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  <p:sldMasterId id="2147483667" r:id="rId2"/>
  </p:sldMasterIdLst>
  <p:notesMasterIdLst>
    <p:notesMasterId r:id="rId39"/>
  </p:notesMasterIdLst>
  <p:sldIdLst>
    <p:sldId id="256" r:id="rId3"/>
    <p:sldId id="257" r:id="rId4"/>
    <p:sldId id="291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</p:sldIdLst>
  <p:sldSz cx="9144000" cy="5143500" type="screen16x9"/>
  <p:notesSz cx="6858000" cy="9144000"/>
  <p:embeddedFontLst>
    <p:embeddedFont>
      <p:font typeface="BIZ UDPGothic" panose="020B0604020202020204" charset="-128"/>
      <p:regular r:id="rId40"/>
      <p:bold r:id="rId41"/>
    </p:embeddedFont>
    <p:embeddedFont>
      <p:font typeface="Archivo Black" panose="020B0604020202020204" charset="0"/>
      <p:regular r:id="rId42"/>
    </p:embeddedFont>
    <p:embeddedFont>
      <p:font typeface="Consolas" panose="020B0609020204030204" pitchFamily="49" charset="0"/>
      <p:regular r:id="rId43"/>
      <p:bold r:id="rId44"/>
      <p:italic r:id="rId45"/>
      <p:boldItalic r:id="rId46"/>
    </p:embeddedFont>
    <p:embeddedFont>
      <p:font typeface="Nunito Light" pitchFamily="2" charset="0"/>
      <p:regular r:id="rId47"/>
      <p:italic r:id="rId48"/>
    </p:embeddedFont>
    <p:embeddedFont>
      <p:font typeface="Proxima Nova" panose="020B0604020202020204" charset="0"/>
      <p:regular r:id="rId49"/>
      <p:bold r:id="rId50"/>
      <p:italic r:id="rId51"/>
      <p:boldItalic r:id="rId52"/>
    </p:embeddedFont>
    <p:embeddedFont>
      <p:font typeface="Proxima Nova Semibold" panose="020B0604020202020204" charset="0"/>
      <p:regular r:id="rId53"/>
      <p:bold r:id="rId54"/>
      <p:boldItalic r:id="rId55"/>
    </p:embeddedFont>
    <p:embeddedFont>
      <p:font typeface="Raleway" panose="020B0503030101060003" pitchFamily="34" charset="0"/>
      <p:regular r:id="rId56"/>
      <p:bold r:id="rId57"/>
      <p:italic r:id="rId58"/>
      <p:boldItalic r:id="rId59"/>
    </p:embeddedFont>
    <p:embeddedFont>
      <p:font typeface="Raleway Medium" panose="020B0603030101060003" pitchFamily="34" charset="0"/>
      <p:regular r:id="rId60"/>
      <p:bold r:id="rId61"/>
      <p:italic r:id="rId62"/>
      <p:bold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765">
          <p15:clr>
            <a:srgbClr val="747775"/>
          </p15:clr>
        </p15:guide>
        <p15:guide id="2" pos="2995">
          <p15:clr>
            <a:srgbClr val="747775"/>
          </p15:clr>
        </p15:guide>
        <p15:guide id="3" pos="1916">
          <p15:clr>
            <a:srgbClr val="747775"/>
          </p15:clr>
        </p15:guide>
        <p15:guide id="4" pos="2147">
          <p15:clr>
            <a:srgbClr val="747775"/>
          </p15:clr>
        </p15:guide>
        <p15:guide id="5" pos="3613">
          <p15:clr>
            <a:srgbClr val="747775"/>
          </p15:clr>
        </p15:guide>
        <p15:guide id="6" pos="3844">
          <p15:clr>
            <a:srgbClr val="747775"/>
          </p15:clr>
        </p15:guide>
        <p15:guide id="7" pos="2031">
          <p15:clr>
            <a:srgbClr val="747775"/>
          </p15:clr>
        </p15:guide>
        <p15:guide id="8" pos="3729">
          <p15:clr>
            <a:srgbClr val="747775"/>
          </p15:clr>
        </p15:guide>
        <p15:guide id="9" orient="horz" pos="743">
          <p15:clr>
            <a:srgbClr val="747775"/>
          </p15:clr>
        </p15:guide>
        <p15:guide id="10" orient="horz" pos="858">
          <p15:clr>
            <a:srgbClr val="747775"/>
          </p15:clr>
        </p15:guide>
        <p15:guide id="11" orient="horz" pos="1879">
          <p15:clr>
            <a:srgbClr val="747775"/>
          </p15:clr>
        </p15:guide>
        <p15:guide id="12" pos="1183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6CDDE1E-9622-4C4C-AB91-2B67CE7BF3B4}">
  <a:tblStyle styleId="{16CDDE1E-9622-4C4C-AB91-2B67CE7BF3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68" y="120"/>
      </p:cViewPr>
      <p:guideLst>
        <p:guide pos="2765"/>
        <p:guide pos="2995"/>
        <p:guide pos="1916"/>
        <p:guide pos="2147"/>
        <p:guide pos="3613"/>
        <p:guide pos="3844"/>
        <p:guide pos="2031"/>
        <p:guide pos="3729"/>
        <p:guide orient="horz" pos="743"/>
        <p:guide orient="horz" pos="858"/>
        <p:guide orient="horz" pos="1879"/>
        <p:guide pos="11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63" Type="http://schemas.openxmlformats.org/officeDocument/2006/relationships/font" Target="fonts/font24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66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22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1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67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22a4e1309f0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22a4e1309f0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22a4e1309f0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22a4e1309f0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g22a4e1309f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8" name="Google Shape;1178;g22a4e1309f0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22a4e1309f0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22a4e1309f0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22a4e1309f0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22a4e1309f0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22a4e1309f0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22a4e1309f0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22a4e1309f0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22a4e1309f0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22a4e1309f0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22a4e1309f0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22a4e1309f0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22a4e1309f0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g22a4e1309f0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" name="Google Shape;1434;g22a4e1309f0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1a0781283e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1a0781283e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22a4e1309f0_0_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22a4e1309f0_0_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22a4e1309f0_0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22a4e1309f0_0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g22a4e1309f0_0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" name="Google Shape;1518;g22a4e1309f0_0_6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g22a4e1309f0_0_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0" name="Google Shape;1550;g22a4e1309f0_0_6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g22b2de5db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3" name="Google Shape;1573;g22b2de5db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g22b2de5db6c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g22b2de5db6c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g22b2de5db6c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8" name="Google Shape;1638;g22b2de5db6c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g22b2de5db6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8" name="Google Shape;1678;g22b2de5db6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22b2de5db6c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22b2de5db6c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Google Shape;1737;g22b2de5db6c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8" name="Google Shape;1738;g22b2de5db6c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1a0781283e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1a0781283e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470736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g22b2de5db6c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5" name="Google Shape;1785;g22b2de5db6c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g22b2de5db6c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1" name="Google Shape;1801;g22b2de5db6c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g22b2de5db6c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7" name="Google Shape;1827;g22b2de5db6c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g22b2de5db6c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7" name="Google Shape;1847;g22b2de5db6c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22b2de5db6c_0_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" name="Google Shape;1876;g22b2de5db6c_0_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g22b2de5db6c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3" name="Google Shape;1883;g22b2de5db6c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g22b2de5db6c_0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0" name="Google Shape;1890;g22b2de5db6c_0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228325d972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228325d972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228325d9728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228325d9728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228325d9728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228325d9728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228325d9728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228325d9728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228325d9728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228325d9728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22a4e1309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22a4e1309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153284"/>
            <a:ext cx="5023200" cy="20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solidFill>
                  <a:srgbClr val="212529"/>
                </a:solidFill>
              </a:defRPr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09950" y="3533016"/>
            <a:ext cx="50232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1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1"/>
          <p:cNvSpPr txBox="1">
            <a:spLocks noGrp="1"/>
          </p:cNvSpPr>
          <p:nvPr>
            <p:ph type="title" hasCustomPrompt="1"/>
          </p:nvPr>
        </p:nvSpPr>
        <p:spPr>
          <a:xfrm>
            <a:off x="2849850" y="1127900"/>
            <a:ext cx="3302100" cy="135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6" name="Google Shape;386;p11"/>
          <p:cNvSpPr txBox="1">
            <a:spLocks noGrp="1"/>
          </p:cNvSpPr>
          <p:nvPr>
            <p:ph type="subTitle" idx="1"/>
          </p:nvPr>
        </p:nvSpPr>
        <p:spPr>
          <a:xfrm>
            <a:off x="2849850" y="3124000"/>
            <a:ext cx="3302100" cy="8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87" name="Google Shape;387;p11"/>
          <p:cNvSpPr/>
          <p:nvPr/>
        </p:nvSpPr>
        <p:spPr>
          <a:xfrm>
            <a:off x="-694449" y="-159286"/>
            <a:ext cx="1732987" cy="1828695"/>
          </a:xfrm>
          <a:custGeom>
            <a:avLst/>
            <a:gdLst/>
            <a:ahLst/>
            <a:cxnLst/>
            <a:rect l="l" t="t" r="r" b="b"/>
            <a:pathLst>
              <a:path w="38713" h="40851" extrusionOk="0">
                <a:moveTo>
                  <a:pt x="15907" y="1"/>
                </a:moveTo>
                <a:cubicBezTo>
                  <a:pt x="9995" y="1"/>
                  <a:pt x="4480" y="4588"/>
                  <a:pt x="2149" y="16262"/>
                </a:cubicBezTo>
                <a:cubicBezTo>
                  <a:pt x="1" y="21923"/>
                  <a:pt x="246" y="31078"/>
                  <a:pt x="7483" y="32409"/>
                </a:cubicBezTo>
                <a:cubicBezTo>
                  <a:pt x="7777" y="32448"/>
                  <a:pt x="8071" y="32464"/>
                  <a:pt x="8363" y="32464"/>
                </a:cubicBezTo>
                <a:cubicBezTo>
                  <a:pt x="10472" y="32464"/>
                  <a:pt x="12562" y="31592"/>
                  <a:pt x="14695" y="31587"/>
                </a:cubicBezTo>
                <a:cubicBezTo>
                  <a:pt x="22517" y="31783"/>
                  <a:pt x="21179" y="39012"/>
                  <a:pt x="25847" y="40805"/>
                </a:cubicBezTo>
                <a:cubicBezTo>
                  <a:pt x="26114" y="40835"/>
                  <a:pt x="26376" y="40850"/>
                  <a:pt x="26632" y="40850"/>
                </a:cubicBezTo>
                <a:cubicBezTo>
                  <a:pt x="31729" y="40850"/>
                  <a:pt x="34717" y="34999"/>
                  <a:pt x="35353" y="30458"/>
                </a:cubicBezTo>
                <a:cubicBezTo>
                  <a:pt x="38712" y="15157"/>
                  <a:pt x="26653" y="1"/>
                  <a:pt x="159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11"/>
          <p:cNvSpPr/>
          <p:nvPr/>
        </p:nvSpPr>
        <p:spPr>
          <a:xfrm>
            <a:off x="7176085" y="4072368"/>
            <a:ext cx="2843249" cy="1446491"/>
          </a:xfrm>
          <a:custGeom>
            <a:avLst/>
            <a:gdLst/>
            <a:ahLst/>
            <a:cxnLst/>
            <a:rect l="l" t="t" r="r" b="b"/>
            <a:pathLst>
              <a:path w="63515" h="32313" extrusionOk="0">
                <a:moveTo>
                  <a:pt x="52010" y="1"/>
                </a:moveTo>
                <a:cubicBezTo>
                  <a:pt x="47251" y="1"/>
                  <a:pt x="44491" y="6370"/>
                  <a:pt x="30507" y="6370"/>
                </a:cubicBezTo>
                <a:cubicBezTo>
                  <a:pt x="30447" y="6370"/>
                  <a:pt x="30387" y="6369"/>
                  <a:pt x="30327" y="6369"/>
                </a:cubicBezTo>
                <a:cubicBezTo>
                  <a:pt x="21629" y="6914"/>
                  <a:pt x="11366" y="5945"/>
                  <a:pt x="4680" y="12570"/>
                </a:cubicBezTo>
                <a:cubicBezTo>
                  <a:pt x="1508" y="15777"/>
                  <a:pt x="0" y="20892"/>
                  <a:pt x="1924" y="24972"/>
                </a:cubicBezTo>
                <a:cubicBezTo>
                  <a:pt x="4816" y="30348"/>
                  <a:pt x="11806" y="32312"/>
                  <a:pt x="19611" y="32312"/>
                </a:cubicBezTo>
                <a:cubicBezTo>
                  <a:pt x="29867" y="32312"/>
                  <a:pt x="41528" y="28921"/>
                  <a:pt x="47145" y="25422"/>
                </a:cubicBezTo>
                <a:cubicBezTo>
                  <a:pt x="54845" y="21119"/>
                  <a:pt x="63515" y="6256"/>
                  <a:pt x="53838" y="300"/>
                </a:cubicBezTo>
                <a:cubicBezTo>
                  <a:pt x="53184" y="93"/>
                  <a:pt x="52582" y="1"/>
                  <a:pt x="5201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11"/>
          <p:cNvSpPr/>
          <p:nvPr/>
        </p:nvSpPr>
        <p:spPr>
          <a:xfrm rot="3795068">
            <a:off x="6970964" y="-1903087"/>
            <a:ext cx="3597656" cy="2711789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11"/>
          <p:cNvGrpSpPr/>
          <p:nvPr/>
        </p:nvGrpSpPr>
        <p:grpSpPr>
          <a:xfrm>
            <a:off x="542777" y="4216635"/>
            <a:ext cx="546184" cy="502678"/>
            <a:chOff x="-357900" y="2348840"/>
            <a:chExt cx="1101177" cy="1013464"/>
          </a:xfrm>
        </p:grpSpPr>
        <p:sp>
          <p:nvSpPr>
            <p:cNvPr id="391" name="Google Shape;391;p11"/>
            <p:cNvSpPr/>
            <p:nvPr/>
          </p:nvSpPr>
          <p:spPr>
            <a:xfrm>
              <a:off x="139680" y="2732201"/>
              <a:ext cx="478651" cy="267092"/>
            </a:xfrm>
            <a:custGeom>
              <a:avLst/>
              <a:gdLst/>
              <a:ahLst/>
              <a:cxnLst/>
              <a:rect l="l" t="t" r="r" b="b"/>
              <a:pathLst>
                <a:path w="3034" h="1693" extrusionOk="0">
                  <a:moveTo>
                    <a:pt x="123" y="0"/>
                  </a:moveTo>
                  <a:cubicBezTo>
                    <a:pt x="43" y="0"/>
                    <a:pt x="0" y="88"/>
                    <a:pt x="57" y="153"/>
                  </a:cubicBezTo>
                  <a:cubicBezTo>
                    <a:pt x="228" y="346"/>
                    <a:pt x="492" y="460"/>
                    <a:pt x="716" y="580"/>
                  </a:cubicBezTo>
                  <a:cubicBezTo>
                    <a:pt x="957" y="709"/>
                    <a:pt x="1199" y="837"/>
                    <a:pt x="1444" y="958"/>
                  </a:cubicBezTo>
                  <a:cubicBezTo>
                    <a:pt x="1929" y="1199"/>
                    <a:pt x="2415" y="1435"/>
                    <a:pt x="2896" y="1684"/>
                  </a:cubicBezTo>
                  <a:cubicBezTo>
                    <a:pt x="2908" y="1690"/>
                    <a:pt x="2920" y="1693"/>
                    <a:pt x="2930" y="1693"/>
                  </a:cubicBezTo>
                  <a:cubicBezTo>
                    <a:pt x="2994" y="1693"/>
                    <a:pt x="3033" y="1597"/>
                    <a:pt x="2965" y="1558"/>
                  </a:cubicBezTo>
                  <a:cubicBezTo>
                    <a:pt x="2496" y="1287"/>
                    <a:pt x="2033" y="1009"/>
                    <a:pt x="1568" y="731"/>
                  </a:cubicBezTo>
                  <a:cubicBezTo>
                    <a:pt x="1338" y="595"/>
                    <a:pt x="1106" y="463"/>
                    <a:pt x="873" y="334"/>
                  </a:cubicBezTo>
                  <a:cubicBezTo>
                    <a:pt x="645" y="208"/>
                    <a:pt x="400" y="42"/>
                    <a:pt x="139" y="2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177542" y="2392225"/>
              <a:ext cx="347078" cy="419964"/>
            </a:xfrm>
            <a:custGeom>
              <a:avLst/>
              <a:gdLst/>
              <a:ahLst/>
              <a:cxnLst/>
              <a:rect l="l" t="t" r="r" b="b"/>
              <a:pathLst>
                <a:path w="2200" h="2662" extrusionOk="0">
                  <a:moveTo>
                    <a:pt x="2095" y="1"/>
                  </a:moveTo>
                  <a:cubicBezTo>
                    <a:pt x="2078" y="1"/>
                    <a:pt x="2060" y="5"/>
                    <a:pt x="2043" y="16"/>
                  </a:cubicBezTo>
                  <a:cubicBezTo>
                    <a:pt x="1822" y="151"/>
                    <a:pt x="1665" y="392"/>
                    <a:pt x="1508" y="591"/>
                  </a:cubicBezTo>
                  <a:cubicBezTo>
                    <a:pt x="1338" y="806"/>
                    <a:pt x="1171" y="1022"/>
                    <a:pt x="1009" y="1242"/>
                  </a:cubicBezTo>
                  <a:cubicBezTo>
                    <a:pt x="688" y="1679"/>
                    <a:pt x="369" y="2116"/>
                    <a:pt x="42" y="2547"/>
                  </a:cubicBezTo>
                  <a:cubicBezTo>
                    <a:pt x="0" y="2601"/>
                    <a:pt x="48" y="2662"/>
                    <a:pt x="101" y="2662"/>
                  </a:cubicBezTo>
                  <a:cubicBezTo>
                    <a:pt x="119" y="2662"/>
                    <a:pt x="138" y="2654"/>
                    <a:pt x="154" y="2635"/>
                  </a:cubicBezTo>
                  <a:cubicBezTo>
                    <a:pt x="501" y="2220"/>
                    <a:pt x="856" y="1814"/>
                    <a:pt x="1210" y="1405"/>
                  </a:cubicBezTo>
                  <a:cubicBezTo>
                    <a:pt x="1385" y="1201"/>
                    <a:pt x="1554" y="996"/>
                    <a:pt x="1722" y="789"/>
                  </a:cubicBezTo>
                  <a:cubicBezTo>
                    <a:pt x="1886" y="586"/>
                    <a:pt x="2092" y="374"/>
                    <a:pt x="2177" y="123"/>
                  </a:cubicBezTo>
                  <a:cubicBezTo>
                    <a:pt x="2199" y="57"/>
                    <a:pt x="2153" y="1"/>
                    <a:pt x="2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101344" y="2722262"/>
              <a:ext cx="275927" cy="640042"/>
            </a:xfrm>
            <a:custGeom>
              <a:avLst/>
              <a:gdLst/>
              <a:ahLst/>
              <a:cxnLst/>
              <a:rect l="l" t="t" r="r" b="b"/>
              <a:pathLst>
                <a:path w="1749" h="4057" extrusionOk="0">
                  <a:moveTo>
                    <a:pt x="464" y="1"/>
                  </a:moveTo>
                  <a:cubicBezTo>
                    <a:pt x="415" y="1"/>
                    <a:pt x="365" y="38"/>
                    <a:pt x="373" y="102"/>
                  </a:cubicBezTo>
                  <a:cubicBezTo>
                    <a:pt x="442" y="611"/>
                    <a:pt x="528" y="1118"/>
                    <a:pt x="597" y="1627"/>
                  </a:cubicBezTo>
                  <a:cubicBezTo>
                    <a:pt x="632" y="1879"/>
                    <a:pt x="668" y="2129"/>
                    <a:pt x="712" y="2379"/>
                  </a:cubicBezTo>
                  <a:cubicBezTo>
                    <a:pt x="715" y="2401"/>
                    <a:pt x="719" y="2420"/>
                    <a:pt x="723" y="2441"/>
                  </a:cubicBezTo>
                  <a:cubicBezTo>
                    <a:pt x="289" y="2524"/>
                    <a:pt x="1" y="2938"/>
                    <a:pt x="73" y="3374"/>
                  </a:cubicBezTo>
                  <a:cubicBezTo>
                    <a:pt x="124" y="3678"/>
                    <a:pt x="341" y="3929"/>
                    <a:pt x="636" y="4019"/>
                  </a:cubicBezTo>
                  <a:cubicBezTo>
                    <a:pt x="715" y="4044"/>
                    <a:pt x="797" y="4056"/>
                    <a:pt x="878" y="4056"/>
                  </a:cubicBezTo>
                  <a:cubicBezTo>
                    <a:pt x="1096" y="4056"/>
                    <a:pt x="1310" y="3968"/>
                    <a:pt x="1466" y="3805"/>
                  </a:cubicBezTo>
                  <a:cubicBezTo>
                    <a:pt x="1679" y="3584"/>
                    <a:pt x="1749" y="3260"/>
                    <a:pt x="1646" y="2969"/>
                  </a:cubicBezTo>
                  <a:cubicBezTo>
                    <a:pt x="1544" y="2677"/>
                    <a:pt x="1285" y="2470"/>
                    <a:pt x="980" y="2432"/>
                  </a:cubicBezTo>
                  <a:cubicBezTo>
                    <a:pt x="975" y="2407"/>
                    <a:pt x="973" y="2382"/>
                    <a:pt x="969" y="2357"/>
                  </a:cubicBezTo>
                  <a:cubicBezTo>
                    <a:pt x="929" y="2099"/>
                    <a:pt x="880" y="1844"/>
                    <a:pt x="830" y="1589"/>
                  </a:cubicBezTo>
                  <a:cubicBezTo>
                    <a:pt x="732" y="1085"/>
                    <a:pt x="650" y="577"/>
                    <a:pt x="551" y="73"/>
                  </a:cubicBezTo>
                  <a:cubicBezTo>
                    <a:pt x="541" y="24"/>
                    <a:pt x="503" y="1"/>
                    <a:pt x="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1"/>
            <p:cNvSpPr/>
            <p:nvPr/>
          </p:nvSpPr>
          <p:spPr>
            <a:xfrm>
              <a:off x="-247309" y="2484831"/>
              <a:ext cx="427694" cy="284288"/>
            </a:xfrm>
            <a:custGeom>
              <a:avLst/>
              <a:gdLst/>
              <a:ahLst/>
              <a:cxnLst/>
              <a:rect l="l" t="t" r="r" b="b"/>
              <a:pathLst>
                <a:path w="2711" h="1802" extrusionOk="0">
                  <a:moveTo>
                    <a:pt x="150" y="0"/>
                  </a:moveTo>
                  <a:cubicBezTo>
                    <a:pt x="107" y="0"/>
                    <a:pt x="65" y="21"/>
                    <a:pt x="40" y="60"/>
                  </a:cubicBezTo>
                  <a:cubicBezTo>
                    <a:pt x="1" y="120"/>
                    <a:pt x="17" y="201"/>
                    <a:pt x="77" y="241"/>
                  </a:cubicBezTo>
                  <a:cubicBezTo>
                    <a:pt x="455" y="536"/>
                    <a:pt x="873" y="780"/>
                    <a:pt x="1278" y="1035"/>
                  </a:cubicBezTo>
                  <a:cubicBezTo>
                    <a:pt x="1683" y="1290"/>
                    <a:pt x="2101" y="1532"/>
                    <a:pt x="2509" y="1785"/>
                  </a:cubicBezTo>
                  <a:cubicBezTo>
                    <a:pt x="2527" y="1796"/>
                    <a:pt x="2546" y="1801"/>
                    <a:pt x="2563" y="1801"/>
                  </a:cubicBezTo>
                  <a:cubicBezTo>
                    <a:pt x="2650" y="1801"/>
                    <a:pt x="2710" y="1676"/>
                    <a:pt x="2620" y="1615"/>
                  </a:cubicBezTo>
                  <a:cubicBezTo>
                    <a:pt x="2222" y="1345"/>
                    <a:pt x="1832" y="1063"/>
                    <a:pt x="1434" y="795"/>
                  </a:cubicBezTo>
                  <a:cubicBezTo>
                    <a:pt x="1035" y="527"/>
                    <a:pt x="644" y="245"/>
                    <a:pt x="220" y="20"/>
                  </a:cubicBezTo>
                  <a:cubicBezTo>
                    <a:pt x="198" y="7"/>
                    <a:pt x="174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1"/>
            <p:cNvSpPr/>
            <p:nvPr/>
          </p:nvSpPr>
          <p:spPr>
            <a:xfrm>
              <a:off x="27985" y="2620348"/>
              <a:ext cx="298802" cy="271194"/>
            </a:xfrm>
            <a:custGeom>
              <a:avLst/>
              <a:gdLst/>
              <a:ahLst/>
              <a:cxnLst/>
              <a:rect l="l" t="t" r="r" b="b"/>
              <a:pathLst>
                <a:path w="1894" h="1719" extrusionOk="0">
                  <a:moveTo>
                    <a:pt x="970" y="1"/>
                  </a:moveTo>
                  <a:cubicBezTo>
                    <a:pt x="956" y="1"/>
                    <a:pt x="941" y="1"/>
                    <a:pt x="927" y="2"/>
                  </a:cubicBezTo>
                  <a:cubicBezTo>
                    <a:pt x="580" y="19"/>
                    <a:pt x="278" y="244"/>
                    <a:pt x="161" y="571"/>
                  </a:cubicBezTo>
                  <a:cubicBezTo>
                    <a:pt x="1" y="1017"/>
                    <a:pt x="234" y="1509"/>
                    <a:pt x="681" y="1669"/>
                  </a:cubicBezTo>
                  <a:cubicBezTo>
                    <a:pt x="775" y="1703"/>
                    <a:pt x="872" y="1719"/>
                    <a:pt x="969" y="1719"/>
                  </a:cubicBezTo>
                  <a:cubicBezTo>
                    <a:pt x="1208" y="1719"/>
                    <a:pt x="1440" y="1619"/>
                    <a:pt x="1607" y="1436"/>
                  </a:cubicBezTo>
                  <a:cubicBezTo>
                    <a:pt x="1839" y="1178"/>
                    <a:pt x="1894" y="806"/>
                    <a:pt x="1746" y="492"/>
                  </a:cubicBezTo>
                  <a:cubicBezTo>
                    <a:pt x="1603" y="191"/>
                    <a:pt x="1300" y="1"/>
                    <a:pt x="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1"/>
            <p:cNvSpPr/>
            <p:nvPr/>
          </p:nvSpPr>
          <p:spPr>
            <a:xfrm>
              <a:off x="-357900" y="2402164"/>
              <a:ext cx="253524" cy="229071"/>
            </a:xfrm>
            <a:custGeom>
              <a:avLst/>
              <a:gdLst/>
              <a:ahLst/>
              <a:cxnLst/>
              <a:rect l="l" t="t" r="r" b="b"/>
              <a:pathLst>
                <a:path w="1607" h="1452" extrusionOk="0">
                  <a:moveTo>
                    <a:pt x="823" y="0"/>
                  </a:moveTo>
                  <a:cubicBezTo>
                    <a:pt x="730" y="0"/>
                    <a:pt x="637" y="18"/>
                    <a:pt x="547" y="55"/>
                  </a:cubicBezTo>
                  <a:cubicBezTo>
                    <a:pt x="177" y="207"/>
                    <a:pt x="1" y="632"/>
                    <a:pt x="153" y="1002"/>
                  </a:cubicBezTo>
                  <a:cubicBezTo>
                    <a:pt x="264" y="1273"/>
                    <a:pt x="528" y="1451"/>
                    <a:pt x="822" y="1452"/>
                  </a:cubicBezTo>
                  <a:cubicBezTo>
                    <a:pt x="1116" y="1452"/>
                    <a:pt x="1380" y="1276"/>
                    <a:pt x="1493" y="1006"/>
                  </a:cubicBezTo>
                  <a:cubicBezTo>
                    <a:pt x="1606" y="734"/>
                    <a:pt x="1545" y="422"/>
                    <a:pt x="1338" y="213"/>
                  </a:cubicBezTo>
                  <a:cubicBezTo>
                    <a:pt x="1199" y="74"/>
                    <a:pt x="101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>
              <a:off x="447157" y="2836481"/>
              <a:ext cx="296120" cy="268827"/>
            </a:xfrm>
            <a:custGeom>
              <a:avLst/>
              <a:gdLst/>
              <a:ahLst/>
              <a:cxnLst/>
              <a:rect l="l" t="t" r="r" b="b"/>
              <a:pathLst>
                <a:path w="1877" h="1704" extrusionOk="0">
                  <a:moveTo>
                    <a:pt x="958" y="1"/>
                  </a:moveTo>
                  <a:cubicBezTo>
                    <a:pt x="944" y="1"/>
                    <a:pt x="931" y="1"/>
                    <a:pt x="917" y="2"/>
                  </a:cubicBezTo>
                  <a:cubicBezTo>
                    <a:pt x="574" y="19"/>
                    <a:pt x="274" y="242"/>
                    <a:pt x="159" y="566"/>
                  </a:cubicBezTo>
                  <a:cubicBezTo>
                    <a:pt x="1" y="1009"/>
                    <a:pt x="231" y="1496"/>
                    <a:pt x="674" y="1654"/>
                  </a:cubicBezTo>
                  <a:cubicBezTo>
                    <a:pt x="767" y="1687"/>
                    <a:pt x="864" y="1703"/>
                    <a:pt x="959" y="1703"/>
                  </a:cubicBezTo>
                  <a:cubicBezTo>
                    <a:pt x="1196" y="1703"/>
                    <a:pt x="1427" y="1604"/>
                    <a:pt x="1591" y="1423"/>
                  </a:cubicBezTo>
                  <a:cubicBezTo>
                    <a:pt x="1822" y="1168"/>
                    <a:pt x="1877" y="799"/>
                    <a:pt x="1729" y="488"/>
                  </a:cubicBezTo>
                  <a:cubicBezTo>
                    <a:pt x="1587" y="189"/>
                    <a:pt x="1287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>
              <a:off x="380739" y="2348840"/>
              <a:ext cx="224812" cy="202883"/>
            </a:xfrm>
            <a:custGeom>
              <a:avLst/>
              <a:gdLst/>
              <a:ahLst/>
              <a:cxnLst/>
              <a:rect l="l" t="t" r="r" b="b"/>
              <a:pathLst>
                <a:path w="1425" h="1286" extrusionOk="0">
                  <a:moveTo>
                    <a:pt x="731" y="0"/>
                  </a:moveTo>
                  <a:cubicBezTo>
                    <a:pt x="644" y="0"/>
                    <a:pt x="556" y="18"/>
                    <a:pt x="473" y="54"/>
                  </a:cubicBezTo>
                  <a:cubicBezTo>
                    <a:pt x="149" y="197"/>
                    <a:pt x="1" y="576"/>
                    <a:pt x="143" y="902"/>
                  </a:cubicBezTo>
                  <a:cubicBezTo>
                    <a:pt x="246" y="1135"/>
                    <a:pt x="477" y="1285"/>
                    <a:pt x="732" y="1285"/>
                  </a:cubicBezTo>
                  <a:cubicBezTo>
                    <a:pt x="736" y="1285"/>
                    <a:pt x="741" y="1285"/>
                    <a:pt x="745" y="1285"/>
                  </a:cubicBezTo>
                  <a:cubicBezTo>
                    <a:pt x="1005" y="1280"/>
                    <a:pt x="1236" y="1118"/>
                    <a:pt x="1331" y="876"/>
                  </a:cubicBezTo>
                  <a:cubicBezTo>
                    <a:pt x="1425" y="634"/>
                    <a:pt x="1364" y="359"/>
                    <a:pt x="1176" y="179"/>
                  </a:cubicBezTo>
                  <a:cubicBezTo>
                    <a:pt x="1054" y="62"/>
                    <a:pt x="894" y="0"/>
                    <a:pt x="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11"/>
          <p:cNvGrpSpPr/>
          <p:nvPr/>
        </p:nvGrpSpPr>
        <p:grpSpPr>
          <a:xfrm>
            <a:off x="6942359" y="3902699"/>
            <a:ext cx="1365914" cy="890062"/>
            <a:chOff x="4042250" y="1243325"/>
            <a:chExt cx="762825" cy="497075"/>
          </a:xfrm>
        </p:grpSpPr>
        <p:sp>
          <p:nvSpPr>
            <p:cNvPr id="400" name="Google Shape;400;p11"/>
            <p:cNvSpPr/>
            <p:nvPr/>
          </p:nvSpPr>
          <p:spPr>
            <a:xfrm>
              <a:off x="4738250" y="1510075"/>
              <a:ext cx="35925" cy="38725"/>
            </a:xfrm>
            <a:custGeom>
              <a:avLst/>
              <a:gdLst/>
              <a:ahLst/>
              <a:cxnLst/>
              <a:rect l="l" t="t" r="r" b="b"/>
              <a:pathLst>
                <a:path w="1437" h="1549" extrusionOk="0">
                  <a:moveTo>
                    <a:pt x="759" y="1"/>
                  </a:moveTo>
                  <a:cubicBezTo>
                    <a:pt x="702" y="1"/>
                    <a:pt x="646" y="8"/>
                    <a:pt x="588" y="20"/>
                  </a:cubicBezTo>
                  <a:cubicBezTo>
                    <a:pt x="569" y="23"/>
                    <a:pt x="549" y="27"/>
                    <a:pt x="531" y="35"/>
                  </a:cubicBezTo>
                  <a:cubicBezTo>
                    <a:pt x="478" y="53"/>
                    <a:pt x="428" y="76"/>
                    <a:pt x="380" y="104"/>
                  </a:cubicBezTo>
                  <a:cubicBezTo>
                    <a:pt x="314" y="144"/>
                    <a:pt x="254" y="194"/>
                    <a:pt x="204" y="253"/>
                  </a:cubicBezTo>
                  <a:cubicBezTo>
                    <a:pt x="154" y="309"/>
                    <a:pt x="113" y="373"/>
                    <a:pt x="81" y="442"/>
                  </a:cubicBezTo>
                  <a:cubicBezTo>
                    <a:pt x="61" y="489"/>
                    <a:pt x="43" y="537"/>
                    <a:pt x="28" y="587"/>
                  </a:cubicBezTo>
                  <a:cubicBezTo>
                    <a:pt x="14" y="639"/>
                    <a:pt x="12" y="695"/>
                    <a:pt x="7" y="748"/>
                  </a:cubicBezTo>
                  <a:cubicBezTo>
                    <a:pt x="0" y="824"/>
                    <a:pt x="13" y="900"/>
                    <a:pt x="32" y="974"/>
                  </a:cubicBezTo>
                  <a:cubicBezTo>
                    <a:pt x="36" y="993"/>
                    <a:pt x="42" y="1012"/>
                    <a:pt x="50" y="1030"/>
                  </a:cubicBezTo>
                  <a:cubicBezTo>
                    <a:pt x="69" y="1082"/>
                    <a:pt x="93" y="1132"/>
                    <a:pt x="121" y="1180"/>
                  </a:cubicBezTo>
                  <a:cubicBezTo>
                    <a:pt x="196" y="1302"/>
                    <a:pt x="317" y="1422"/>
                    <a:pt x="450" y="1478"/>
                  </a:cubicBezTo>
                  <a:cubicBezTo>
                    <a:pt x="544" y="1521"/>
                    <a:pt x="645" y="1545"/>
                    <a:pt x="749" y="1549"/>
                  </a:cubicBezTo>
                  <a:cubicBezTo>
                    <a:pt x="786" y="1549"/>
                    <a:pt x="823" y="1545"/>
                    <a:pt x="858" y="1538"/>
                  </a:cubicBezTo>
                  <a:cubicBezTo>
                    <a:pt x="895" y="1534"/>
                    <a:pt x="931" y="1525"/>
                    <a:pt x="966" y="1513"/>
                  </a:cubicBezTo>
                  <a:cubicBezTo>
                    <a:pt x="1073" y="1470"/>
                    <a:pt x="1164" y="1417"/>
                    <a:pt x="1243" y="1330"/>
                  </a:cubicBezTo>
                  <a:cubicBezTo>
                    <a:pt x="1306" y="1260"/>
                    <a:pt x="1353" y="1179"/>
                    <a:pt x="1384" y="1091"/>
                  </a:cubicBezTo>
                  <a:cubicBezTo>
                    <a:pt x="1417" y="1005"/>
                    <a:pt x="1436" y="915"/>
                    <a:pt x="1428" y="821"/>
                  </a:cubicBezTo>
                  <a:cubicBezTo>
                    <a:pt x="1427" y="807"/>
                    <a:pt x="1424" y="792"/>
                    <a:pt x="1422" y="777"/>
                  </a:cubicBezTo>
                  <a:cubicBezTo>
                    <a:pt x="1425" y="752"/>
                    <a:pt x="1431" y="729"/>
                    <a:pt x="1432" y="703"/>
                  </a:cubicBezTo>
                  <a:cubicBezTo>
                    <a:pt x="1434" y="633"/>
                    <a:pt x="1424" y="564"/>
                    <a:pt x="1403" y="499"/>
                  </a:cubicBezTo>
                  <a:cubicBezTo>
                    <a:pt x="1385" y="451"/>
                    <a:pt x="1365" y="403"/>
                    <a:pt x="1340" y="358"/>
                  </a:cubicBezTo>
                  <a:cubicBezTo>
                    <a:pt x="1331" y="340"/>
                    <a:pt x="1321" y="323"/>
                    <a:pt x="1308" y="307"/>
                  </a:cubicBezTo>
                  <a:cubicBezTo>
                    <a:pt x="1277" y="266"/>
                    <a:pt x="1245" y="227"/>
                    <a:pt x="1210" y="190"/>
                  </a:cubicBezTo>
                  <a:cubicBezTo>
                    <a:pt x="1172" y="156"/>
                    <a:pt x="1129" y="125"/>
                    <a:pt x="1085" y="98"/>
                  </a:cubicBezTo>
                  <a:cubicBezTo>
                    <a:pt x="1028" y="61"/>
                    <a:pt x="963" y="33"/>
                    <a:pt x="896" y="18"/>
                  </a:cubicBezTo>
                  <a:cubicBezTo>
                    <a:pt x="849" y="6"/>
                    <a:pt x="804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4662775" y="1512200"/>
              <a:ext cx="35550" cy="32650"/>
            </a:xfrm>
            <a:custGeom>
              <a:avLst/>
              <a:gdLst/>
              <a:ahLst/>
              <a:cxnLst/>
              <a:rect l="l" t="t" r="r" b="b"/>
              <a:pathLst>
                <a:path w="1422" h="1306" extrusionOk="0">
                  <a:moveTo>
                    <a:pt x="623" y="1"/>
                  </a:moveTo>
                  <a:cubicBezTo>
                    <a:pt x="609" y="1"/>
                    <a:pt x="595" y="1"/>
                    <a:pt x="582" y="3"/>
                  </a:cubicBezTo>
                  <a:cubicBezTo>
                    <a:pt x="534" y="7"/>
                    <a:pt x="488" y="15"/>
                    <a:pt x="442" y="27"/>
                  </a:cubicBezTo>
                  <a:cubicBezTo>
                    <a:pt x="413" y="35"/>
                    <a:pt x="385" y="47"/>
                    <a:pt x="358" y="61"/>
                  </a:cubicBezTo>
                  <a:cubicBezTo>
                    <a:pt x="329" y="72"/>
                    <a:pt x="301" y="86"/>
                    <a:pt x="275" y="103"/>
                  </a:cubicBezTo>
                  <a:cubicBezTo>
                    <a:pt x="237" y="130"/>
                    <a:pt x="201" y="159"/>
                    <a:pt x="168" y="192"/>
                  </a:cubicBezTo>
                  <a:cubicBezTo>
                    <a:pt x="136" y="226"/>
                    <a:pt x="108" y="265"/>
                    <a:pt x="86" y="305"/>
                  </a:cubicBezTo>
                  <a:cubicBezTo>
                    <a:pt x="55" y="356"/>
                    <a:pt x="33" y="410"/>
                    <a:pt x="20" y="467"/>
                  </a:cubicBezTo>
                  <a:cubicBezTo>
                    <a:pt x="6" y="523"/>
                    <a:pt x="0" y="580"/>
                    <a:pt x="2" y="638"/>
                  </a:cubicBezTo>
                  <a:cubicBezTo>
                    <a:pt x="5" y="666"/>
                    <a:pt x="8" y="695"/>
                    <a:pt x="13" y="724"/>
                  </a:cubicBezTo>
                  <a:cubicBezTo>
                    <a:pt x="18" y="754"/>
                    <a:pt x="23" y="783"/>
                    <a:pt x="31" y="812"/>
                  </a:cubicBezTo>
                  <a:cubicBezTo>
                    <a:pt x="34" y="824"/>
                    <a:pt x="37" y="835"/>
                    <a:pt x="42" y="847"/>
                  </a:cubicBezTo>
                  <a:cubicBezTo>
                    <a:pt x="60" y="890"/>
                    <a:pt x="79" y="933"/>
                    <a:pt x="102" y="975"/>
                  </a:cubicBezTo>
                  <a:cubicBezTo>
                    <a:pt x="108" y="987"/>
                    <a:pt x="116" y="998"/>
                    <a:pt x="123" y="1008"/>
                  </a:cubicBezTo>
                  <a:cubicBezTo>
                    <a:pt x="152" y="1047"/>
                    <a:pt x="182" y="1082"/>
                    <a:pt x="214" y="1118"/>
                  </a:cubicBezTo>
                  <a:cubicBezTo>
                    <a:pt x="253" y="1159"/>
                    <a:pt x="306" y="1192"/>
                    <a:pt x="354" y="1223"/>
                  </a:cubicBezTo>
                  <a:cubicBezTo>
                    <a:pt x="364" y="1229"/>
                    <a:pt x="376" y="1235"/>
                    <a:pt x="387" y="1240"/>
                  </a:cubicBezTo>
                  <a:cubicBezTo>
                    <a:pt x="429" y="1258"/>
                    <a:pt x="472" y="1275"/>
                    <a:pt x="517" y="1288"/>
                  </a:cubicBezTo>
                  <a:cubicBezTo>
                    <a:pt x="565" y="1299"/>
                    <a:pt x="615" y="1306"/>
                    <a:pt x="665" y="1306"/>
                  </a:cubicBezTo>
                  <a:cubicBezTo>
                    <a:pt x="676" y="1306"/>
                    <a:pt x="686" y="1305"/>
                    <a:pt x="696" y="1305"/>
                  </a:cubicBezTo>
                  <a:cubicBezTo>
                    <a:pt x="743" y="1302"/>
                    <a:pt x="789" y="1294"/>
                    <a:pt x="834" y="1284"/>
                  </a:cubicBezTo>
                  <a:cubicBezTo>
                    <a:pt x="850" y="1282"/>
                    <a:pt x="864" y="1278"/>
                    <a:pt x="879" y="1273"/>
                  </a:cubicBezTo>
                  <a:cubicBezTo>
                    <a:pt x="1006" y="1231"/>
                    <a:pt x="1120" y="1158"/>
                    <a:pt x="1209" y="1058"/>
                  </a:cubicBezTo>
                  <a:cubicBezTo>
                    <a:pt x="1254" y="1010"/>
                    <a:pt x="1290" y="955"/>
                    <a:pt x="1321" y="896"/>
                  </a:cubicBezTo>
                  <a:cubicBezTo>
                    <a:pt x="1341" y="852"/>
                    <a:pt x="1357" y="808"/>
                    <a:pt x="1373" y="761"/>
                  </a:cubicBezTo>
                  <a:cubicBezTo>
                    <a:pt x="1378" y="744"/>
                    <a:pt x="1381" y="727"/>
                    <a:pt x="1384" y="709"/>
                  </a:cubicBezTo>
                  <a:cubicBezTo>
                    <a:pt x="1421" y="518"/>
                    <a:pt x="1320" y="327"/>
                    <a:pt x="1141" y="251"/>
                  </a:cubicBezTo>
                  <a:cubicBezTo>
                    <a:pt x="1122" y="225"/>
                    <a:pt x="1100" y="199"/>
                    <a:pt x="1078" y="177"/>
                  </a:cubicBezTo>
                  <a:cubicBezTo>
                    <a:pt x="1045" y="143"/>
                    <a:pt x="1003" y="118"/>
                    <a:pt x="965" y="94"/>
                  </a:cubicBezTo>
                  <a:cubicBezTo>
                    <a:pt x="954" y="86"/>
                    <a:pt x="943" y="78"/>
                    <a:pt x="931" y="73"/>
                  </a:cubicBezTo>
                  <a:cubicBezTo>
                    <a:pt x="888" y="54"/>
                    <a:pt x="844" y="37"/>
                    <a:pt x="800" y="23"/>
                  </a:cubicBezTo>
                  <a:cubicBezTo>
                    <a:pt x="744" y="6"/>
                    <a:pt x="680" y="3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4675500" y="1607700"/>
              <a:ext cx="31625" cy="31875"/>
            </a:xfrm>
            <a:custGeom>
              <a:avLst/>
              <a:gdLst/>
              <a:ahLst/>
              <a:cxnLst/>
              <a:rect l="l" t="t" r="r" b="b"/>
              <a:pathLst>
                <a:path w="1265" h="1275" extrusionOk="0">
                  <a:moveTo>
                    <a:pt x="583" y="1"/>
                  </a:moveTo>
                  <a:cubicBezTo>
                    <a:pt x="575" y="1"/>
                    <a:pt x="566" y="1"/>
                    <a:pt x="558" y="1"/>
                  </a:cubicBezTo>
                  <a:cubicBezTo>
                    <a:pt x="296" y="15"/>
                    <a:pt x="72" y="220"/>
                    <a:pt x="22" y="477"/>
                  </a:cubicBezTo>
                  <a:cubicBezTo>
                    <a:pt x="1" y="588"/>
                    <a:pt x="0" y="713"/>
                    <a:pt x="41" y="820"/>
                  </a:cubicBezTo>
                  <a:cubicBezTo>
                    <a:pt x="82" y="927"/>
                    <a:pt x="144" y="1034"/>
                    <a:pt x="238" y="1106"/>
                  </a:cubicBezTo>
                  <a:cubicBezTo>
                    <a:pt x="337" y="1180"/>
                    <a:pt x="443" y="1241"/>
                    <a:pt x="567" y="1261"/>
                  </a:cubicBezTo>
                  <a:cubicBezTo>
                    <a:pt x="619" y="1270"/>
                    <a:pt x="672" y="1274"/>
                    <a:pt x="724" y="1274"/>
                  </a:cubicBezTo>
                  <a:cubicBezTo>
                    <a:pt x="795" y="1274"/>
                    <a:pt x="866" y="1266"/>
                    <a:pt x="936" y="1249"/>
                  </a:cubicBezTo>
                  <a:cubicBezTo>
                    <a:pt x="1067" y="1220"/>
                    <a:pt x="1186" y="1089"/>
                    <a:pt x="1209" y="959"/>
                  </a:cubicBezTo>
                  <a:cubicBezTo>
                    <a:pt x="1221" y="893"/>
                    <a:pt x="1233" y="827"/>
                    <a:pt x="1245" y="762"/>
                  </a:cubicBezTo>
                  <a:cubicBezTo>
                    <a:pt x="1264" y="658"/>
                    <a:pt x="1251" y="554"/>
                    <a:pt x="1195" y="463"/>
                  </a:cubicBezTo>
                  <a:cubicBezTo>
                    <a:pt x="1173" y="424"/>
                    <a:pt x="1141" y="390"/>
                    <a:pt x="1103" y="364"/>
                  </a:cubicBezTo>
                  <a:cubicBezTo>
                    <a:pt x="1093" y="337"/>
                    <a:pt x="1080" y="310"/>
                    <a:pt x="1065" y="284"/>
                  </a:cubicBezTo>
                  <a:cubicBezTo>
                    <a:pt x="970" y="117"/>
                    <a:pt x="776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4696975" y="1561575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69" y="1"/>
                  </a:moveTo>
                  <a:cubicBezTo>
                    <a:pt x="503" y="1"/>
                    <a:pt x="433" y="20"/>
                    <a:pt x="363" y="64"/>
                  </a:cubicBezTo>
                  <a:cubicBezTo>
                    <a:pt x="0" y="290"/>
                    <a:pt x="236" y="798"/>
                    <a:pt x="577" y="798"/>
                  </a:cubicBezTo>
                  <a:cubicBezTo>
                    <a:pt x="642" y="798"/>
                    <a:pt x="712" y="779"/>
                    <a:pt x="783" y="736"/>
                  </a:cubicBezTo>
                  <a:cubicBezTo>
                    <a:pt x="1145" y="510"/>
                    <a:pt x="910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4729300" y="1434075"/>
              <a:ext cx="35075" cy="28775"/>
            </a:xfrm>
            <a:custGeom>
              <a:avLst/>
              <a:gdLst/>
              <a:ahLst/>
              <a:cxnLst/>
              <a:rect l="l" t="t" r="r" b="b"/>
              <a:pathLst>
                <a:path w="1403" h="1151" extrusionOk="0">
                  <a:moveTo>
                    <a:pt x="641" y="0"/>
                  </a:moveTo>
                  <a:cubicBezTo>
                    <a:pt x="630" y="0"/>
                    <a:pt x="619" y="1"/>
                    <a:pt x="608" y="2"/>
                  </a:cubicBezTo>
                  <a:cubicBezTo>
                    <a:pt x="501" y="11"/>
                    <a:pt x="397" y="43"/>
                    <a:pt x="305" y="97"/>
                  </a:cubicBezTo>
                  <a:cubicBezTo>
                    <a:pt x="208" y="153"/>
                    <a:pt x="142" y="231"/>
                    <a:pt x="82" y="323"/>
                  </a:cubicBezTo>
                  <a:cubicBezTo>
                    <a:pt x="55" y="365"/>
                    <a:pt x="38" y="415"/>
                    <a:pt x="23" y="462"/>
                  </a:cubicBezTo>
                  <a:cubicBezTo>
                    <a:pt x="8" y="513"/>
                    <a:pt x="1" y="565"/>
                    <a:pt x="2" y="618"/>
                  </a:cubicBezTo>
                  <a:cubicBezTo>
                    <a:pt x="3" y="644"/>
                    <a:pt x="6" y="670"/>
                    <a:pt x="11" y="694"/>
                  </a:cubicBezTo>
                  <a:cubicBezTo>
                    <a:pt x="14" y="719"/>
                    <a:pt x="18" y="744"/>
                    <a:pt x="24" y="768"/>
                  </a:cubicBezTo>
                  <a:cubicBezTo>
                    <a:pt x="59" y="864"/>
                    <a:pt x="92" y="913"/>
                    <a:pt x="161" y="986"/>
                  </a:cubicBezTo>
                  <a:cubicBezTo>
                    <a:pt x="229" y="1061"/>
                    <a:pt x="325" y="1103"/>
                    <a:pt x="420" y="1132"/>
                  </a:cubicBezTo>
                  <a:cubicBezTo>
                    <a:pt x="466" y="1145"/>
                    <a:pt x="515" y="1151"/>
                    <a:pt x="563" y="1151"/>
                  </a:cubicBezTo>
                  <a:cubicBezTo>
                    <a:pt x="568" y="1151"/>
                    <a:pt x="572" y="1151"/>
                    <a:pt x="577" y="1150"/>
                  </a:cubicBezTo>
                  <a:cubicBezTo>
                    <a:pt x="618" y="1148"/>
                    <a:pt x="660" y="1142"/>
                    <a:pt x="701" y="1133"/>
                  </a:cubicBezTo>
                  <a:cubicBezTo>
                    <a:pt x="710" y="1131"/>
                    <a:pt x="720" y="1128"/>
                    <a:pt x="730" y="1125"/>
                  </a:cubicBezTo>
                  <a:cubicBezTo>
                    <a:pt x="811" y="1096"/>
                    <a:pt x="888" y="1054"/>
                    <a:pt x="946" y="989"/>
                  </a:cubicBezTo>
                  <a:cubicBezTo>
                    <a:pt x="953" y="983"/>
                    <a:pt x="957" y="975"/>
                    <a:pt x="963" y="968"/>
                  </a:cubicBezTo>
                  <a:cubicBezTo>
                    <a:pt x="978" y="970"/>
                    <a:pt x="994" y="971"/>
                    <a:pt x="1010" y="972"/>
                  </a:cubicBezTo>
                  <a:cubicBezTo>
                    <a:pt x="1115" y="964"/>
                    <a:pt x="1214" y="919"/>
                    <a:pt x="1290" y="844"/>
                  </a:cubicBezTo>
                  <a:cubicBezTo>
                    <a:pt x="1354" y="767"/>
                    <a:pt x="1402" y="667"/>
                    <a:pt x="1394" y="565"/>
                  </a:cubicBezTo>
                  <a:cubicBezTo>
                    <a:pt x="1389" y="458"/>
                    <a:pt x="1344" y="358"/>
                    <a:pt x="1267" y="285"/>
                  </a:cubicBezTo>
                  <a:cubicBezTo>
                    <a:pt x="1204" y="228"/>
                    <a:pt x="1137" y="176"/>
                    <a:pt x="1067" y="129"/>
                  </a:cubicBezTo>
                  <a:cubicBezTo>
                    <a:pt x="998" y="83"/>
                    <a:pt x="920" y="54"/>
                    <a:pt x="841" y="28"/>
                  </a:cubicBezTo>
                  <a:cubicBezTo>
                    <a:pt x="817" y="20"/>
                    <a:pt x="794" y="15"/>
                    <a:pt x="770" y="13"/>
                  </a:cubicBezTo>
                  <a:cubicBezTo>
                    <a:pt x="728" y="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4680575" y="1437325"/>
              <a:ext cx="21500" cy="24000"/>
            </a:xfrm>
            <a:custGeom>
              <a:avLst/>
              <a:gdLst/>
              <a:ahLst/>
              <a:cxnLst/>
              <a:rect l="l" t="t" r="r" b="b"/>
              <a:pathLst>
                <a:path w="860" h="960" extrusionOk="0">
                  <a:moveTo>
                    <a:pt x="411" y="0"/>
                  </a:moveTo>
                  <a:cubicBezTo>
                    <a:pt x="373" y="0"/>
                    <a:pt x="335" y="6"/>
                    <a:pt x="297" y="17"/>
                  </a:cubicBezTo>
                  <a:lnTo>
                    <a:pt x="200" y="60"/>
                  </a:lnTo>
                  <a:cubicBezTo>
                    <a:pt x="141" y="97"/>
                    <a:pt x="92" y="150"/>
                    <a:pt x="60" y="211"/>
                  </a:cubicBezTo>
                  <a:cubicBezTo>
                    <a:pt x="58" y="215"/>
                    <a:pt x="55" y="220"/>
                    <a:pt x="54" y="223"/>
                  </a:cubicBezTo>
                  <a:cubicBezTo>
                    <a:pt x="40" y="255"/>
                    <a:pt x="28" y="290"/>
                    <a:pt x="18" y="322"/>
                  </a:cubicBezTo>
                  <a:cubicBezTo>
                    <a:pt x="17" y="325"/>
                    <a:pt x="17" y="326"/>
                    <a:pt x="15" y="328"/>
                  </a:cubicBezTo>
                  <a:cubicBezTo>
                    <a:pt x="14" y="332"/>
                    <a:pt x="13" y="335"/>
                    <a:pt x="13" y="340"/>
                  </a:cubicBezTo>
                  <a:cubicBezTo>
                    <a:pt x="13" y="342"/>
                    <a:pt x="12" y="344"/>
                    <a:pt x="12" y="346"/>
                  </a:cubicBezTo>
                  <a:cubicBezTo>
                    <a:pt x="8" y="379"/>
                    <a:pt x="4" y="419"/>
                    <a:pt x="1" y="452"/>
                  </a:cubicBezTo>
                  <a:cubicBezTo>
                    <a:pt x="0" y="460"/>
                    <a:pt x="0" y="468"/>
                    <a:pt x="1" y="477"/>
                  </a:cubicBezTo>
                  <a:cubicBezTo>
                    <a:pt x="5" y="562"/>
                    <a:pt x="30" y="646"/>
                    <a:pt x="74" y="719"/>
                  </a:cubicBezTo>
                  <a:cubicBezTo>
                    <a:pt x="78" y="727"/>
                    <a:pt x="82" y="734"/>
                    <a:pt x="87" y="742"/>
                  </a:cubicBezTo>
                  <a:cubicBezTo>
                    <a:pt x="112" y="777"/>
                    <a:pt x="140" y="810"/>
                    <a:pt x="170" y="840"/>
                  </a:cubicBezTo>
                  <a:cubicBezTo>
                    <a:pt x="202" y="868"/>
                    <a:pt x="237" y="893"/>
                    <a:pt x="274" y="913"/>
                  </a:cubicBezTo>
                  <a:cubicBezTo>
                    <a:pt x="318" y="939"/>
                    <a:pt x="368" y="953"/>
                    <a:pt x="419" y="955"/>
                  </a:cubicBezTo>
                  <a:cubicBezTo>
                    <a:pt x="437" y="958"/>
                    <a:pt x="455" y="960"/>
                    <a:pt x="473" y="960"/>
                  </a:cubicBezTo>
                  <a:cubicBezTo>
                    <a:pt x="506" y="960"/>
                    <a:pt x="540" y="954"/>
                    <a:pt x="571" y="944"/>
                  </a:cubicBezTo>
                  <a:cubicBezTo>
                    <a:pt x="623" y="930"/>
                    <a:pt x="670" y="904"/>
                    <a:pt x="709" y="866"/>
                  </a:cubicBezTo>
                  <a:cubicBezTo>
                    <a:pt x="751" y="836"/>
                    <a:pt x="786" y="796"/>
                    <a:pt x="809" y="748"/>
                  </a:cubicBezTo>
                  <a:cubicBezTo>
                    <a:pt x="820" y="717"/>
                    <a:pt x="832" y="684"/>
                    <a:pt x="844" y="653"/>
                  </a:cubicBezTo>
                  <a:cubicBezTo>
                    <a:pt x="859" y="586"/>
                    <a:pt x="857" y="517"/>
                    <a:pt x="838" y="451"/>
                  </a:cubicBezTo>
                  <a:cubicBezTo>
                    <a:pt x="827" y="426"/>
                    <a:pt x="815" y="401"/>
                    <a:pt x="804" y="376"/>
                  </a:cubicBezTo>
                  <a:cubicBezTo>
                    <a:pt x="802" y="291"/>
                    <a:pt x="770" y="209"/>
                    <a:pt x="712" y="145"/>
                  </a:cubicBezTo>
                  <a:cubicBezTo>
                    <a:pt x="682" y="102"/>
                    <a:pt x="642" y="67"/>
                    <a:pt x="595" y="46"/>
                  </a:cubicBezTo>
                  <a:cubicBezTo>
                    <a:pt x="563" y="34"/>
                    <a:pt x="531" y="22"/>
                    <a:pt x="501" y="10"/>
                  </a:cubicBezTo>
                  <a:cubicBezTo>
                    <a:pt x="471" y="4"/>
                    <a:pt x="441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4783050" y="1478250"/>
              <a:ext cx="22025" cy="23250"/>
            </a:xfrm>
            <a:custGeom>
              <a:avLst/>
              <a:gdLst/>
              <a:ahLst/>
              <a:cxnLst/>
              <a:rect l="l" t="t" r="r" b="b"/>
              <a:pathLst>
                <a:path w="881" h="930" extrusionOk="0">
                  <a:moveTo>
                    <a:pt x="404" y="0"/>
                  </a:moveTo>
                  <a:cubicBezTo>
                    <a:pt x="328" y="0"/>
                    <a:pt x="254" y="20"/>
                    <a:pt x="188" y="58"/>
                  </a:cubicBezTo>
                  <a:cubicBezTo>
                    <a:pt x="161" y="79"/>
                    <a:pt x="134" y="103"/>
                    <a:pt x="106" y="125"/>
                  </a:cubicBezTo>
                  <a:cubicBezTo>
                    <a:pt x="59" y="175"/>
                    <a:pt x="27" y="237"/>
                    <a:pt x="11" y="303"/>
                  </a:cubicBezTo>
                  <a:cubicBezTo>
                    <a:pt x="7" y="336"/>
                    <a:pt x="4" y="371"/>
                    <a:pt x="1" y="405"/>
                  </a:cubicBezTo>
                  <a:cubicBezTo>
                    <a:pt x="3" y="475"/>
                    <a:pt x="24" y="543"/>
                    <a:pt x="60" y="602"/>
                  </a:cubicBezTo>
                  <a:lnTo>
                    <a:pt x="149" y="744"/>
                  </a:lnTo>
                  <a:cubicBezTo>
                    <a:pt x="175" y="789"/>
                    <a:pt x="213" y="828"/>
                    <a:pt x="258" y="854"/>
                  </a:cubicBezTo>
                  <a:cubicBezTo>
                    <a:pt x="321" y="903"/>
                    <a:pt x="398" y="929"/>
                    <a:pt x="476" y="929"/>
                  </a:cubicBezTo>
                  <a:cubicBezTo>
                    <a:pt x="500" y="929"/>
                    <a:pt x="523" y="927"/>
                    <a:pt x="546" y="922"/>
                  </a:cubicBezTo>
                  <a:cubicBezTo>
                    <a:pt x="599" y="918"/>
                    <a:pt x="650" y="901"/>
                    <a:pt x="695" y="870"/>
                  </a:cubicBezTo>
                  <a:lnTo>
                    <a:pt x="776" y="802"/>
                  </a:lnTo>
                  <a:cubicBezTo>
                    <a:pt x="822" y="752"/>
                    <a:pt x="854" y="691"/>
                    <a:pt x="871" y="624"/>
                  </a:cubicBezTo>
                  <a:cubicBezTo>
                    <a:pt x="874" y="590"/>
                    <a:pt x="877" y="557"/>
                    <a:pt x="880" y="523"/>
                  </a:cubicBezTo>
                  <a:cubicBezTo>
                    <a:pt x="878" y="453"/>
                    <a:pt x="858" y="384"/>
                    <a:pt x="821" y="325"/>
                  </a:cubicBezTo>
                  <a:lnTo>
                    <a:pt x="733" y="184"/>
                  </a:lnTo>
                  <a:cubicBezTo>
                    <a:pt x="674" y="98"/>
                    <a:pt x="586" y="35"/>
                    <a:pt x="486" y="8"/>
                  </a:cubicBezTo>
                  <a:cubicBezTo>
                    <a:pt x="459" y="3"/>
                    <a:pt x="431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1"/>
            <p:cNvSpPr/>
            <p:nvPr/>
          </p:nvSpPr>
          <p:spPr>
            <a:xfrm>
              <a:off x="4763525" y="1372300"/>
              <a:ext cx="34800" cy="33875"/>
            </a:xfrm>
            <a:custGeom>
              <a:avLst/>
              <a:gdLst/>
              <a:ahLst/>
              <a:cxnLst/>
              <a:rect l="l" t="t" r="r" b="b"/>
              <a:pathLst>
                <a:path w="1392" h="1355" extrusionOk="0">
                  <a:moveTo>
                    <a:pt x="600" y="1"/>
                  </a:moveTo>
                  <a:cubicBezTo>
                    <a:pt x="535" y="1"/>
                    <a:pt x="470" y="9"/>
                    <a:pt x="407" y="33"/>
                  </a:cubicBezTo>
                  <a:cubicBezTo>
                    <a:pt x="355" y="50"/>
                    <a:pt x="305" y="74"/>
                    <a:pt x="260" y="103"/>
                  </a:cubicBezTo>
                  <a:cubicBezTo>
                    <a:pt x="188" y="153"/>
                    <a:pt x="126" y="218"/>
                    <a:pt x="82" y="293"/>
                  </a:cubicBezTo>
                  <a:cubicBezTo>
                    <a:pt x="56" y="337"/>
                    <a:pt x="36" y="384"/>
                    <a:pt x="24" y="434"/>
                  </a:cubicBezTo>
                  <a:cubicBezTo>
                    <a:pt x="1" y="526"/>
                    <a:pt x="9" y="611"/>
                    <a:pt x="29" y="702"/>
                  </a:cubicBezTo>
                  <a:cubicBezTo>
                    <a:pt x="31" y="717"/>
                    <a:pt x="36" y="732"/>
                    <a:pt x="42" y="746"/>
                  </a:cubicBezTo>
                  <a:cubicBezTo>
                    <a:pt x="58" y="789"/>
                    <a:pt x="77" y="830"/>
                    <a:pt x="100" y="872"/>
                  </a:cubicBezTo>
                  <a:cubicBezTo>
                    <a:pt x="135" y="927"/>
                    <a:pt x="176" y="977"/>
                    <a:pt x="222" y="1024"/>
                  </a:cubicBezTo>
                  <a:cubicBezTo>
                    <a:pt x="285" y="1090"/>
                    <a:pt x="363" y="1144"/>
                    <a:pt x="439" y="1192"/>
                  </a:cubicBezTo>
                  <a:cubicBezTo>
                    <a:pt x="608" y="1301"/>
                    <a:pt x="809" y="1347"/>
                    <a:pt x="1007" y="1355"/>
                  </a:cubicBezTo>
                  <a:cubicBezTo>
                    <a:pt x="1009" y="1355"/>
                    <a:pt x="1011" y="1355"/>
                    <a:pt x="1013" y="1355"/>
                  </a:cubicBezTo>
                  <a:cubicBezTo>
                    <a:pt x="1064" y="1355"/>
                    <a:pt x="1113" y="1342"/>
                    <a:pt x="1157" y="1317"/>
                  </a:cubicBezTo>
                  <a:cubicBezTo>
                    <a:pt x="1208" y="1299"/>
                    <a:pt x="1252" y="1268"/>
                    <a:pt x="1286" y="1228"/>
                  </a:cubicBezTo>
                  <a:cubicBezTo>
                    <a:pt x="1354" y="1150"/>
                    <a:pt x="1391" y="1051"/>
                    <a:pt x="1391" y="948"/>
                  </a:cubicBezTo>
                  <a:cubicBezTo>
                    <a:pt x="1391" y="885"/>
                    <a:pt x="1391" y="822"/>
                    <a:pt x="1390" y="759"/>
                  </a:cubicBezTo>
                  <a:cubicBezTo>
                    <a:pt x="1390" y="663"/>
                    <a:pt x="1342" y="560"/>
                    <a:pt x="1275" y="492"/>
                  </a:cubicBezTo>
                  <a:cubicBezTo>
                    <a:pt x="1258" y="456"/>
                    <a:pt x="1241" y="419"/>
                    <a:pt x="1222" y="383"/>
                  </a:cubicBezTo>
                  <a:cubicBezTo>
                    <a:pt x="1205" y="354"/>
                    <a:pt x="1187" y="326"/>
                    <a:pt x="1166" y="300"/>
                  </a:cubicBezTo>
                  <a:cubicBezTo>
                    <a:pt x="1128" y="250"/>
                    <a:pt x="1088" y="197"/>
                    <a:pt x="1037" y="157"/>
                  </a:cubicBezTo>
                  <a:cubicBezTo>
                    <a:pt x="948" y="87"/>
                    <a:pt x="848" y="26"/>
                    <a:pt x="733" y="10"/>
                  </a:cubicBezTo>
                  <a:cubicBezTo>
                    <a:pt x="689" y="5"/>
                    <a:pt x="644" y="1"/>
                    <a:pt x="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1"/>
            <p:cNvSpPr/>
            <p:nvPr/>
          </p:nvSpPr>
          <p:spPr>
            <a:xfrm>
              <a:off x="4699450" y="1378250"/>
              <a:ext cx="22725" cy="23075"/>
            </a:xfrm>
            <a:custGeom>
              <a:avLst/>
              <a:gdLst/>
              <a:ahLst/>
              <a:cxnLst/>
              <a:rect l="l" t="t" r="r" b="b"/>
              <a:pathLst>
                <a:path w="909" h="923" extrusionOk="0">
                  <a:moveTo>
                    <a:pt x="485" y="1"/>
                  </a:moveTo>
                  <a:cubicBezTo>
                    <a:pt x="478" y="1"/>
                    <a:pt x="471" y="1"/>
                    <a:pt x="463" y="1"/>
                  </a:cubicBezTo>
                  <a:cubicBezTo>
                    <a:pt x="425" y="4"/>
                    <a:pt x="389" y="9"/>
                    <a:pt x="353" y="19"/>
                  </a:cubicBezTo>
                  <a:cubicBezTo>
                    <a:pt x="349" y="19"/>
                    <a:pt x="345" y="21"/>
                    <a:pt x="342" y="22"/>
                  </a:cubicBezTo>
                  <a:cubicBezTo>
                    <a:pt x="305" y="35"/>
                    <a:pt x="271" y="51"/>
                    <a:pt x="237" y="70"/>
                  </a:cubicBezTo>
                  <a:cubicBezTo>
                    <a:pt x="233" y="72"/>
                    <a:pt x="230" y="74"/>
                    <a:pt x="226" y="77"/>
                  </a:cubicBezTo>
                  <a:cubicBezTo>
                    <a:pt x="196" y="101"/>
                    <a:pt x="165" y="125"/>
                    <a:pt x="137" y="151"/>
                  </a:cubicBezTo>
                  <a:cubicBezTo>
                    <a:pt x="134" y="154"/>
                    <a:pt x="130" y="157"/>
                    <a:pt x="128" y="160"/>
                  </a:cubicBezTo>
                  <a:cubicBezTo>
                    <a:pt x="104" y="189"/>
                    <a:pt x="83" y="221"/>
                    <a:pt x="62" y="252"/>
                  </a:cubicBezTo>
                  <a:cubicBezTo>
                    <a:pt x="60" y="255"/>
                    <a:pt x="58" y="260"/>
                    <a:pt x="57" y="263"/>
                  </a:cubicBezTo>
                  <a:cubicBezTo>
                    <a:pt x="55" y="266"/>
                    <a:pt x="52" y="269"/>
                    <a:pt x="51" y="274"/>
                  </a:cubicBezTo>
                  <a:cubicBezTo>
                    <a:pt x="42" y="298"/>
                    <a:pt x="24" y="345"/>
                    <a:pt x="16" y="369"/>
                  </a:cubicBezTo>
                  <a:cubicBezTo>
                    <a:pt x="16" y="370"/>
                    <a:pt x="15" y="371"/>
                    <a:pt x="15" y="372"/>
                  </a:cubicBezTo>
                  <a:cubicBezTo>
                    <a:pt x="15" y="374"/>
                    <a:pt x="14" y="376"/>
                    <a:pt x="14" y="377"/>
                  </a:cubicBezTo>
                  <a:cubicBezTo>
                    <a:pt x="7" y="414"/>
                    <a:pt x="3" y="451"/>
                    <a:pt x="2" y="489"/>
                  </a:cubicBezTo>
                  <a:cubicBezTo>
                    <a:pt x="1" y="492"/>
                    <a:pt x="1" y="495"/>
                    <a:pt x="2" y="500"/>
                  </a:cubicBezTo>
                  <a:cubicBezTo>
                    <a:pt x="2" y="501"/>
                    <a:pt x="2" y="502"/>
                    <a:pt x="2" y="502"/>
                  </a:cubicBezTo>
                  <a:cubicBezTo>
                    <a:pt x="4" y="519"/>
                    <a:pt x="7" y="536"/>
                    <a:pt x="9" y="554"/>
                  </a:cubicBezTo>
                  <a:cubicBezTo>
                    <a:pt x="13" y="571"/>
                    <a:pt x="15" y="588"/>
                    <a:pt x="18" y="605"/>
                  </a:cubicBezTo>
                  <a:cubicBezTo>
                    <a:pt x="18" y="608"/>
                    <a:pt x="19" y="610"/>
                    <a:pt x="19" y="612"/>
                  </a:cubicBezTo>
                  <a:cubicBezTo>
                    <a:pt x="31" y="649"/>
                    <a:pt x="47" y="684"/>
                    <a:pt x="68" y="718"/>
                  </a:cubicBezTo>
                  <a:cubicBezTo>
                    <a:pt x="113" y="792"/>
                    <a:pt x="165" y="830"/>
                    <a:pt x="236" y="876"/>
                  </a:cubicBezTo>
                  <a:cubicBezTo>
                    <a:pt x="293" y="907"/>
                    <a:pt x="356" y="922"/>
                    <a:pt x="419" y="922"/>
                  </a:cubicBezTo>
                  <a:cubicBezTo>
                    <a:pt x="510" y="922"/>
                    <a:pt x="600" y="890"/>
                    <a:pt x="672" y="827"/>
                  </a:cubicBezTo>
                  <a:cubicBezTo>
                    <a:pt x="714" y="798"/>
                    <a:pt x="748" y="757"/>
                    <a:pt x="771" y="709"/>
                  </a:cubicBezTo>
                  <a:lnTo>
                    <a:pt x="772" y="708"/>
                  </a:lnTo>
                  <a:cubicBezTo>
                    <a:pt x="783" y="699"/>
                    <a:pt x="793" y="690"/>
                    <a:pt x="802" y="681"/>
                  </a:cubicBezTo>
                  <a:cubicBezTo>
                    <a:pt x="822" y="652"/>
                    <a:pt x="842" y="625"/>
                    <a:pt x="862" y="597"/>
                  </a:cubicBezTo>
                  <a:cubicBezTo>
                    <a:pt x="893" y="536"/>
                    <a:pt x="908" y="469"/>
                    <a:pt x="907" y="401"/>
                  </a:cubicBezTo>
                  <a:cubicBezTo>
                    <a:pt x="902" y="368"/>
                    <a:pt x="896" y="333"/>
                    <a:pt x="891" y="300"/>
                  </a:cubicBezTo>
                  <a:cubicBezTo>
                    <a:pt x="870" y="231"/>
                    <a:pt x="832" y="169"/>
                    <a:pt x="780" y="121"/>
                  </a:cubicBezTo>
                  <a:cubicBezTo>
                    <a:pt x="751" y="97"/>
                    <a:pt x="719" y="74"/>
                    <a:pt x="688" y="54"/>
                  </a:cubicBezTo>
                  <a:cubicBezTo>
                    <a:pt x="685" y="52"/>
                    <a:pt x="680" y="51"/>
                    <a:pt x="677" y="49"/>
                  </a:cubicBezTo>
                  <a:cubicBezTo>
                    <a:pt x="609" y="20"/>
                    <a:pt x="556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4721850" y="1315175"/>
              <a:ext cx="24225" cy="22400"/>
            </a:xfrm>
            <a:custGeom>
              <a:avLst/>
              <a:gdLst/>
              <a:ahLst/>
              <a:cxnLst/>
              <a:rect l="l" t="t" r="r" b="b"/>
              <a:pathLst>
                <a:path w="969" h="896" extrusionOk="0">
                  <a:moveTo>
                    <a:pt x="414" y="1"/>
                  </a:moveTo>
                  <a:cubicBezTo>
                    <a:pt x="376" y="1"/>
                    <a:pt x="339" y="6"/>
                    <a:pt x="303" y="17"/>
                  </a:cubicBezTo>
                  <a:cubicBezTo>
                    <a:pt x="227" y="39"/>
                    <a:pt x="171" y="78"/>
                    <a:pt x="117" y="134"/>
                  </a:cubicBezTo>
                  <a:cubicBezTo>
                    <a:pt x="91" y="161"/>
                    <a:pt x="68" y="193"/>
                    <a:pt x="51" y="226"/>
                  </a:cubicBezTo>
                  <a:cubicBezTo>
                    <a:pt x="12" y="296"/>
                    <a:pt x="3" y="363"/>
                    <a:pt x="0" y="442"/>
                  </a:cubicBezTo>
                  <a:cubicBezTo>
                    <a:pt x="1" y="463"/>
                    <a:pt x="5" y="483"/>
                    <a:pt x="9" y="504"/>
                  </a:cubicBezTo>
                  <a:cubicBezTo>
                    <a:pt x="11" y="525"/>
                    <a:pt x="14" y="546"/>
                    <a:pt x="20" y="567"/>
                  </a:cubicBezTo>
                  <a:cubicBezTo>
                    <a:pt x="34" y="603"/>
                    <a:pt x="49" y="639"/>
                    <a:pt x="67" y="674"/>
                  </a:cubicBezTo>
                  <a:cubicBezTo>
                    <a:pt x="70" y="677"/>
                    <a:pt x="73" y="681"/>
                    <a:pt x="75" y="684"/>
                  </a:cubicBezTo>
                  <a:cubicBezTo>
                    <a:pt x="99" y="716"/>
                    <a:pt x="124" y="746"/>
                    <a:pt x="151" y="774"/>
                  </a:cubicBezTo>
                  <a:cubicBezTo>
                    <a:pt x="154" y="777"/>
                    <a:pt x="156" y="779"/>
                    <a:pt x="160" y="782"/>
                  </a:cubicBezTo>
                  <a:cubicBezTo>
                    <a:pt x="161" y="783"/>
                    <a:pt x="223" y="833"/>
                    <a:pt x="255" y="847"/>
                  </a:cubicBezTo>
                  <a:cubicBezTo>
                    <a:pt x="269" y="853"/>
                    <a:pt x="336" y="878"/>
                    <a:pt x="350" y="883"/>
                  </a:cubicBezTo>
                  <a:cubicBezTo>
                    <a:pt x="353" y="883"/>
                    <a:pt x="354" y="884"/>
                    <a:pt x="355" y="884"/>
                  </a:cubicBezTo>
                  <a:cubicBezTo>
                    <a:pt x="357" y="884"/>
                    <a:pt x="359" y="885"/>
                    <a:pt x="361" y="885"/>
                  </a:cubicBezTo>
                  <a:cubicBezTo>
                    <a:pt x="406" y="892"/>
                    <a:pt x="434" y="895"/>
                    <a:pt x="460" y="895"/>
                  </a:cubicBezTo>
                  <a:cubicBezTo>
                    <a:pt x="491" y="895"/>
                    <a:pt x="519" y="890"/>
                    <a:pt x="573" y="879"/>
                  </a:cubicBezTo>
                  <a:cubicBezTo>
                    <a:pt x="612" y="871"/>
                    <a:pt x="648" y="849"/>
                    <a:pt x="683" y="831"/>
                  </a:cubicBezTo>
                  <a:cubicBezTo>
                    <a:pt x="697" y="822"/>
                    <a:pt x="711" y="812"/>
                    <a:pt x="723" y="800"/>
                  </a:cubicBezTo>
                  <a:cubicBezTo>
                    <a:pt x="744" y="792"/>
                    <a:pt x="764" y="783"/>
                    <a:pt x="783" y="771"/>
                  </a:cubicBezTo>
                  <a:cubicBezTo>
                    <a:pt x="868" y="711"/>
                    <a:pt x="931" y="624"/>
                    <a:pt x="958" y="524"/>
                  </a:cubicBezTo>
                  <a:cubicBezTo>
                    <a:pt x="962" y="490"/>
                    <a:pt x="965" y="456"/>
                    <a:pt x="969" y="423"/>
                  </a:cubicBezTo>
                  <a:cubicBezTo>
                    <a:pt x="966" y="353"/>
                    <a:pt x="946" y="285"/>
                    <a:pt x="908" y="225"/>
                  </a:cubicBezTo>
                  <a:cubicBezTo>
                    <a:pt x="886" y="198"/>
                    <a:pt x="864" y="171"/>
                    <a:pt x="841" y="143"/>
                  </a:cubicBezTo>
                  <a:cubicBezTo>
                    <a:pt x="790" y="97"/>
                    <a:pt x="729" y="64"/>
                    <a:pt x="663" y="49"/>
                  </a:cubicBezTo>
                  <a:lnTo>
                    <a:pt x="555" y="22"/>
                  </a:lnTo>
                  <a:lnTo>
                    <a:pt x="530" y="17"/>
                  </a:lnTo>
                  <a:lnTo>
                    <a:pt x="516" y="13"/>
                  </a:lnTo>
                  <a:cubicBezTo>
                    <a:pt x="482" y="5"/>
                    <a:pt x="448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1"/>
            <p:cNvSpPr/>
            <p:nvPr/>
          </p:nvSpPr>
          <p:spPr>
            <a:xfrm>
              <a:off x="4659725" y="1282000"/>
              <a:ext cx="29875" cy="23175"/>
            </a:xfrm>
            <a:custGeom>
              <a:avLst/>
              <a:gdLst/>
              <a:ahLst/>
              <a:cxnLst/>
              <a:rect l="l" t="t" r="r" b="b"/>
              <a:pathLst>
                <a:path w="1195" h="927" extrusionOk="0">
                  <a:moveTo>
                    <a:pt x="566" y="0"/>
                  </a:moveTo>
                  <a:cubicBezTo>
                    <a:pt x="540" y="0"/>
                    <a:pt x="514" y="2"/>
                    <a:pt x="489" y="5"/>
                  </a:cubicBezTo>
                  <a:cubicBezTo>
                    <a:pt x="421" y="12"/>
                    <a:pt x="354" y="25"/>
                    <a:pt x="289" y="44"/>
                  </a:cubicBezTo>
                  <a:cubicBezTo>
                    <a:pt x="237" y="57"/>
                    <a:pt x="189" y="84"/>
                    <a:pt x="150" y="122"/>
                  </a:cubicBezTo>
                  <a:cubicBezTo>
                    <a:pt x="107" y="151"/>
                    <a:pt x="73" y="192"/>
                    <a:pt x="51" y="239"/>
                  </a:cubicBezTo>
                  <a:cubicBezTo>
                    <a:pt x="39" y="271"/>
                    <a:pt x="27" y="302"/>
                    <a:pt x="15" y="333"/>
                  </a:cubicBezTo>
                  <a:cubicBezTo>
                    <a:pt x="0" y="400"/>
                    <a:pt x="2" y="471"/>
                    <a:pt x="22" y="536"/>
                  </a:cubicBezTo>
                  <a:cubicBezTo>
                    <a:pt x="37" y="574"/>
                    <a:pt x="54" y="614"/>
                    <a:pt x="74" y="651"/>
                  </a:cubicBezTo>
                  <a:cubicBezTo>
                    <a:pt x="78" y="659"/>
                    <a:pt x="82" y="665"/>
                    <a:pt x="87" y="671"/>
                  </a:cubicBezTo>
                  <a:cubicBezTo>
                    <a:pt x="115" y="713"/>
                    <a:pt x="147" y="750"/>
                    <a:pt x="184" y="785"/>
                  </a:cubicBezTo>
                  <a:cubicBezTo>
                    <a:pt x="215" y="810"/>
                    <a:pt x="248" y="834"/>
                    <a:pt x="281" y="854"/>
                  </a:cubicBezTo>
                  <a:cubicBezTo>
                    <a:pt x="288" y="859"/>
                    <a:pt x="295" y="864"/>
                    <a:pt x="303" y="868"/>
                  </a:cubicBezTo>
                  <a:cubicBezTo>
                    <a:pt x="346" y="891"/>
                    <a:pt x="392" y="908"/>
                    <a:pt x="440" y="919"/>
                  </a:cubicBezTo>
                  <a:cubicBezTo>
                    <a:pt x="467" y="924"/>
                    <a:pt x="495" y="927"/>
                    <a:pt x="522" y="927"/>
                  </a:cubicBezTo>
                  <a:cubicBezTo>
                    <a:pt x="597" y="927"/>
                    <a:pt x="672" y="907"/>
                    <a:pt x="738" y="869"/>
                  </a:cubicBezTo>
                  <a:cubicBezTo>
                    <a:pt x="755" y="858"/>
                    <a:pt x="772" y="847"/>
                    <a:pt x="787" y="834"/>
                  </a:cubicBezTo>
                  <a:cubicBezTo>
                    <a:pt x="795" y="834"/>
                    <a:pt x="804" y="835"/>
                    <a:pt x="812" y="835"/>
                  </a:cubicBezTo>
                  <a:cubicBezTo>
                    <a:pt x="844" y="835"/>
                    <a:pt x="875" y="830"/>
                    <a:pt x="905" y="820"/>
                  </a:cubicBezTo>
                  <a:cubicBezTo>
                    <a:pt x="958" y="807"/>
                    <a:pt x="1005" y="780"/>
                    <a:pt x="1043" y="742"/>
                  </a:cubicBezTo>
                  <a:cubicBezTo>
                    <a:pt x="1086" y="713"/>
                    <a:pt x="1121" y="673"/>
                    <a:pt x="1143" y="625"/>
                  </a:cubicBezTo>
                  <a:cubicBezTo>
                    <a:pt x="1155" y="593"/>
                    <a:pt x="1166" y="561"/>
                    <a:pt x="1178" y="530"/>
                  </a:cubicBezTo>
                  <a:cubicBezTo>
                    <a:pt x="1194" y="463"/>
                    <a:pt x="1192" y="394"/>
                    <a:pt x="1173" y="328"/>
                  </a:cubicBezTo>
                  <a:cubicBezTo>
                    <a:pt x="1157" y="295"/>
                    <a:pt x="1143" y="264"/>
                    <a:pt x="1128" y="231"/>
                  </a:cubicBezTo>
                  <a:cubicBezTo>
                    <a:pt x="1092" y="171"/>
                    <a:pt x="1040" y="123"/>
                    <a:pt x="977" y="90"/>
                  </a:cubicBezTo>
                  <a:cubicBezTo>
                    <a:pt x="916" y="63"/>
                    <a:pt x="853" y="40"/>
                    <a:pt x="788" y="24"/>
                  </a:cubicBezTo>
                  <a:cubicBezTo>
                    <a:pt x="772" y="21"/>
                    <a:pt x="755" y="18"/>
                    <a:pt x="738" y="16"/>
                  </a:cubicBezTo>
                  <a:cubicBezTo>
                    <a:pt x="688" y="9"/>
                    <a:pt x="639" y="4"/>
                    <a:pt x="590" y="0"/>
                  </a:cubicBezTo>
                  <a:cubicBezTo>
                    <a:pt x="582" y="0"/>
                    <a:pt x="574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4622175" y="1365500"/>
              <a:ext cx="25175" cy="26225"/>
            </a:xfrm>
            <a:custGeom>
              <a:avLst/>
              <a:gdLst/>
              <a:ahLst/>
              <a:cxnLst/>
              <a:rect l="l" t="t" r="r" b="b"/>
              <a:pathLst>
                <a:path w="1007" h="1049" extrusionOk="0">
                  <a:moveTo>
                    <a:pt x="521" y="1"/>
                  </a:moveTo>
                  <a:cubicBezTo>
                    <a:pt x="515" y="1"/>
                    <a:pt x="509" y="2"/>
                    <a:pt x="503" y="3"/>
                  </a:cubicBezTo>
                  <a:cubicBezTo>
                    <a:pt x="470" y="7"/>
                    <a:pt x="430" y="13"/>
                    <a:pt x="399" y="19"/>
                  </a:cubicBezTo>
                  <a:lnTo>
                    <a:pt x="391" y="21"/>
                  </a:lnTo>
                  <a:cubicBezTo>
                    <a:pt x="387" y="21"/>
                    <a:pt x="384" y="22"/>
                    <a:pt x="381" y="24"/>
                  </a:cubicBezTo>
                  <a:cubicBezTo>
                    <a:pt x="340" y="38"/>
                    <a:pt x="300" y="55"/>
                    <a:pt x="262" y="77"/>
                  </a:cubicBezTo>
                  <a:cubicBezTo>
                    <a:pt x="254" y="80"/>
                    <a:pt x="247" y="85"/>
                    <a:pt x="240" y="90"/>
                  </a:cubicBezTo>
                  <a:cubicBezTo>
                    <a:pt x="210" y="114"/>
                    <a:pt x="180" y="139"/>
                    <a:pt x="150" y="164"/>
                  </a:cubicBezTo>
                  <a:cubicBezTo>
                    <a:pt x="147" y="168"/>
                    <a:pt x="144" y="171"/>
                    <a:pt x="140" y="174"/>
                  </a:cubicBezTo>
                  <a:cubicBezTo>
                    <a:pt x="114" y="206"/>
                    <a:pt x="90" y="239"/>
                    <a:pt x="68" y="275"/>
                  </a:cubicBezTo>
                  <a:cubicBezTo>
                    <a:pt x="63" y="282"/>
                    <a:pt x="59" y="290"/>
                    <a:pt x="54" y="299"/>
                  </a:cubicBezTo>
                  <a:cubicBezTo>
                    <a:pt x="41" y="332"/>
                    <a:pt x="27" y="369"/>
                    <a:pt x="16" y="402"/>
                  </a:cubicBezTo>
                  <a:cubicBezTo>
                    <a:pt x="15" y="407"/>
                    <a:pt x="13" y="411"/>
                    <a:pt x="13" y="414"/>
                  </a:cubicBezTo>
                  <a:cubicBezTo>
                    <a:pt x="12" y="419"/>
                    <a:pt x="11" y="423"/>
                    <a:pt x="11" y="427"/>
                  </a:cubicBezTo>
                  <a:cubicBezTo>
                    <a:pt x="7" y="459"/>
                    <a:pt x="2" y="500"/>
                    <a:pt x="0" y="530"/>
                  </a:cubicBezTo>
                  <a:lnTo>
                    <a:pt x="0" y="538"/>
                  </a:lnTo>
                  <a:cubicBezTo>
                    <a:pt x="0" y="635"/>
                    <a:pt x="29" y="701"/>
                    <a:pt x="72" y="784"/>
                  </a:cubicBezTo>
                  <a:cubicBezTo>
                    <a:pt x="75" y="791"/>
                    <a:pt x="79" y="799"/>
                    <a:pt x="85" y="806"/>
                  </a:cubicBezTo>
                  <a:cubicBezTo>
                    <a:pt x="109" y="841"/>
                    <a:pt x="138" y="875"/>
                    <a:pt x="169" y="906"/>
                  </a:cubicBezTo>
                  <a:cubicBezTo>
                    <a:pt x="200" y="933"/>
                    <a:pt x="235" y="958"/>
                    <a:pt x="271" y="979"/>
                  </a:cubicBezTo>
                  <a:cubicBezTo>
                    <a:pt x="279" y="985"/>
                    <a:pt x="288" y="989"/>
                    <a:pt x="297" y="993"/>
                  </a:cubicBezTo>
                  <a:cubicBezTo>
                    <a:pt x="336" y="1011"/>
                    <a:pt x="376" y="1025"/>
                    <a:pt x="417" y="1036"/>
                  </a:cubicBezTo>
                  <a:cubicBezTo>
                    <a:pt x="461" y="1044"/>
                    <a:pt x="504" y="1048"/>
                    <a:pt x="547" y="1048"/>
                  </a:cubicBezTo>
                  <a:cubicBezTo>
                    <a:pt x="642" y="1046"/>
                    <a:pt x="716" y="1019"/>
                    <a:pt x="798" y="975"/>
                  </a:cubicBezTo>
                  <a:cubicBezTo>
                    <a:pt x="935" y="893"/>
                    <a:pt x="1006" y="734"/>
                    <a:pt x="977" y="577"/>
                  </a:cubicBezTo>
                  <a:cubicBezTo>
                    <a:pt x="973" y="543"/>
                    <a:pt x="964" y="510"/>
                    <a:pt x="950" y="479"/>
                  </a:cubicBezTo>
                  <a:cubicBezTo>
                    <a:pt x="952" y="450"/>
                    <a:pt x="955" y="420"/>
                    <a:pt x="959" y="390"/>
                  </a:cubicBezTo>
                  <a:cubicBezTo>
                    <a:pt x="957" y="320"/>
                    <a:pt x="936" y="252"/>
                    <a:pt x="898" y="192"/>
                  </a:cubicBezTo>
                  <a:cubicBezTo>
                    <a:pt x="877" y="165"/>
                    <a:pt x="854" y="138"/>
                    <a:pt x="831" y="111"/>
                  </a:cubicBezTo>
                  <a:cubicBezTo>
                    <a:pt x="780" y="64"/>
                    <a:pt x="719" y="32"/>
                    <a:pt x="652" y="15"/>
                  </a:cubicBezTo>
                  <a:cubicBezTo>
                    <a:pt x="649" y="14"/>
                    <a:pt x="644" y="13"/>
                    <a:pt x="640" y="13"/>
                  </a:cubicBezTo>
                  <a:cubicBezTo>
                    <a:pt x="638" y="12"/>
                    <a:pt x="635" y="12"/>
                    <a:pt x="632" y="12"/>
                  </a:cubicBezTo>
                  <a:cubicBezTo>
                    <a:pt x="601" y="8"/>
                    <a:pt x="561" y="4"/>
                    <a:pt x="530" y="1"/>
                  </a:cubicBezTo>
                  <a:cubicBezTo>
                    <a:pt x="527" y="1"/>
                    <a:pt x="524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1"/>
            <p:cNvSpPr/>
            <p:nvPr/>
          </p:nvSpPr>
          <p:spPr>
            <a:xfrm>
              <a:off x="4597125" y="1485000"/>
              <a:ext cx="26050" cy="24500"/>
            </a:xfrm>
            <a:custGeom>
              <a:avLst/>
              <a:gdLst/>
              <a:ahLst/>
              <a:cxnLst/>
              <a:rect l="l" t="t" r="r" b="b"/>
              <a:pathLst>
                <a:path w="1042" h="980" extrusionOk="0">
                  <a:moveTo>
                    <a:pt x="536" y="0"/>
                  </a:moveTo>
                  <a:cubicBezTo>
                    <a:pt x="528" y="0"/>
                    <a:pt x="519" y="1"/>
                    <a:pt x="512" y="2"/>
                  </a:cubicBezTo>
                  <a:cubicBezTo>
                    <a:pt x="467" y="5"/>
                    <a:pt x="423" y="12"/>
                    <a:pt x="380" y="24"/>
                  </a:cubicBezTo>
                  <a:cubicBezTo>
                    <a:pt x="358" y="33"/>
                    <a:pt x="338" y="42"/>
                    <a:pt x="317" y="51"/>
                  </a:cubicBezTo>
                  <a:cubicBezTo>
                    <a:pt x="298" y="60"/>
                    <a:pt x="274" y="70"/>
                    <a:pt x="255" y="81"/>
                  </a:cubicBezTo>
                  <a:cubicBezTo>
                    <a:pt x="249" y="83"/>
                    <a:pt x="245" y="86"/>
                    <a:pt x="241" y="89"/>
                  </a:cubicBezTo>
                  <a:cubicBezTo>
                    <a:pt x="224" y="101"/>
                    <a:pt x="207" y="116"/>
                    <a:pt x="193" y="128"/>
                  </a:cubicBezTo>
                  <a:cubicBezTo>
                    <a:pt x="179" y="140"/>
                    <a:pt x="162" y="153"/>
                    <a:pt x="147" y="167"/>
                  </a:cubicBezTo>
                  <a:cubicBezTo>
                    <a:pt x="142" y="170"/>
                    <a:pt x="139" y="175"/>
                    <a:pt x="136" y="179"/>
                  </a:cubicBezTo>
                  <a:cubicBezTo>
                    <a:pt x="111" y="209"/>
                    <a:pt x="87" y="242"/>
                    <a:pt x="67" y="275"/>
                  </a:cubicBezTo>
                  <a:cubicBezTo>
                    <a:pt x="1" y="400"/>
                    <a:pt x="6" y="549"/>
                    <a:pt x="81" y="669"/>
                  </a:cubicBezTo>
                  <a:cubicBezTo>
                    <a:pt x="105" y="712"/>
                    <a:pt x="131" y="754"/>
                    <a:pt x="156" y="796"/>
                  </a:cubicBezTo>
                  <a:cubicBezTo>
                    <a:pt x="182" y="842"/>
                    <a:pt x="220" y="881"/>
                    <a:pt x="266" y="908"/>
                  </a:cubicBezTo>
                  <a:cubicBezTo>
                    <a:pt x="335" y="955"/>
                    <a:pt x="416" y="979"/>
                    <a:pt x="496" y="979"/>
                  </a:cubicBezTo>
                  <a:cubicBezTo>
                    <a:pt x="567" y="979"/>
                    <a:pt x="638" y="961"/>
                    <a:pt x="702" y="923"/>
                  </a:cubicBezTo>
                  <a:cubicBezTo>
                    <a:pt x="729" y="901"/>
                    <a:pt x="756" y="878"/>
                    <a:pt x="784" y="855"/>
                  </a:cubicBezTo>
                  <a:cubicBezTo>
                    <a:pt x="808" y="830"/>
                    <a:pt x="827" y="801"/>
                    <a:pt x="843" y="771"/>
                  </a:cubicBezTo>
                  <a:cubicBezTo>
                    <a:pt x="878" y="754"/>
                    <a:pt x="909" y="730"/>
                    <a:pt x="935" y="701"/>
                  </a:cubicBezTo>
                  <a:cubicBezTo>
                    <a:pt x="955" y="673"/>
                    <a:pt x="974" y="645"/>
                    <a:pt x="995" y="616"/>
                  </a:cubicBezTo>
                  <a:cubicBezTo>
                    <a:pt x="1026" y="556"/>
                    <a:pt x="1041" y="489"/>
                    <a:pt x="1040" y="421"/>
                  </a:cubicBezTo>
                  <a:cubicBezTo>
                    <a:pt x="1035" y="387"/>
                    <a:pt x="1029" y="354"/>
                    <a:pt x="1024" y="319"/>
                  </a:cubicBezTo>
                  <a:cubicBezTo>
                    <a:pt x="1003" y="251"/>
                    <a:pt x="964" y="190"/>
                    <a:pt x="913" y="141"/>
                  </a:cubicBezTo>
                  <a:cubicBezTo>
                    <a:pt x="846" y="81"/>
                    <a:pt x="765" y="38"/>
                    <a:pt x="678" y="16"/>
                  </a:cubicBezTo>
                  <a:cubicBezTo>
                    <a:pt x="636" y="4"/>
                    <a:pt x="586" y="3"/>
                    <a:pt x="545" y="1"/>
                  </a:cubicBezTo>
                  <a:cubicBezTo>
                    <a:pt x="542" y="0"/>
                    <a:pt x="539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1"/>
            <p:cNvSpPr/>
            <p:nvPr/>
          </p:nvSpPr>
          <p:spPr>
            <a:xfrm>
              <a:off x="4619675" y="1558825"/>
              <a:ext cx="20575" cy="20825"/>
            </a:xfrm>
            <a:custGeom>
              <a:avLst/>
              <a:gdLst/>
              <a:ahLst/>
              <a:cxnLst/>
              <a:rect l="l" t="t" r="r" b="b"/>
              <a:pathLst>
                <a:path w="823" h="833" extrusionOk="0">
                  <a:moveTo>
                    <a:pt x="393" y="1"/>
                  </a:moveTo>
                  <a:cubicBezTo>
                    <a:pt x="322" y="1"/>
                    <a:pt x="251" y="19"/>
                    <a:pt x="187" y="57"/>
                  </a:cubicBezTo>
                  <a:cubicBezTo>
                    <a:pt x="160" y="80"/>
                    <a:pt x="133" y="102"/>
                    <a:pt x="106" y="125"/>
                  </a:cubicBezTo>
                  <a:cubicBezTo>
                    <a:pt x="59" y="175"/>
                    <a:pt x="27" y="236"/>
                    <a:pt x="12" y="303"/>
                  </a:cubicBezTo>
                  <a:cubicBezTo>
                    <a:pt x="8" y="337"/>
                    <a:pt x="5" y="371"/>
                    <a:pt x="1" y="405"/>
                  </a:cubicBezTo>
                  <a:cubicBezTo>
                    <a:pt x="3" y="475"/>
                    <a:pt x="24" y="543"/>
                    <a:pt x="61" y="602"/>
                  </a:cubicBezTo>
                  <a:lnTo>
                    <a:pt x="91" y="649"/>
                  </a:lnTo>
                  <a:cubicBezTo>
                    <a:pt x="116" y="695"/>
                    <a:pt x="153" y="734"/>
                    <a:pt x="199" y="761"/>
                  </a:cubicBezTo>
                  <a:cubicBezTo>
                    <a:pt x="268" y="808"/>
                    <a:pt x="349" y="832"/>
                    <a:pt x="429" y="832"/>
                  </a:cubicBezTo>
                  <a:cubicBezTo>
                    <a:pt x="500" y="832"/>
                    <a:pt x="571" y="814"/>
                    <a:pt x="635" y="776"/>
                  </a:cubicBezTo>
                  <a:lnTo>
                    <a:pt x="717" y="708"/>
                  </a:lnTo>
                  <a:cubicBezTo>
                    <a:pt x="764" y="659"/>
                    <a:pt x="796" y="597"/>
                    <a:pt x="811" y="530"/>
                  </a:cubicBezTo>
                  <a:cubicBezTo>
                    <a:pt x="815" y="497"/>
                    <a:pt x="819" y="462"/>
                    <a:pt x="822" y="430"/>
                  </a:cubicBezTo>
                  <a:cubicBezTo>
                    <a:pt x="820" y="358"/>
                    <a:pt x="799" y="290"/>
                    <a:pt x="762" y="231"/>
                  </a:cubicBezTo>
                  <a:lnTo>
                    <a:pt x="732" y="184"/>
                  </a:lnTo>
                  <a:cubicBezTo>
                    <a:pt x="655" y="66"/>
                    <a:pt x="525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1"/>
            <p:cNvSpPr/>
            <p:nvPr/>
          </p:nvSpPr>
          <p:spPr>
            <a:xfrm>
              <a:off x="4600875" y="1648200"/>
              <a:ext cx="31475" cy="29275"/>
            </a:xfrm>
            <a:custGeom>
              <a:avLst/>
              <a:gdLst/>
              <a:ahLst/>
              <a:cxnLst/>
              <a:rect l="l" t="t" r="r" b="b"/>
              <a:pathLst>
                <a:path w="1259" h="1171" extrusionOk="0">
                  <a:moveTo>
                    <a:pt x="591" y="0"/>
                  </a:moveTo>
                  <a:cubicBezTo>
                    <a:pt x="575" y="0"/>
                    <a:pt x="560" y="1"/>
                    <a:pt x="544" y="3"/>
                  </a:cubicBezTo>
                  <a:cubicBezTo>
                    <a:pt x="499" y="8"/>
                    <a:pt x="455" y="15"/>
                    <a:pt x="410" y="26"/>
                  </a:cubicBezTo>
                  <a:cubicBezTo>
                    <a:pt x="382" y="36"/>
                    <a:pt x="355" y="46"/>
                    <a:pt x="329" y="59"/>
                  </a:cubicBezTo>
                  <a:cubicBezTo>
                    <a:pt x="303" y="70"/>
                    <a:pt x="277" y="83"/>
                    <a:pt x="253" y="97"/>
                  </a:cubicBezTo>
                  <a:cubicBezTo>
                    <a:pt x="247" y="100"/>
                    <a:pt x="243" y="104"/>
                    <a:pt x="237" y="107"/>
                  </a:cubicBezTo>
                  <a:cubicBezTo>
                    <a:pt x="205" y="132"/>
                    <a:pt x="173" y="158"/>
                    <a:pt x="142" y="186"/>
                  </a:cubicBezTo>
                  <a:cubicBezTo>
                    <a:pt x="134" y="193"/>
                    <a:pt x="126" y="202"/>
                    <a:pt x="119" y="212"/>
                  </a:cubicBezTo>
                  <a:cubicBezTo>
                    <a:pt x="95" y="241"/>
                    <a:pt x="72" y="274"/>
                    <a:pt x="52" y="306"/>
                  </a:cubicBezTo>
                  <a:cubicBezTo>
                    <a:pt x="49" y="309"/>
                    <a:pt x="47" y="312"/>
                    <a:pt x="46" y="314"/>
                  </a:cubicBezTo>
                  <a:cubicBezTo>
                    <a:pt x="34" y="347"/>
                    <a:pt x="22" y="378"/>
                    <a:pt x="11" y="409"/>
                  </a:cubicBezTo>
                  <a:cubicBezTo>
                    <a:pt x="7" y="443"/>
                    <a:pt x="4" y="476"/>
                    <a:pt x="1" y="510"/>
                  </a:cubicBezTo>
                  <a:cubicBezTo>
                    <a:pt x="3" y="568"/>
                    <a:pt x="16" y="627"/>
                    <a:pt x="39" y="681"/>
                  </a:cubicBezTo>
                  <a:cubicBezTo>
                    <a:pt x="60" y="735"/>
                    <a:pt x="83" y="792"/>
                    <a:pt x="116" y="842"/>
                  </a:cubicBezTo>
                  <a:cubicBezTo>
                    <a:pt x="123" y="853"/>
                    <a:pt x="130" y="862"/>
                    <a:pt x="138" y="872"/>
                  </a:cubicBezTo>
                  <a:cubicBezTo>
                    <a:pt x="167" y="910"/>
                    <a:pt x="197" y="945"/>
                    <a:pt x="230" y="980"/>
                  </a:cubicBezTo>
                  <a:cubicBezTo>
                    <a:pt x="272" y="1020"/>
                    <a:pt x="319" y="1055"/>
                    <a:pt x="369" y="1084"/>
                  </a:cubicBezTo>
                  <a:cubicBezTo>
                    <a:pt x="415" y="1114"/>
                    <a:pt x="474" y="1132"/>
                    <a:pt x="524" y="1149"/>
                  </a:cubicBezTo>
                  <a:cubicBezTo>
                    <a:pt x="574" y="1163"/>
                    <a:pt x="627" y="1170"/>
                    <a:pt x="681" y="1170"/>
                  </a:cubicBezTo>
                  <a:cubicBezTo>
                    <a:pt x="684" y="1170"/>
                    <a:pt x="688" y="1170"/>
                    <a:pt x="691" y="1170"/>
                  </a:cubicBezTo>
                  <a:cubicBezTo>
                    <a:pt x="702" y="1170"/>
                    <a:pt x="714" y="1170"/>
                    <a:pt x="726" y="1168"/>
                  </a:cubicBezTo>
                  <a:cubicBezTo>
                    <a:pt x="759" y="1165"/>
                    <a:pt x="819" y="1158"/>
                    <a:pt x="860" y="1144"/>
                  </a:cubicBezTo>
                  <a:cubicBezTo>
                    <a:pt x="959" y="1110"/>
                    <a:pt x="1008" y="1075"/>
                    <a:pt x="1086" y="1006"/>
                  </a:cubicBezTo>
                  <a:cubicBezTo>
                    <a:pt x="1126" y="970"/>
                    <a:pt x="1157" y="921"/>
                    <a:pt x="1183" y="874"/>
                  </a:cubicBezTo>
                  <a:cubicBezTo>
                    <a:pt x="1188" y="865"/>
                    <a:pt x="1193" y="856"/>
                    <a:pt x="1196" y="846"/>
                  </a:cubicBezTo>
                  <a:cubicBezTo>
                    <a:pt x="1214" y="806"/>
                    <a:pt x="1229" y="764"/>
                    <a:pt x="1241" y="722"/>
                  </a:cubicBezTo>
                  <a:cubicBezTo>
                    <a:pt x="1250" y="679"/>
                    <a:pt x="1255" y="634"/>
                    <a:pt x="1256" y="590"/>
                  </a:cubicBezTo>
                  <a:cubicBezTo>
                    <a:pt x="1259" y="577"/>
                    <a:pt x="1259" y="565"/>
                    <a:pt x="1257" y="552"/>
                  </a:cubicBezTo>
                  <a:cubicBezTo>
                    <a:pt x="1257" y="546"/>
                    <a:pt x="1256" y="539"/>
                    <a:pt x="1255" y="533"/>
                  </a:cubicBezTo>
                  <a:cubicBezTo>
                    <a:pt x="1251" y="495"/>
                    <a:pt x="1246" y="457"/>
                    <a:pt x="1237" y="419"/>
                  </a:cubicBezTo>
                  <a:cubicBezTo>
                    <a:pt x="1235" y="408"/>
                    <a:pt x="1232" y="398"/>
                    <a:pt x="1227" y="388"/>
                  </a:cubicBezTo>
                  <a:cubicBezTo>
                    <a:pt x="1215" y="358"/>
                    <a:pt x="1194" y="300"/>
                    <a:pt x="1168" y="266"/>
                  </a:cubicBezTo>
                  <a:cubicBezTo>
                    <a:pt x="1145" y="233"/>
                    <a:pt x="1120" y="203"/>
                    <a:pt x="1093" y="174"/>
                  </a:cubicBezTo>
                  <a:cubicBezTo>
                    <a:pt x="1089" y="171"/>
                    <a:pt x="1085" y="166"/>
                    <a:pt x="1080" y="162"/>
                  </a:cubicBezTo>
                  <a:cubicBezTo>
                    <a:pt x="1047" y="133"/>
                    <a:pt x="1011" y="108"/>
                    <a:pt x="972" y="89"/>
                  </a:cubicBezTo>
                  <a:cubicBezTo>
                    <a:pt x="937" y="72"/>
                    <a:pt x="901" y="59"/>
                    <a:pt x="864" y="49"/>
                  </a:cubicBezTo>
                  <a:cubicBezTo>
                    <a:pt x="858" y="46"/>
                    <a:pt x="850" y="45"/>
                    <a:pt x="845" y="44"/>
                  </a:cubicBezTo>
                  <a:cubicBezTo>
                    <a:pt x="829" y="41"/>
                    <a:pt x="813" y="39"/>
                    <a:pt x="798" y="38"/>
                  </a:cubicBezTo>
                  <a:cubicBezTo>
                    <a:pt x="783" y="32"/>
                    <a:pt x="768" y="25"/>
                    <a:pt x="753" y="21"/>
                  </a:cubicBezTo>
                  <a:cubicBezTo>
                    <a:pt x="740" y="16"/>
                    <a:pt x="727" y="14"/>
                    <a:pt x="713" y="12"/>
                  </a:cubicBezTo>
                  <a:cubicBezTo>
                    <a:pt x="673" y="6"/>
                    <a:pt x="632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1"/>
            <p:cNvSpPr/>
            <p:nvPr/>
          </p:nvSpPr>
          <p:spPr>
            <a:xfrm>
              <a:off x="4562600" y="1580550"/>
              <a:ext cx="26775" cy="23800"/>
            </a:xfrm>
            <a:custGeom>
              <a:avLst/>
              <a:gdLst/>
              <a:ahLst/>
              <a:cxnLst/>
              <a:rect l="l" t="t" r="r" b="b"/>
              <a:pathLst>
                <a:path w="1071" h="952" extrusionOk="0">
                  <a:moveTo>
                    <a:pt x="546" y="1"/>
                  </a:moveTo>
                  <a:cubicBezTo>
                    <a:pt x="509" y="1"/>
                    <a:pt x="471" y="6"/>
                    <a:pt x="435" y="17"/>
                  </a:cubicBezTo>
                  <a:cubicBezTo>
                    <a:pt x="396" y="32"/>
                    <a:pt x="358" y="50"/>
                    <a:pt x="322" y="67"/>
                  </a:cubicBezTo>
                  <a:cubicBezTo>
                    <a:pt x="314" y="71"/>
                    <a:pt x="308" y="74"/>
                    <a:pt x="301" y="78"/>
                  </a:cubicBezTo>
                  <a:cubicBezTo>
                    <a:pt x="288" y="86"/>
                    <a:pt x="275" y="93"/>
                    <a:pt x="263" y="103"/>
                  </a:cubicBezTo>
                  <a:cubicBezTo>
                    <a:pt x="223" y="132"/>
                    <a:pt x="187" y="165"/>
                    <a:pt x="151" y="199"/>
                  </a:cubicBezTo>
                  <a:cubicBezTo>
                    <a:pt x="147" y="205"/>
                    <a:pt x="142" y="210"/>
                    <a:pt x="138" y="214"/>
                  </a:cubicBezTo>
                  <a:cubicBezTo>
                    <a:pt x="113" y="248"/>
                    <a:pt x="89" y="281"/>
                    <a:pt x="67" y="316"/>
                  </a:cubicBezTo>
                  <a:cubicBezTo>
                    <a:pt x="1" y="440"/>
                    <a:pt x="7" y="590"/>
                    <a:pt x="81" y="709"/>
                  </a:cubicBezTo>
                  <a:cubicBezTo>
                    <a:pt x="84" y="715"/>
                    <a:pt x="86" y="718"/>
                    <a:pt x="89" y="722"/>
                  </a:cubicBezTo>
                  <a:cubicBezTo>
                    <a:pt x="90" y="723"/>
                    <a:pt x="92" y="725"/>
                    <a:pt x="93" y="726"/>
                  </a:cubicBezTo>
                  <a:cubicBezTo>
                    <a:pt x="107" y="745"/>
                    <a:pt x="146" y="791"/>
                    <a:pt x="161" y="810"/>
                  </a:cubicBezTo>
                  <a:cubicBezTo>
                    <a:pt x="163" y="811"/>
                    <a:pt x="165" y="813"/>
                    <a:pt x="167" y="815"/>
                  </a:cubicBezTo>
                  <a:cubicBezTo>
                    <a:pt x="170" y="818"/>
                    <a:pt x="174" y="822"/>
                    <a:pt x="178" y="825"/>
                  </a:cubicBezTo>
                  <a:cubicBezTo>
                    <a:pt x="205" y="845"/>
                    <a:pt x="237" y="869"/>
                    <a:pt x="265" y="887"/>
                  </a:cubicBezTo>
                  <a:lnTo>
                    <a:pt x="272" y="891"/>
                  </a:lnTo>
                  <a:cubicBezTo>
                    <a:pt x="276" y="894"/>
                    <a:pt x="281" y="896"/>
                    <a:pt x="286" y="897"/>
                  </a:cubicBezTo>
                  <a:cubicBezTo>
                    <a:pt x="317" y="910"/>
                    <a:pt x="353" y="923"/>
                    <a:pt x="385" y="934"/>
                  </a:cubicBezTo>
                  <a:cubicBezTo>
                    <a:pt x="388" y="935"/>
                    <a:pt x="391" y="936"/>
                    <a:pt x="393" y="937"/>
                  </a:cubicBezTo>
                  <a:cubicBezTo>
                    <a:pt x="397" y="938"/>
                    <a:pt x="403" y="939"/>
                    <a:pt x="407" y="939"/>
                  </a:cubicBezTo>
                  <a:cubicBezTo>
                    <a:pt x="425" y="943"/>
                    <a:pt x="447" y="944"/>
                    <a:pt x="464" y="946"/>
                  </a:cubicBezTo>
                  <a:cubicBezTo>
                    <a:pt x="480" y="948"/>
                    <a:pt x="503" y="950"/>
                    <a:pt x="523" y="951"/>
                  </a:cubicBezTo>
                  <a:cubicBezTo>
                    <a:pt x="525" y="952"/>
                    <a:pt x="528" y="952"/>
                    <a:pt x="531" y="952"/>
                  </a:cubicBezTo>
                  <a:cubicBezTo>
                    <a:pt x="538" y="952"/>
                    <a:pt x="546" y="951"/>
                    <a:pt x="553" y="949"/>
                  </a:cubicBezTo>
                  <a:cubicBezTo>
                    <a:pt x="589" y="945"/>
                    <a:pt x="625" y="939"/>
                    <a:pt x="660" y="933"/>
                  </a:cubicBezTo>
                  <a:cubicBezTo>
                    <a:pt x="662" y="932"/>
                    <a:pt x="665" y="932"/>
                    <a:pt x="667" y="931"/>
                  </a:cubicBezTo>
                  <a:cubicBezTo>
                    <a:pt x="673" y="930"/>
                    <a:pt x="678" y="927"/>
                    <a:pt x="683" y="926"/>
                  </a:cubicBezTo>
                  <a:cubicBezTo>
                    <a:pt x="685" y="925"/>
                    <a:pt x="687" y="924"/>
                    <a:pt x="689" y="923"/>
                  </a:cubicBezTo>
                  <a:cubicBezTo>
                    <a:pt x="723" y="910"/>
                    <a:pt x="758" y="894"/>
                    <a:pt x="791" y="878"/>
                  </a:cubicBezTo>
                  <a:cubicBezTo>
                    <a:pt x="796" y="876"/>
                    <a:pt x="801" y="872"/>
                    <a:pt x="806" y="869"/>
                  </a:cubicBezTo>
                  <a:cubicBezTo>
                    <a:pt x="810" y="867"/>
                    <a:pt x="814" y="865"/>
                    <a:pt x="818" y="862"/>
                  </a:cubicBezTo>
                  <a:cubicBezTo>
                    <a:pt x="846" y="840"/>
                    <a:pt x="876" y="814"/>
                    <a:pt x="903" y="791"/>
                  </a:cubicBezTo>
                  <a:cubicBezTo>
                    <a:pt x="905" y="789"/>
                    <a:pt x="907" y="787"/>
                    <a:pt x="909" y="785"/>
                  </a:cubicBezTo>
                  <a:cubicBezTo>
                    <a:pt x="914" y="780"/>
                    <a:pt x="917" y="776"/>
                    <a:pt x="920" y="772"/>
                  </a:cubicBezTo>
                  <a:cubicBezTo>
                    <a:pt x="941" y="744"/>
                    <a:pt x="963" y="712"/>
                    <a:pt x="983" y="683"/>
                  </a:cubicBezTo>
                  <a:cubicBezTo>
                    <a:pt x="984" y="681"/>
                    <a:pt x="985" y="678"/>
                    <a:pt x="987" y="676"/>
                  </a:cubicBezTo>
                  <a:cubicBezTo>
                    <a:pt x="988" y="674"/>
                    <a:pt x="989" y="670"/>
                    <a:pt x="990" y="668"/>
                  </a:cubicBezTo>
                  <a:cubicBezTo>
                    <a:pt x="997" y="652"/>
                    <a:pt x="1006" y="627"/>
                    <a:pt x="1009" y="618"/>
                  </a:cubicBezTo>
                  <a:cubicBezTo>
                    <a:pt x="1014" y="604"/>
                    <a:pt x="1022" y="584"/>
                    <a:pt x="1028" y="567"/>
                  </a:cubicBezTo>
                  <a:cubicBezTo>
                    <a:pt x="1029" y="561"/>
                    <a:pt x="1030" y="555"/>
                    <a:pt x="1032" y="549"/>
                  </a:cubicBezTo>
                  <a:cubicBezTo>
                    <a:pt x="1070" y="393"/>
                    <a:pt x="1007" y="228"/>
                    <a:pt x="873" y="139"/>
                  </a:cubicBezTo>
                  <a:cubicBezTo>
                    <a:pt x="851" y="120"/>
                    <a:pt x="826" y="105"/>
                    <a:pt x="800" y="94"/>
                  </a:cubicBezTo>
                  <a:cubicBezTo>
                    <a:pt x="779" y="76"/>
                    <a:pt x="757" y="60"/>
                    <a:pt x="732" y="47"/>
                  </a:cubicBezTo>
                  <a:cubicBezTo>
                    <a:pt x="701" y="35"/>
                    <a:pt x="670" y="23"/>
                    <a:pt x="638" y="11"/>
                  </a:cubicBezTo>
                  <a:cubicBezTo>
                    <a:pt x="608" y="4"/>
                    <a:pt x="577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1"/>
            <p:cNvSpPr/>
            <p:nvPr/>
          </p:nvSpPr>
          <p:spPr>
            <a:xfrm>
              <a:off x="4530375" y="1428375"/>
              <a:ext cx="26750" cy="20375"/>
            </a:xfrm>
            <a:custGeom>
              <a:avLst/>
              <a:gdLst/>
              <a:ahLst/>
              <a:cxnLst/>
              <a:rect l="l" t="t" r="r" b="b"/>
              <a:pathLst>
                <a:path w="1070" h="815" extrusionOk="0">
                  <a:moveTo>
                    <a:pt x="379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5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7"/>
                  </a:cubicBezTo>
                  <a:cubicBezTo>
                    <a:pt x="6" y="442"/>
                    <a:pt x="11" y="475"/>
                    <a:pt x="17" y="509"/>
                  </a:cubicBezTo>
                  <a:cubicBezTo>
                    <a:pt x="37" y="578"/>
                    <a:pt x="76" y="639"/>
                    <a:pt x="128" y="688"/>
                  </a:cubicBezTo>
                  <a:lnTo>
                    <a:pt x="212" y="746"/>
                  </a:lnTo>
                  <a:cubicBezTo>
                    <a:pt x="269" y="777"/>
                    <a:pt x="332" y="792"/>
                    <a:pt x="395" y="792"/>
                  </a:cubicBezTo>
                  <a:cubicBezTo>
                    <a:pt x="400" y="792"/>
                    <a:pt x="404" y="792"/>
                    <a:pt x="408" y="792"/>
                  </a:cubicBezTo>
                  <a:lnTo>
                    <a:pt x="684" y="814"/>
                  </a:lnTo>
                  <a:cubicBezTo>
                    <a:pt x="686" y="814"/>
                    <a:pt x="688" y="814"/>
                    <a:pt x="690" y="814"/>
                  </a:cubicBezTo>
                  <a:cubicBezTo>
                    <a:pt x="741" y="814"/>
                    <a:pt x="790" y="802"/>
                    <a:pt x="834" y="777"/>
                  </a:cubicBezTo>
                  <a:cubicBezTo>
                    <a:pt x="977" y="710"/>
                    <a:pt x="1069" y="566"/>
                    <a:pt x="1069" y="408"/>
                  </a:cubicBezTo>
                  <a:cubicBezTo>
                    <a:pt x="1063" y="374"/>
                    <a:pt x="1059" y="340"/>
                    <a:pt x="1053" y="307"/>
                  </a:cubicBezTo>
                  <a:cubicBezTo>
                    <a:pt x="1033" y="237"/>
                    <a:pt x="994" y="176"/>
                    <a:pt x="941" y="127"/>
                  </a:cubicBezTo>
                  <a:cubicBezTo>
                    <a:pt x="914" y="108"/>
                    <a:pt x="886" y="88"/>
                    <a:pt x="858" y="69"/>
                  </a:cubicBezTo>
                  <a:cubicBezTo>
                    <a:pt x="801" y="38"/>
                    <a:pt x="738" y="23"/>
                    <a:pt x="675" y="23"/>
                  </a:cubicBezTo>
                  <a:cubicBezTo>
                    <a:pt x="670" y="23"/>
                    <a:pt x="666" y="23"/>
                    <a:pt x="662" y="23"/>
                  </a:cubicBezTo>
                  <a:lnTo>
                    <a:pt x="385" y="1"/>
                  </a:lnTo>
                  <a:cubicBezTo>
                    <a:pt x="383" y="1"/>
                    <a:pt x="38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1"/>
            <p:cNvSpPr/>
            <p:nvPr/>
          </p:nvSpPr>
          <p:spPr>
            <a:xfrm>
              <a:off x="4610375" y="1413000"/>
              <a:ext cx="20550" cy="20825"/>
            </a:xfrm>
            <a:custGeom>
              <a:avLst/>
              <a:gdLst/>
              <a:ahLst/>
              <a:cxnLst/>
              <a:rect l="l" t="t" r="r" b="b"/>
              <a:pathLst>
                <a:path w="822" h="833" extrusionOk="0">
                  <a:moveTo>
                    <a:pt x="402" y="1"/>
                  </a:moveTo>
                  <a:cubicBezTo>
                    <a:pt x="327" y="1"/>
                    <a:pt x="252" y="20"/>
                    <a:pt x="186" y="57"/>
                  </a:cubicBezTo>
                  <a:cubicBezTo>
                    <a:pt x="159" y="80"/>
                    <a:pt x="132" y="103"/>
                    <a:pt x="105" y="125"/>
                  </a:cubicBezTo>
                  <a:cubicBezTo>
                    <a:pt x="58" y="175"/>
                    <a:pt x="26" y="237"/>
                    <a:pt x="10" y="304"/>
                  </a:cubicBezTo>
                  <a:cubicBezTo>
                    <a:pt x="7" y="337"/>
                    <a:pt x="3" y="372"/>
                    <a:pt x="0" y="405"/>
                  </a:cubicBezTo>
                  <a:cubicBezTo>
                    <a:pt x="2" y="475"/>
                    <a:pt x="23" y="543"/>
                    <a:pt x="60" y="603"/>
                  </a:cubicBezTo>
                  <a:lnTo>
                    <a:pt x="89" y="650"/>
                  </a:lnTo>
                  <a:cubicBezTo>
                    <a:pt x="115" y="696"/>
                    <a:pt x="152" y="735"/>
                    <a:pt x="198" y="761"/>
                  </a:cubicBezTo>
                  <a:cubicBezTo>
                    <a:pt x="267" y="808"/>
                    <a:pt x="347" y="832"/>
                    <a:pt x="428" y="832"/>
                  </a:cubicBezTo>
                  <a:cubicBezTo>
                    <a:pt x="499" y="832"/>
                    <a:pt x="570" y="813"/>
                    <a:pt x="634" y="776"/>
                  </a:cubicBezTo>
                  <a:cubicBezTo>
                    <a:pt x="661" y="753"/>
                    <a:pt x="688" y="731"/>
                    <a:pt x="716" y="709"/>
                  </a:cubicBezTo>
                  <a:cubicBezTo>
                    <a:pt x="763" y="658"/>
                    <a:pt x="795" y="596"/>
                    <a:pt x="810" y="529"/>
                  </a:cubicBezTo>
                  <a:cubicBezTo>
                    <a:pt x="814" y="496"/>
                    <a:pt x="818" y="462"/>
                    <a:pt x="821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73" y="98"/>
                    <a:pt x="586" y="36"/>
                    <a:pt x="485" y="9"/>
                  </a:cubicBezTo>
                  <a:cubicBezTo>
                    <a:pt x="458" y="3"/>
                    <a:pt x="43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1"/>
            <p:cNvSpPr/>
            <p:nvPr/>
          </p:nvSpPr>
          <p:spPr>
            <a:xfrm>
              <a:off x="4583750" y="1254275"/>
              <a:ext cx="30700" cy="25050"/>
            </a:xfrm>
            <a:custGeom>
              <a:avLst/>
              <a:gdLst/>
              <a:ahLst/>
              <a:cxnLst/>
              <a:rect l="l" t="t" r="r" b="b"/>
              <a:pathLst>
                <a:path w="1228" h="1002" extrusionOk="0">
                  <a:moveTo>
                    <a:pt x="490" y="0"/>
                  </a:moveTo>
                  <a:cubicBezTo>
                    <a:pt x="482" y="0"/>
                    <a:pt x="475" y="1"/>
                    <a:pt x="468" y="2"/>
                  </a:cubicBezTo>
                  <a:cubicBezTo>
                    <a:pt x="428" y="5"/>
                    <a:pt x="389" y="13"/>
                    <a:pt x="350" y="20"/>
                  </a:cubicBezTo>
                  <a:cubicBezTo>
                    <a:pt x="342" y="21"/>
                    <a:pt x="335" y="24"/>
                    <a:pt x="327" y="26"/>
                  </a:cubicBezTo>
                  <a:cubicBezTo>
                    <a:pt x="320" y="28"/>
                    <a:pt x="312" y="30"/>
                    <a:pt x="304" y="33"/>
                  </a:cubicBezTo>
                  <a:cubicBezTo>
                    <a:pt x="267" y="50"/>
                    <a:pt x="228" y="66"/>
                    <a:pt x="191" y="85"/>
                  </a:cubicBezTo>
                  <a:cubicBezTo>
                    <a:pt x="164" y="108"/>
                    <a:pt x="137" y="131"/>
                    <a:pt x="110" y="153"/>
                  </a:cubicBezTo>
                  <a:cubicBezTo>
                    <a:pt x="73" y="190"/>
                    <a:pt x="46" y="234"/>
                    <a:pt x="33" y="284"/>
                  </a:cubicBezTo>
                  <a:cubicBezTo>
                    <a:pt x="17" y="314"/>
                    <a:pt x="9" y="348"/>
                    <a:pt x="11" y="382"/>
                  </a:cubicBezTo>
                  <a:cubicBezTo>
                    <a:pt x="1" y="433"/>
                    <a:pt x="4" y="485"/>
                    <a:pt x="21" y="534"/>
                  </a:cubicBezTo>
                  <a:cubicBezTo>
                    <a:pt x="56" y="641"/>
                    <a:pt x="117" y="738"/>
                    <a:pt x="199" y="816"/>
                  </a:cubicBezTo>
                  <a:cubicBezTo>
                    <a:pt x="240" y="851"/>
                    <a:pt x="283" y="883"/>
                    <a:pt x="330" y="910"/>
                  </a:cubicBezTo>
                  <a:cubicBezTo>
                    <a:pt x="376" y="938"/>
                    <a:pt x="432" y="955"/>
                    <a:pt x="481" y="972"/>
                  </a:cubicBezTo>
                  <a:cubicBezTo>
                    <a:pt x="501" y="980"/>
                    <a:pt x="523" y="985"/>
                    <a:pt x="545" y="987"/>
                  </a:cubicBezTo>
                  <a:cubicBezTo>
                    <a:pt x="589" y="994"/>
                    <a:pt x="636" y="1001"/>
                    <a:pt x="682" y="1001"/>
                  </a:cubicBezTo>
                  <a:cubicBezTo>
                    <a:pt x="690" y="1001"/>
                    <a:pt x="697" y="1001"/>
                    <a:pt x="705" y="1000"/>
                  </a:cubicBezTo>
                  <a:cubicBezTo>
                    <a:pt x="815" y="995"/>
                    <a:pt x="924" y="961"/>
                    <a:pt x="1020" y="904"/>
                  </a:cubicBezTo>
                  <a:cubicBezTo>
                    <a:pt x="1156" y="822"/>
                    <a:pt x="1227" y="663"/>
                    <a:pt x="1197" y="507"/>
                  </a:cubicBezTo>
                  <a:cubicBezTo>
                    <a:pt x="1194" y="454"/>
                    <a:pt x="1176" y="403"/>
                    <a:pt x="1146" y="359"/>
                  </a:cubicBezTo>
                  <a:cubicBezTo>
                    <a:pt x="1123" y="332"/>
                    <a:pt x="1101" y="305"/>
                    <a:pt x="1078" y="276"/>
                  </a:cubicBezTo>
                  <a:cubicBezTo>
                    <a:pt x="1045" y="247"/>
                    <a:pt x="1007" y="223"/>
                    <a:pt x="966" y="207"/>
                  </a:cubicBezTo>
                  <a:cubicBezTo>
                    <a:pt x="957" y="196"/>
                    <a:pt x="949" y="187"/>
                    <a:pt x="941" y="177"/>
                  </a:cubicBezTo>
                  <a:cubicBezTo>
                    <a:pt x="930" y="166"/>
                    <a:pt x="919" y="156"/>
                    <a:pt x="907" y="148"/>
                  </a:cubicBezTo>
                  <a:cubicBezTo>
                    <a:pt x="872" y="122"/>
                    <a:pt x="828" y="87"/>
                    <a:pt x="785" y="68"/>
                  </a:cubicBezTo>
                  <a:cubicBezTo>
                    <a:pt x="750" y="52"/>
                    <a:pt x="712" y="40"/>
                    <a:pt x="675" y="26"/>
                  </a:cubicBezTo>
                  <a:cubicBezTo>
                    <a:pt x="667" y="24"/>
                    <a:pt x="660" y="20"/>
                    <a:pt x="652" y="19"/>
                  </a:cubicBezTo>
                  <a:cubicBezTo>
                    <a:pt x="606" y="8"/>
                    <a:pt x="559" y="3"/>
                    <a:pt x="512" y="2"/>
                  </a:cubicBezTo>
                  <a:cubicBezTo>
                    <a:pt x="504" y="1"/>
                    <a:pt x="49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1"/>
            <p:cNvSpPr/>
            <p:nvPr/>
          </p:nvSpPr>
          <p:spPr>
            <a:xfrm>
              <a:off x="4632875" y="1318700"/>
              <a:ext cx="32775" cy="22400"/>
            </a:xfrm>
            <a:custGeom>
              <a:avLst/>
              <a:gdLst/>
              <a:ahLst/>
              <a:cxnLst/>
              <a:rect l="l" t="t" r="r" b="b"/>
              <a:pathLst>
                <a:path w="1311" h="896" extrusionOk="0">
                  <a:moveTo>
                    <a:pt x="607" y="0"/>
                  </a:moveTo>
                  <a:cubicBezTo>
                    <a:pt x="601" y="0"/>
                    <a:pt x="596" y="1"/>
                    <a:pt x="590" y="1"/>
                  </a:cubicBezTo>
                  <a:cubicBezTo>
                    <a:pt x="520" y="3"/>
                    <a:pt x="450" y="14"/>
                    <a:pt x="382" y="31"/>
                  </a:cubicBezTo>
                  <a:cubicBezTo>
                    <a:pt x="88" y="119"/>
                    <a:pt x="0" y="494"/>
                    <a:pt x="226" y="702"/>
                  </a:cubicBezTo>
                  <a:cubicBezTo>
                    <a:pt x="236" y="712"/>
                    <a:pt x="247" y="721"/>
                    <a:pt x="257" y="729"/>
                  </a:cubicBezTo>
                  <a:cubicBezTo>
                    <a:pt x="295" y="758"/>
                    <a:pt x="334" y="785"/>
                    <a:pt x="374" y="809"/>
                  </a:cubicBezTo>
                  <a:cubicBezTo>
                    <a:pt x="386" y="816"/>
                    <a:pt x="399" y="821"/>
                    <a:pt x="412" y="826"/>
                  </a:cubicBezTo>
                  <a:cubicBezTo>
                    <a:pt x="454" y="845"/>
                    <a:pt x="498" y="861"/>
                    <a:pt x="544" y="874"/>
                  </a:cubicBezTo>
                  <a:cubicBezTo>
                    <a:pt x="602" y="888"/>
                    <a:pt x="661" y="896"/>
                    <a:pt x="721" y="896"/>
                  </a:cubicBezTo>
                  <a:cubicBezTo>
                    <a:pt x="773" y="896"/>
                    <a:pt x="825" y="889"/>
                    <a:pt x="874" y="876"/>
                  </a:cubicBezTo>
                  <a:cubicBezTo>
                    <a:pt x="892" y="879"/>
                    <a:pt x="910" y="881"/>
                    <a:pt x="928" y="881"/>
                  </a:cubicBezTo>
                  <a:cubicBezTo>
                    <a:pt x="960" y="881"/>
                    <a:pt x="992" y="876"/>
                    <a:pt x="1022" y="865"/>
                  </a:cubicBezTo>
                  <a:cubicBezTo>
                    <a:pt x="1074" y="852"/>
                    <a:pt x="1122" y="825"/>
                    <a:pt x="1160" y="788"/>
                  </a:cubicBezTo>
                  <a:cubicBezTo>
                    <a:pt x="1203" y="758"/>
                    <a:pt x="1237" y="717"/>
                    <a:pt x="1260" y="670"/>
                  </a:cubicBezTo>
                  <a:lnTo>
                    <a:pt x="1295" y="575"/>
                  </a:lnTo>
                  <a:cubicBezTo>
                    <a:pt x="1311" y="508"/>
                    <a:pt x="1309" y="439"/>
                    <a:pt x="1289" y="373"/>
                  </a:cubicBezTo>
                  <a:lnTo>
                    <a:pt x="1245" y="275"/>
                  </a:lnTo>
                  <a:cubicBezTo>
                    <a:pt x="1208" y="216"/>
                    <a:pt x="1156" y="167"/>
                    <a:pt x="1094" y="135"/>
                  </a:cubicBezTo>
                  <a:cubicBezTo>
                    <a:pt x="1062" y="113"/>
                    <a:pt x="1029" y="96"/>
                    <a:pt x="994" y="82"/>
                  </a:cubicBezTo>
                  <a:cubicBezTo>
                    <a:pt x="930" y="57"/>
                    <a:pt x="865" y="30"/>
                    <a:pt x="797" y="18"/>
                  </a:cubicBezTo>
                  <a:cubicBezTo>
                    <a:pt x="748" y="10"/>
                    <a:pt x="697" y="6"/>
                    <a:pt x="647" y="2"/>
                  </a:cubicBezTo>
                  <a:cubicBezTo>
                    <a:pt x="634" y="1"/>
                    <a:pt x="620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1"/>
            <p:cNvSpPr/>
            <p:nvPr/>
          </p:nvSpPr>
          <p:spPr>
            <a:xfrm>
              <a:off x="4662600" y="1387000"/>
              <a:ext cx="20550" cy="20800"/>
            </a:xfrm>
            <a:custGeom>
              <a:avLst/>
              <a:gdLst/>
              <a:ahLst/>
              <a:cxnLst/>
              <a:rect l="l" t="t" r="r" b="b"/>
              <a:pathLst>
                <a:path w="822" h="832" extrusionOk="0">
                  <a:moveTo>
                    <a:pt x="394" y="0"/>
                  </a:moveTo>
                  <a:cubicBezTo>
                    <a:pt x="323" y="0"/>
                    <a:pt x="252" y="19"/>
                    <a:pt x="188" y="56"/>
                  </a:cubicBezTo>
                  <a:lnTo>
                    <a:pt x="106" y="124"/>
                  </a:lnTo>
                  <a:cubicBezTo>
                    <a:pt x="59" y="173"/>
                    <a:pt x="27" y="235"/>
                    <a:pt x="11" y="302"/>
                  </a:cubicBezTo>
                  <a:cubicBezTo>
                    <a:pt x="7" y="335"/>
                    <a:pt x="4" y="370"/>
                    <a:pt x="1" y="402"/>
                  </a:cubicBezTo>
                  <a:cubicBezTo>
                    <a:pt x="3" y="473"/>
                    <a:pt x="24" y="542"/>
                    <a:pt x="61" y="601"/>
                  </a:cubicBezTo>
                  <a:lnTo>
                    <a:pt x="89" y="648"/>
                  </a:lnTo>
                  <a:cubicBezTo>
                    <a:pt x="116" y="694"/>
                    <a:pt x="154" y="733"/>
                    <a:pt x="200" y="759"/>
                  </a:cubicBezTo>
                  <a:cubicBezTo>
                    <a:pt x="239" y="792"/>
                    <a:pt x="286" y="815"/>
                    <a:pt x="337" y="824"/>
                  </a:cubicBezTo>
                  <a:cubicBezTo>
                    <a:pt x="364" y="829"/>
                    <a:pt x="392" y="832"/>
                    <a:pt x="419" y="832"/>
                  </a:cubicBezTo>
                  <a:cubicBezTo>
                    <a:pt x="494" y="832"/>
                    <a:pt x="569" y="812"/>
                    <a:pt x="635" y="775"/>
                  </a:cubicBezTo>
                  <a:cubicBezTo>
                    <a:pt x="662" y="752"/>
                    <a:pt x="689" y="730"/>
                    <a:pt x="717" y="707"/>
                  </a:cubicBezTo>
                  <a:cubicBezTo>
                    <a:pt x="764" y="656"/>
                    <a:pt x="796" y="595"/>
                    <a:pt x="812" y="528"/>
                  </a:cubicBezTo>
                  <a:lnTo>
                    <a:pt x="822" y="427"/>
                  </a:lnTo>
                  <a:cubicBezTo>
                    <a:pt x="820" y="357"/>
                    <a:pt x="799" y="289"/>
                    <a:pt x="763" y="230"/>
                  </a:cubicBezTo>
                  <a:lnTo>
                    <a:pt x="733" y="182"/>
                  </a:lnTo>
                  <a:cubicBezTo>
                    <a:pt x="707" y="137"/>
                    <a:pt x="670" y="98"/>
                    <a:pt x="623" y="71"/>
                  </a:cubicBezTo>
                  <a:cubicBezTo>
                    <a:pt x="554" y="24"/>
                    <a:pt x="474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1"/>
            <p:cNvSpPr/>
            <p:nvPr/>
          </p:nvSpPr>
          <p:spPr>
            <a:xfrm>
              <a:off x="4552025" y="1481700"/>
              <a:ext cx="23050" cy="28075"/>
            </a:xfrm>
            <a:custGeom>
              <a:avLst/>
              <a:gdLst/>
              <a:ahLst/>
              <a:cxnLst/>
              <a:rect l="l" t="t" r="r" b="b"/>
              <a:pathLst>
                <a:path w="922" h="1123" extrusionOk="0">
                  <a:moveTo>
                    <a:pt x="456" y="1"/>
                  </a:moveTo>
                  <a:cubicBezTo>
                    <a:pt x="386" y="3"/>
                    <a:pt x="318" y="23"/>
                    <a:pt x="258" y="60"/>
                  </a:cubicBezTo>
                  <a:cubicBezTo>
                    <a:pt x="216" y="90"/>
                    <a:pt x="171" y="123"/>
                    <a:pt x="140" y="165"/>
                  </a:cubicBezTo>
                  <a:cubicBezTo>
                    <a:pt x="84" y="228"/>
                    <a:pt x="44" y="303"/>
                    <a:pt x="24" y="385"/>
                  </a:cubicBezTo>
                  <a:cubicBezTo>
                    <a:pt x="8" y="433"/>
                    <a:pt x="7" y="489"/>
                    <a:pt x="3" y="537"/>
                  </a:cubicBezTo>
                  <a:cubicBezTo>
                    <a:pt x="0" y="586"/>
                    <a:pt x="14" y="645"/>
                    <a:pt x="23" y="690"/>
                  </a:cubicBezTo>
                  <a:cubicBezTo>
                    <a:pt x="26" y="708"/>
                    <a:pt x="32" y="727"/>
                    <a:pt x="39" y="744"/>
                  </a:cubicBezTo>
                  <a:cubicBezTo>
                    <a:pt x="57" y="788"/>
                    <a:pt x="77" y="844"/>
                    <a:pt x="109" y="885"/>
                  </a:cubicBezTo>
                  <a:cubicBezTo>
                    <a:pt x="134" y="919"/>
                    <a:pt x="162" y="953"/>
                    <a:pt x="193" y="984"/>
                  </a:cubicBezTo>
                  <a:cubicBezTo>
                    <a:pt x="224" y="1011"/>
                    <a:pt x="258" y="1036"/>
                    <a:pt x="294" y="1057"/>
                  </a:cubicBezTo>
                  <a:cubicBezTo>
                    <a:pt x="302" y="1063"/>
                    <a:pt x="310" y="1067"/>
                    <a:pt x="318" y="1072"/>
                  </a:cubicBezTo>
                  <a:cubicBezTo>
                    <a:pt x="357" y="1089"/>
                    <a:pt x="396" y="1103"/>
                    <a:pt x="437" y="1115"/>
                  </a:cubicBezTo>
                  <a:cubicBezTo>
                    <a:pt x="464" y="1120"/>
                    <a:pt x="490" y="1123"/>
                    <a:pt x="517" y="1123"/>
                  </a:cubicBezTo>
                  <a:cubicBezTo>
                    <a:pt x="699" y="1123"/>
                    <a:pt x="864" y="1001"/>
                    <a:pt x="911" y="819"/>
                  </a:cubicBezTo>
                  <a:cubicBezTo>
                    <a:pt x="915" y="784"/>
                    <a:pt x="919" y="751"/>
                    <a:pt x="922" y="717"/>
                  </a:cubicBezTo>
                  <a:cubicBezTo>
                    <a:pt x="920" y="647"/>
                    <a:pt x="899" y="579"/>
                    <a:pt x="861" y="519"/>
                  </a:cubicBezTo>
                  <a:lnTo>
                    <a:pt x="848" y="502"/>
                  </a:lnTo>
                  <a:cubicBezTo>
                    <a:pt x="849" y="497"/>
                    <a:pt x="852" y="492"/>
                    <a:pt x="853" y="486"/>
                  </a:cubicBezTo>
                  <a:cubicBezTo>
                    <a:pt x="872" y="384"/>
                    <a:pt x="855" y="278"/>
                    <a:pt x="804" y="188"/>
                  </a:cubicBezTo>
                  <a:cubicBezTo>
                    <a:pt x="780" y="161"/>
                    <a:pt x="759" y="134"/>
                    <a:pt x="736" y="106"/>
                  </a:cubicBezTo>
                  <a:cubicBezTo>
                    <a:pt x="685" y="59"/>
                    <a:pt x="624" y="27"/>
                    <a:pt x="558" y="12"/>
                  </a:cubicBezTo>
                  <a:cubicBezTo>
                    <a:pt x="524" y="7"/>
                    <a:pt x="490" y="4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1"/>
            <p:cNvSpPr/>
            <p:nvPr/>
          </p:nvSpPr>
          <p:spPr>
            <a:xfrm>
              <a:off x="4562300" y="1359600"/>
              <a:ext cx="27650" cy="23675"/>
            </a:xfrm>
            <a:custGeom>
              <a:avLst/>
              <a:gdLst/>
              <a:ahLst/>
              <a:cxnLst/>
              <a:rect l="l" t="t" r="r" b="b"/>
              <a:pathLst>
                <a:path w="1106" h="947" extrusionOk="0">
                  <a:moveTo>
                    <a:pt x="543" y="1"/>
                  </a:moveTo>
                  <a:cubicBezTo>
                    <a:pt x="494" y="3"/>
                    <a:pt x="446" y="11"/>
                    <a:pt x="398" y="22"/>
                  </a:cubicBezTo>
                  <a:cubicBezTo>
                    <a:pt x="351" y="33"/>
                    <a:pt x="298" y="61"/>
                    <a:pt x="260" y="80"/>
                  </a:cubicBezTo>
                  <a:cubicBezTo>
                    <a:pt x="246" y="86"/>
                    <a:pt x="233" y="95"/>
                    <a:pt x="221" y="105"/>
                  </a:cubicBezTo>
                  <a:cubicBezTo>
                    <a:pt x="187" y="132"/>
                    <a:pt x="137" y="165"/>
                    <a:pt x="109" y="205"/>
                  </a:cubicBezTo>
                  <a:cubicBezTo>
                    <a:pt x="72" y="242"/>
                    <a:pt x="45" y="287"/>
                    <a:pt x="31" y="337"/>
                  </a:cubicBezTo>
                  <a:cubicBezTo>
                    <a:pt x="10" y="383"/>
                    <a:pt x="1" y="434"/>
                    <a:pt x="4" y="485"/>
                  </a:cubicBezTo>
                  <a:cubicBezTo>
                    <a:pt x="10" y="518"/>
                    <a:pt x="15" y="553"/>
                    <a:pt x="20" y="586"/>
                  </a:cubicBezTo>
                  <a:cubicBezTo>
                    <a:pt x="41" y="656"/>
                    <a:pt x="80" y="717"/>
                    <a:pt x="132" y="766"/>
                  </a:cubicBezTo>
                  <a:cubicBezTo>
                    <a:pt x="141" y="776"/>
                    <a:pt x="152" y="785"/>
                    <a:pt x="163" y="794"/>
                  </a:cubicBezTo>
                  <a:cubicBezTo>
                    <a:pt x="194" y="817"/>
                    <a:pt x="227" y="840"/>
                    <a:pt x="259" y="861"/>
                  </a:cubicBezTo>
                  <a:cubicBezTo>
                    <a:pt x="265" y="864"/>
                    <a:pt x="270" y="867"/>
                    <a:pt x="275" y="871"/>
                  </a:cubicBezTo>
                  <a:lnTo>
                    <a:pt x="294" y="880"/>
                  </a:lnTo>
                  <a:cubicBezTo>
                    <a:pt x="329" y="895"/>
                    <a:pt x="367" y="908"/>
                    <a:pt x="405" y="921"/>
                  </a:cubicBezTo>
                  <a:cubicBezTo>
                    <a:pt x="417" y="926"/>
                    <a:pt x="430" y="929"/>
                    <a:pt x="443" y="932"/>
                  </a:cubicBezTo>
                  <a:cubicBezTo>
                    <a:pt x="488" y="940"/>
                    <a:pt x="534" y="944"/>
                    <a:pt x="579" y="946"/>
                  </a:cubicBezTo>
                  <a:cubicBezTo>
                    <a:pt x="593" y="946"/>
                    <a:pt x="606" y="946"/>
                    <a:pt x="619" y="944"/>
                  </a:cubicBezTo>
                  <a:cubicBezTo>
                    <a:pt x="664" y="940"/>
                    <a:pt x="711" y="932"/>
                    <a:pt x="755" y="921"/>
                  </a:cubicBezTo>
                  <a:cubicBezTo>
                    <a:pt x="762" y="919"/>
                    <a:pt x="767" y="917"/>
                    <a:pt x="773" y="915"/>
                  </a:cubicBezTo>
                  <a:cubicBezTo>
                    <a:pt x="812" y="901"/>
                    <a:pt x="850" y="881"/>
                    <a:pt x="887" y="864"/>
                  </a:cubicBezTo>
                  <a:cubicBezTo>
                    <a:pt x="958" y="816"/>
                    <a:pt x="1013" y="747"/>
                    <a:pt x="1047" y="669"/>
                  </a:cubicBezTo>
                  <a:cubicBezTo>
                    <a:pt x="1068" y="633"/>
                    <a:pt x="1085" y="595"/>
                    <a:pt x="1094" y="556"/>
                  </a:cubicBezTo>
                  <a:cubicBezTo>
                    <a:pt x="1098" y="523"/>
                    <a:pt x="1101" y="488"/>
                    <a:pt x="1105" y="456"/>
                  </a:cubicBezTo>
                  <a:cubicBezTo>
                    <a:pt x="1103" y="385"/>
                    <a:pt x="1082" y="316"/>
                    <a:pt x="1045" y="257"/>
                  </a:cubicBezTo>
                  <a:cubicBezTo>
                    <a:pt x="1017" y="221"/>
                    <a:pt x="985" y="175"/>
                    <a:pt x="946" y="145"/>
                  </a:cubicBezTo>
                  <a:cubicBezTo>
                    <a:pt x="911" y="118"/>
                    <a:pt x="870" y="83"/>
                    <a:pt x="825" y="63"/>
                  </a:cubicBezTo>
                  <a:cubicBezTo>
                    <a:pt x="781" y="43"/>
                    <a:pt x="736" y="27"/>
                    <a:pt x="689" y="16"/>
                  </a:cubicBezTo>
                  <a:cubicBezTo>
                    <a:pt x="649" y="9"/>
                    <a:pt x="608" y="5"/>
                    <a:pt x="568" y="2"/>
                  </a:cubicBezTo>
                  <a:cubicBezTo>
                    <a:pt x="559" y="2"/>
                    <a:pt x="551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1"/>
            <p:cNvSpPr/>
            <p:nvPr/>
          </p:nvSpPr>
          <p:spPr>
            <a:xfrm>
              <a:off x="4556925" y="1314325"/>
              <a:ext cx="24825" cy="20075"/>
            </a:xfrm>
            <a:custGeom>
              <a:avLst/>
              <a:gdLst/>
              <a:ahLst/>
              <a:cxnLst/>
              <a:rect l="l" t="t" r="r" b="b"/>
              <a:pathLst>
                <a:path w="993" h="803" extrusionOk="0">
                  <a:moveTo>
                    <a:pt x="380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6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8"/>
                  </a:cubicBezTo>
                  <a:cubicBezTo>
                    <a:pt x="6" y="442"/>
                    <a:pt x="12" y="475"/>
                    <a:pt x="17" y="510"/>
                  </a:cubicBezTo>
                  <a:cubicBezTo>
                    <a:pt x="38" y="578"/>
                    <a:pt x="76" y="639"/>
                    <a:pt x="128" y="688"/>
                  </a:cubicBezTo>
                  <a:cubicBezTo>
                    <a:pt x="156" y="708"/>
                    <a:pt x="185" y="727"/>
                    <a:pt x="213" y="748"/>
                  </a:cubicBezTo>
                  <a:cubicBezTo>
                    <a:pt x="271" y="778"/>
                    <a:pt x="336" y="793"/>
                    <a:pt x="401" y="793"/>
                  </a:cubicBezTo>
                  <a:cubicBezTo>
                    <a:pt x="404" y="793"/>
                    <a:pt x="406" y="793"/>
                    <a:pt x="408" y="793"/>
                  </a:cubicBezTo>
                  <a:cubicBezTo>
                    <a:pt x="474" y="796"/>
                    <a:pt x="541" y="799"/>
                    <a:pt x="607" y="803"/>
                  </a:cubicBezTo>
                  <a:cubicBezTo>
                    <a:pt x="609" y="803"/>
                    <a:pt x="611" y="803"/>
                    <a:pt x="613" y="803"/>
                  </a:cubicBezTo>
                  <a:cubicBezTo>
                    <a:pt x="664" y="803"/>
                    <a:pt x="713" y="789"/>
                    <a:pt x="757" y="765"/>
                  </a:cubicBezTo>
                  <a:cubicBezTo>
                    <a:pt x="901" y="698"/>
                    <a:pt x="993" y="554"/>
                    <a:pt x="993" y="395"/>
                  </a:cubicBezTo>
                  <a:cubicBezTo>
                    <a:pt x="986" y="362"/>
                    <a:pt x="982" y="328"/>
                    <a:pt x="975" y="294"/>
                  </a:cubicBezTo>
                  <a:cubicBezTo>
                    <a:pt x="956" y="226"/>
                    <a:pt x="917" y="164"/>
                    <a:pt x="864" y="115"/>
                  </a:cubicBezTo>
                  <a:cubicBezTo>
                    <a:pt x="837" y="96"/>
                    <a:pt x="809" y="75"/>
                    <a:pt x="781" y="56"/>
                  </a:cubicBezTo>
                  <a:cubicBezTo>
                    <a:pt x="724" y="26"/>
                    <a:pt x="661" y="10"/>
                    <a:pt x="597" y="10"/>
                  </a:cubicBezTo>
                  <a:cubicBezTo>
                    <a:pt x="593" y="10"/>
                    <a:pt x="589" y="10"/>
                    <a:pt x="585" y="11"/>
                  </a:cubicBezTo>
                  <a:cubicBezTo>
                    <a:pt x="518" y="7"/>
                    <a:pt x="452" y="4"/>
                    <a:pt x="386" y="1"/>
                  </a:cubicBezTo>
                  <a:cubicBezTo>
                    <a:pt x="384" y="1"/>
                    <a:pt x="382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1"/>
            <p:cNvSpPr/>
            <p:nvPr/>
          </p:nvSpPr>
          <p:spPr>
            <a:xfrm>
              <a:off x="4525200" y="1546825"/>
              <a:ext cx="24300" cy="23725"/>
            </a:xfrm>
            <a:custGeom>
              <a:avLst/>
              <a:gdLst/>
              <a:ahLst/>
              <a:cxnLst/>
              <a:rect l="l" t="t" r="r" b="b"/>
              <a:pathLst>
                <a:path w="972" h="949" extrusionOk="0">
                  <a:moveTo>
                    <a:pt x="469" y="0"/>
                  </a:moveTo>
                  <a:cubicBezTo>
                    <a:pt x="465" y="0"/>
                    <a:pt x="461" y="0"/>
                    <a:pt x="456" y="1"/>
                  </a:cubicBezTo>
                  <a:cubicBezTo>
                    <a:pt x="418" y="4"/>
                    <a:pt x="381" y="11"/>
                    <a:pt x="343" y="18"/>
                  </a:cubicBezTo>
                  <a:cubicBezTo>
                    <a:pt x="338" y="19"/>
                    <a:pt x="334" y="20"/>
                    <a:pt x="330" y="21"/>
                  </a:cubicBezTo>
                  <a:cubicBezTo>
                    <a:pt x="246" y="48"/>
                    <a:pt x="170" y="95"/>
                    <a:pt x="109" y="159"/>
                  </a:cubicBezTo>
                  <a:cubicBezTo>
                    <a:pt x="65" y="204"/>
                    <a:pt x="21" y="281"/>
                    <a:pt x="11" y="344"/>
                  </a:cubicBezTo>
                  <a:cubicBezTo>
                    <a:pt x="6" y="380"/>
                    <a:pt x="2" y="417"/>
                    <a:pt x="0" y="453"/>
                  </a:cubicBezTo>
                  <a:cubicBezTo>
                    <a:pt x="0" y="457"/>
                    <a:pt x="0" y="461"/>
                    <a:pt x="0" y="464"/>
                  </a:cubicBezTo>
                  <a:cubicBezTo>
                    <a:pt x="2" y="483"/>
                    <a:pt x="7" y="505"/>
                    <a:pt x="9" y="518"/>
                  </a:cubicBezTo>
                  <a:cubicBezTo>
                    <a:pt x="11" y="532"/>
                    <a:pt x="14" y="557"/>
                    <a:pt x="19" y="575"/>
                  </a:cubicBezTo>
                  <a:cubicBezTo>
                    <a:pt x="26" y="611"/>
                    <a:pt x="64" y="682"/>
                    <a:pt x="67" y="689"/>
                  </a:cubicBezTo>
                  <a:cubicBezTo>
                    <a:pt x="70" y="697"/>
                    <a:pt x="75" y="703"/>
                    <a:pt x="79" y="710"/>
                  </a:cubicBezTo>
                  <a:cubicBezTo>
                    <a:pt x="104" y="744"/>
                    <a:pt x="131" y="778"/>
                    <a:pt x="161" y="808"/>
                  </a:cubicBezTo>
                  <a:cubicBezTo>
                    <a:pt x="193" y="835"/>
                    <a:pt x="226" y="860"/>
                    <a:pt x="262" y="881"/>
                  </a:cubicBezTo>
                  <a:cubicBezTo>
                    <a:pt x="268" y="885"/>
                    <a:pt x="275" y="889"/>
                    <a:pt x="281" y="892"/>
                  </a:cubicBezTo>
                  <a:cubicBezTo>
                    <a:pt x="318" y="910"/>
                    <a:pt x="357" y="924"/>
                    <a:pt x="397" y="934"/>
                  </a:cubicBezTo>
                  <a:cubicBezTo>
                    <a:pt x="401" y="936"/>
                    <a:pt x="405" y="937"/>
                    <a:pt x="409" y="937"/>
                  </a:cubicBezTo>
                  <a:cubicBezTo>
                    <a:pt x="446" y="943"/>
                    <a:pt x="483" y="946"/>
                    <a:pt x="521" y="948"/>
                  </a:cubicBezTo>
                  <a:cubicBezTo>
                    <a:pt x="524" y="949"/>
                    <a:pt x="527" y="949"/>
                    <a:pt x="530" y="949"/>
                  </a:cubicBezTo>
                  <a:cubicBezTo>
                    <a:pt x="569" y="949"/>
                    <a:pt x="617" y="936"/>
                    <a:pt x="645" y="931"/>
                  </a:cubicBezTo>
                  <a:cubicBezTo>
                    <a:pt x="684" y="924"/>
                    <a:pt x="745" y="890"/>
                    <a:pt x="764" y="880"/>
                  </a:cubicBezTo>
                  <a:cubicBezTo>
                    <a:pt x="802" y="862"/>
                    <a:pt x="840" y="822"/>
                    <a:pt x="866" y="799"/>
                  </a:cubicBezTo>
                  <a:cubicBezTo>
                    <a:pt x="932" y="722"/>
                    <a:pt x="968" y="622"/>
                    <a:pt x="971" y="521"/>
                  </a:cubicBezTo>
                  <a:cubicBezTo>
                    <a:pt x="969" y="508"/>
                    <a:pt x="968" y="496"/>
                    <a:pt x="966" y="484"/>
                  </a:cubicBezTo>
                  <a:cubicBezTo>
                    <a:pt x="967" y="467"/>
                    <a:pt x="969" y="449"/>
                    <a:pt x="972" y="432"/>
                  </a:cubicBezTo>
                  <a:cubicBezTo>
                    <a:pt x="969" y="362"/>
                    <a:pt x="949" y="293"/>
                    <a:pt x="911" y="233"/>
                  </a:cubicBezTo>
                  <a:cubicBezTo>
                    <a:pt x="865" y="161"/>
                    <a:pt x="800" y="101"/>
                    <a:pt x="724" y="60"/>
                  </a:cubicBezTo>
                  <a:cubicBezTo>
                    <a:pt x="686" y="41"/>
                    <a:pt x="647" y="27"/>
                    <a:pt x="607" y="16"/>
                  </a:cubicBezTo>
                  <a:cubicBezTo>
                    <a:pt x="571" y="4"/>
                    <a:pt x="506" y="2"/>
                    <a:pt x="481" y="1"/>
                  </a:cubicBezTo>
                  <a:cubicBezTo>
                    <a:pt x="477" y="0"/>
                    <a:pt x="473" y="0"/>
                    <a:pt x="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1"/>
            <p:cNvSpPr/>
            <p:nvPr/>
          </p:nvSpPr>
          <p:spPr>
            <a:xfrm>
              <a:off x="4538550" y="1639725"/>
              <a:ext cx="25975" cy="23850"/>
            </a:xfrm>
            <a:custGeom>
              <a:avLst/>
              <a:gdLst/>
              <a:ahLst/>
              <a:cxnLst/>
              <a:rect l="l" t="t" r="r" b="b"/>
              <a:pathLst>
                <a:path w="1039" h="954" extrusionOk="0">
                  <a:moveTo>
                    <a:pt x="637" y="1"/>
                  </a:moveTo>
                  <a:cubicBezTo>
                    <a:pt x="599" y="1"/>
                    <a:pt x="562" y="6"/>
                    <a:pt x="525" y="17"/>
                  </a:cubicBezTo>
                  <a:cubicBezTo>
                    <a:pt x="484" y="25"/>
                    <a:pt x="442" y="31"/>
                    <a:pt x="400" y="39"/>
                  </a:cubicBezTo>
                  <a:cubicBezTo>
                    <a:pt x="379" y="42"/>
                    <a:pt x="358" y="45"/>
                    <a:pt x="337" y="48"/>
                  </a:cubicBezTo>
                  <a:lnTo>
                    <a:pt x="307" y="54"/>
                  </a:lnTo>
                  <a:cubicBezTo>
                    <a:pt x="305" y="54"/>
                    <a:pt x="303" y="54"/>
                    <a:pt x="300" y="55"/>
                  </a:cubicBezTo>
                  <a:lnTo>
                    <a:pt x="204" y="99"/>
                  </a:lnTo>
                  <a:lnTo>
                    <a:pt x="123" y="166"/>
                  </a:lnTo>
                  <a:cubicBezTo>
                    <a:pt x="121" y="168"/>
                    <a:pt x="119" y="170"/>
                    <a:pt x="117" y="173"/>
                  </a:cubicBezTo>
                  <a:cubicBezTo>
                    <a:pt x="116" y="174"/>
                    <a:pt x="115" y="175"/>
                    <a:pt x="115" y="176"/>
                  </a:cubicBezTo>
                  <a:cubicBezTo>
                    <a:pt x="107" y="184"/>
                    <a:pt x="61" y="251"/>
                    <a:pt x="54" y="260"/>
                  </a:cubicBezTo>
                  <a:cubicBezTo>
                    <a:pt x="53" y="262"/>
                    <a:pt x="52" y="264"/>
                    <a:pt x="51" y="267"/>
                  </a:cubicBezTo>
                  <a:lnTo>
                    <a:pt x="49" y="271"/>
                  </a:lnTo>
                  <a:cubicBezTo>
                    <a:pt x="44" y="282"/>
                    <a:pt x="17" y="355"/>
                    <a:pt x="14" y="366"/>
                  </a:cubicBezTo>
                  <a:cubicBezTo>
                    <a:pt x="13" y="369"/>
                    <a:pt x="12" y="371"/>
                    <a:pt x="11" y="375"/>
                  </a:cubicBezTo>
                  <a:cubicBezTo>
                    <a:pt x="11" y="377"/>
                    <a:pt x="11" y="379"/>
                    <a:pt x="10" y="381"/>
                  </a:cubicBezTo>
                  <a:cubicBezTo>
                    <a:pt x="6" y="404"/>
                    <a:pt x="0" y="462"/>
                    <a:pt x="0" y="485"/>
                  </a:cubicBezTo>
                  <a:lnTo>
                    <a:pt x="0" y="487"/>
                  </a:lnTo>
                  <a:cubicBezTo>
                    <a:pt x="0" y="490"/>
                    <a:pt x="0" y="492"/>
                    <a:pt x="0" y="495"/>
                  </a:cubicBezTo>
                  <a:lnTo>
                    <a:pt x="0" y="499"/>
                  </a:lnTo>
                  <a:cubicBezTo>
                    <a:pt x="2" y="527"/>
                    <a:pt x="11" y="575"/>
                    <a:pt x="16" y="603"/>
                  </a:cubicBezTo>
                  <a:cubicBezTo>
                    <a:pt x="17" y="607"/>
                    <a:pt x="18" y="612"/>
                    <a:pt x="19" y="617"/>
                  </a:cubicBezTo>
                  <a:cubicBezTo>
                    <a:pt x="21" y="619"/>
                    <a:pt x="22" y="622"/>
                    <a:pt x="23" y="624"/>
                  </a:cubicBezTo>
                  <a:cubicBezTo>
                    <a:pt x="30" y="643"/>
                    <a:pt x="57" y="703"/>
                    <a:pt x="67" y="721"/>
                  </a:cubicBezTo>
                  <a:lnTo>
                    <a:pt x="69" y="727"/>
                  </a:lnTo>
                  <a:cubicBezTo>
                    <a:pt x="71" y="731"/>
                    <a:pt x="73" y="736"/>
                    <a:pt x="77" y="740"/>
                  </a:cubicBezTo>
                  <a:cubicBezTo>
                    <a:pt x="99" y="773"/>
                    <a:pt x="125" y="804"/>
                    <a:pt x="153" y="833"/>
                  </a:cubicBezTo>
                  <a:cubicBezTo>
                    <a:pt x="184" y="859"/>
                    <a:pt x="215" y="880"/>
                    <a:pt x="250" y="900"/>
                  </a:cubicBezTo>
                  <a:cubicBezTo>
                    <a:pt x="252" y="902"/>
                    <a:pt x="254" y="903"/>
                    <a:pt x="256" y="904"/>
                  </a:cubicBezTo>
                  <a:cubicBezTo>
                    <a:pt x="259" y="905"/>
                    <a:pt x="259" y="905"/>
                    <a:pt x="260" y="905"/>
                  </a:cubicBezTo>
                  <a:cubicBezTo>
                    <a:pt x="283" y="915"/>
                    <a:pt x="334" y="934"/>
                    <a:pt x="358" y="941"/>
                  </a:cubicBezTo>
                  <a:cubicBezTo>
                    <a:pt x="360" y="942"/>
                    <a:pt x="363" y="943"/>
                    <a:pt x="366" y="944"/>
                  </a:cubicBezTo>
                  <a:lnTo>
                    <a:pt x="370" y="944"/>
                  </a:lnTo>
                  <a:cubicBezTo>
                    <a:pt x="403" y="947"/>
                    <a:pt x="437" y="951"/>
                    <a:pt x="470" y="954"/>
                  </a:cubicBezTo>
                  <a:lnTo>
                    <a:pt x="473" y="954"/>
                  </a:lnTo>
                  <a:cubicBezTo>
                    <a:pt x="512" y="953"/>
                    <a:pt x="552" y="947"/>
                    <a:pt x="590" y="936"/>
                  </a:cubicBezTo>
                  <a:cubicBezTo>
                    <a:pt x="642" y="924"/>
                    <a:pt x="689" y="897"/>
                    <a:pt x="728" y="859"/>
                  </a:cubicBezTo>
                  <a:cubicBezTo>
                    <a:pt x="769" y="831"/>
                    <a:pt x="803" y="792"/>
                    <a:pt x="824" y="747"/>
                  </a:cubicBezTo>
                  <a:cubicBezTo>
                    <a:pt x="848" y="734"/>
                    <a:pt x="869" y="718"/>
                    <a:pt x="888" y="699"/>
                  </a:cubicBezTo>
                  <a:cubicBezTo>
                    <a:pt x="971" y="636"/>
                    <a:pt x="1023" y="540"/>
                    <a:pt x="1029" y="436"/>
                  </a:cubicBezTo>
                  <a:cubicBezTo>
                    <a:pt x="1038" y="385"/>
                    <a:pt x="1034" y="334"/>
                    <a:pt x="1018" y="285"/>
                  </a:cubicBezTo>
                  <a:cubicBezTo>
                    <a:pt x="1004" y="253"/>
                    <a:pt x="989" y="220"/>
                    <a:pt x="975" y="188"/>
                  </a:cubicBezTo>
                  <a:cubicBezTo>
                    <a:pt x="937" y="128"/>
                    <a:pt x="885" y="80"/>
                    <a:pt x="822" y="46"/>
                  </a:cubicBezTo>
                  <a:cubicBezTo>
                    <a:pt x="791" y="34"/>
                    <a:pt x="760" y="22"/>
                    <a:pt x="728" y="12"/>
                  </a:cubicBezTo>
                  <a:cubicBezTo>
                    <a:pt x="698" y="4"/>
                    <a:pt x="668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1"/>
            <p:cNvSpPr/>
            <p:nvPr/>
          </p:nvSpPr>
          <p:spPr>
            <a:xfrm>
              <a:off x="4613475" y="1598575"/>
              <a:ext cx="20525" cy="20800"/>
            </a:xfrm>
            <a:custGeom>
              <a:avLst/>
              <a:gdLst/>
              <a:ahLst/>
              <a:cxnLst/>
              <a:rect l="l" t="t" r="r" b="b"/>
              <a:pathLst>
                <a:path w="821" h="832" extrusionOk="0">
                  <a:moveTo>
                    <a:pt x="392" y="1"/>
                  </a:moveTo>
                  <a:cubicBezTo>
                    <a:pt x="322" y="1"/>
                    <a:pt x="251" y="19"/>
                    <a:pt x="186" y="57"/>
                  </a:cubicBezTo>
                  <a:lnTo>
                    <a:pt x="105" y="124"/>
                  </a:lnTo>
                  <a:cubicBezTo>
                    <a:pt x="59" y="175"/>
                    <a:pt x="26" y="237"/>
                    <a:pt x="11" y="304"/>
                  </a:cubicBezTo>
                  <a:cubicBezTo>
                    <a:pt x="8" y="337"/>
                    <a:pt x="4" y="371"/>
                    <a:pt x="0" y="404"/>
                  </a:cubicBezTo>
                  <a:cubicBezTo>
                    <a:pt x="3" y="474"/>
                    <a:pt x="23" y="542"/>
                    <a:pt x="61" y="603"/>
                  </a:cubicBezTo>
                  <a:lnTo>
                    <a:pt x="90" y="649"/>
                  </a:lnTo>
                  <a:cubicBezTo>
                    <a:pt x="115" y="696"/>
                    <a:pt x="153" y="734"/>
                    <a:pt x="198" y="761"/>
                  </a:cubicBezTo>
                  <a:cubicBezTo>
                    <a:pt x="268" y="808"/>
                    <a:pt x="348" y="832"/>
                    <a:pt x="429" y="832"/>
                  </a:cubicBezTo>
                  <a:cubicBezTo>
                    <a:pt x="500" y="832"/>
                    <a:pt x="571" y="813"/>
                    <a:pt x="635" y="776"/>
                  </a:cubicBezTo>
                  <a:lnTo>
                    <a:pt x="716" y="709"/>
                  </a:lnTo>
                  <a:cubicBezTo>
                    <a:pt x="762" y="658"/>
                    <a:pt x="796" y="597"/>
                    <a:pt x="811" y="530"/>
                  </a:cubicBezTo>
                  <a:cubicBezTo>
                    <a:pt x="814" y="496"/>
                    <a:pt x="817" y="463"/>
                    <a:pt x="820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54" y="66"/>
                    <a:pt x="525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1"/>
            <p:cNvSpPr/>
            <p:nvPr/>
          </p:nvSpPr>
          <p:spPr>
            <a:xfrm>
              <a:off x="4477250" y="1495825"/>
              <a:ext cx="25250" cy="21875"/>
            </a:xfrm>
            <a:custGeom>
              <a:avLst/>
              <a:gdLst/>
              <a:ahLst/>
              <a:cxnLst/>
              <a:rect l="l" t="t" r="r" b="b"/>
              <a:pathLst>
                <a:path w="1010" h="875" extrusionOk="0">
                  <a:moveTo>
                    <a:pt x="612" y="1"/>
                  </a:moveTo>
                  <a:cubicBezTo>
                    <a:pt x="607" y="1"/>
                    <a:pt x="603" y="1"/>
                    <a:pt x="599" y="1"/>
                  </a:cubicBezTo>
                  <a:cubicBezTo>
                    <a:pt x="546" y="3"/>
                    <a:pt x="494" y="11"/>
                    <a:pt x="442" y="21"/>
                  </a:cubicBezTo>
                  <a:cubicBezTo>
                    <a:pt x="424" y="25"/>
                    <a:pt x="406" y="30"/>
                    <a:pt x="387" y="37"/>
                  </a:cubicBezTo>
                  <a:cubicBezTo>
                    <a:pt x="336" y="55"/>
                    <a:pt x="288" y="76"/>
                    <a:pt x="241" y="101"/>
                  </a:cubicBezTo>
                  <a:cubicBezTo>
                    <a:pt x="224" y="111"/>
                    <a:pt x="207" y="122"/>
                    <a:pt x="192" y="135"/>
                  </a:cubicBezTo>
                  <a:lnTo>
                    <a:pt x="109" y="202"/>
                  </a:lnTo>
                  <a:cubicBezTo>
                    <a:pt x="90" y="230"/>
                    <a:pt x="71" y="258"/>
                    <a:pt x="51" y="286"/>
                  </a:cubicBezTo>
                  <a:cubicBezTo>
                    <a:pt x="39" y="317"/>
                    <a:pt x="27" y="349"/>
                    <a:pt x="15" y="380"/>
                  </a:cubicBezTo>
                  <a:cubicBezTo>
                    <a:pt x="1" y="430"/>
                    <a:pt x="0" y="482"/>
                    <a:pt x="13" y="532"/>
                  </a:cubicBezTo>
                  <a:cubicBezTo>
                    <a:pt x="24" y="602"/>
                    <a:pt x="54" y="666"/>
                    <a:pt x="99" y="720"/>
                  </a:cubicBezTo>
                  <a:lnTo>
                    <a:pt x="99" y="722"/>
                  </a:lnTo>
                  <a:cubicBezTo>
                    <a:pt x="117" y="752"/>
                    <a:pt x="144" y="776"/>
                    <a:pt x="174" y="793"/>
                  </a:cubicBezTo>
                  <a:cubicBezTo>
                    <a:pt x="214" y="825"/>
                    <a:pt x="261" y="848"/>
                    <a:pt x="312" y="857"/>
                  </a:cubicBezTo>
                  <a:cubicBezTo>
                    <a:pt x="319" y="860"/>
                    <a:pt x="327" y="862"/>
                    <a:pt x="334" y="863"/>
                  </a:cubicBezTo>
                  <a:cubicBezTo>
                    <a:pt x="375" y="871"/>
                    <a:pt x="415" y="874"/>
                    <a:pt x="456" y="875"/>
                  </a:cubicBezTo>
                  <a:cubicBezTo>
                    <a:pt x="497" y="872"/>
                    <a:pt x="538" y="866"/>
                    <a:pt x="578" y="857"/>
                  </a:cubicBezTo>
                  <a:cubicBezTo>
                    <a:pt x="587" y="856"/>
                    <a:pt x="595" y="853"/>
                    <a:pt x="602" y="851"/>
                  </a:cubicBezTo>
                  <a:cubicBezTo>
                    <a:pt x="642" y="837"/>
                    <a:pt x="681" y="819"/>
                    <a:pt x="718" y="799"/>
                  </a:cubicBezTo>
                  <a:cubicBezTo>
                    <a:pt x="725" y="795"/>
                    <a:pt x="732" y="791"/>
                    <a:pt x="738" y="785"/>
                  </a:cubicBezTo>
                  <a:cubicBezTo>
                    <a:pt x="756" y="773"/>
                    <a:pt x="774" y="758"/>
                    <a:pt x="791" y="744"/>
                  </a:cubicBezTo>
                  <a:cubicBezTo>
                    <a:pt x="881" y="703"/>
                    <a:pt x="949" y="628"/>
                    <a:pt x="978" y="534"/>
                  </a:cubicBezTo>
                  <a:cubicBezTo>
                    <a:pt x="1000" y="487"/>
                    <a:pt x="1010" y="436"/>
                    <a:pt x="1006" y="386"/>
                  </a:cubicBezTo>
                  <a:cubicBezTo>
                    <a:pt x="1001" y="351"/>
                    <a:pt x="995" y="317"/>
                    <a:pt x="990" y="284"/>
                  </a:cubicBezTo>
                  <a:cubicBezTo>
                    <a:pt x="970" y="215"/>
                    <a:pt x="931" y="153"/>
                    <a:pt x="879" y="105"/>
                  </a:cubicBezTo>
                  <a:lnTo>
                    <a:pt x="795" y="46"/>
                  </a:lnTo>
                  <a:cubicBezTo>
                    <a:pt x="739" y="16"/>
                    <a:pt x="675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1"/>
            <p:cNvSpPr/>
            <p:nvPr/>
          </p:nvSpPr>
          <p:spPr>
            <a:xfrm>
              <a:off x="4567325" y="1531450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70" y="1"/>
                  </a:moveTo>
                  <a:cubicBezTo>
                    <a:pt x="504" y="1"/>
                    <a:pt x="434" y="20"/>
                    <a:pt x="364" y="64"/>
                  </a:cubicBezTo>
                  <a:cubicBezTo>
                    <a:pt x="1" y="290"/>
                    <a:pt x="236" y="799"/>
                    <a:pt x="576" y="799"/>
                  </a:cubicBezTo>
                  <a:cubicBezTo>
                    <a:pt x="642" y="799"/>
                    <a:pt x="712" y="780"/>
                    <a:pt x="782" y="736"/>
                  </a:cubicBezTo>
                  <a:cubicBezTo>
                    <a:pt x="1144" y="509"/>
                    <a:pt x="910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4479375" y="1602325"/>
              <a:ext cx="31100" cy="27650"/>
            </a:xfrm>
            <a:custGeom>
              <a:avLst/>
              <a:gdLst/>
              <a:ahLst/>
              <a:cxnLst/>
              <a:rect l="l" t="t" r="r" b="b"/>
              <a:pathLst>
                <a:path w="1244" h="1106" extrusionOk="0">
                  <a:moveTo>
                    <a:pt x="455" y="1"/>
                  </a:moveTo>
                  <a:cubicBezTo>
                    <a:pt x="399" y="1"/>
                    <a:pt x="345" y="12"/>
                    <a:pt x="287" y="22"/>
                  </a:cubicBezTo>
                  <a:lnTo>
                    <a:pt x="190" y="65"/>
                  </a:lnTo>
                  <a:cubicBezTo>
                    <a:pt x="144" y="91"/>
                    <a:pt x="105" y="129"/>
                    <a:pt x="78" y="174"/>
                  </a:cubicBezTo>
                  <a:cubicBezTo>
                    <a:pt x="56" y="200"/>
                    <a:pt x="40" y="230"/>
                    <a:pt x="31" y="264"/>
                  </a:cubicBezTo>
                  <a:cubicBezTo>
                    <a:pt x="10" y="310"/>
                    <a:pt x="1" y="361"/>
                    <a:pt x="4" y="413"/>
                  </a:cubicBezTo>
                  <a:cubicBezTo>
                    <a:pt x="14" y="471"/>
                    <a:pt x="18" y="534"/>
                    <a:pt x="42" y="590"/>
                  </a:cubicBezTo>
                  <a:cubicBezTo>
                    <a:pt x="64" y="646"/>
                    <a:pt x="88" y="707"/>
                    <a:pt x="123" y="757"/>
                  </a:cubicBezTo>
                  <a:cubicBezTo>
                    <a:pt x="148" y="794"/>
                    <a:pt x="179" y="829"/>
                    <a:pt x="209" y="865"/>
                  </a:cubicBezTo>
                  <a:cubicBezTo>
                    <a:pt x="219" y="877"/>
                    <a:pt x="229" y="887"/>
                    <a:pt x="241" y="898"/>
                  </a:cubicBezTo>
                  <a:cubicBezTo>
                    <a:pt x="285" y="938"/>
                    <a:pt x="332" y="974"/>
                    <a:pt x="384" y="1005"/>
                  </a:cubicBezTo>
                  <a:cubicBezTo>
                    <a:pt x="435" y="1036"/>
                    <a:pt x="494" y="1055"/>
                    <a:pt x="551" y="1075"/>
                  </a:cubicBezTo>
                  <a:cubicBezTo>
                    <a:pt x="593" y="1088"/>
                    <a:pt x="636" y="1097"/>
                    <a:pt x="680" y="1099"/>
                  </a:cubicBezTo>
                  <a:cubicBezTo>
                    <a:pt x="708" y="1103"/>
                    <a:pt x="738" y="1106"/>
                    <a:pt x="766" y="1106"/>
                  </a:cubicBezTo>
                  <a:cubicBezTo>
                    <a:pt x="801" y="1102"/>
                    <a:pt x="837" y="1097"/>
                    <a:pt x="873" y="1089"/>
                  </a:cubicBezTo>
                  <a:cubicBezTo>
                    <a:pt x="875" y="1089"/>
                    <a:pt x="877" y="1088"/>
                    <a:pt x="879" y="1088"/>
                  </a:cubicBezTo>
                  <a:cubicBezTo>
                    <a:pt x="902" y="1081"/>
                    <a:pt x="923" y="1071"/>
                    <a:pt x="944" y="1061"/>
                  </a:cubicBezTo>
                  <a:cubicBezTo>
                    <a:pt x="970" y="1052"/>
                    <a:pt x="995" y="1039"/>
                    <a:pt x="1017" y="1024"/>
                  </a:cubicBezTo>
                  <a:cubicBezTo>
                    <a:pt x="1050" y="1000"/>
                    <a:pt x="1080" y="975"/>
                    <a:pt x="1109" y="947"/>
                  </a:cubicBezTo>
                  <a:cubicBezTo>
                    <a:pt x="1114" y="942"/>
                    <a:pt x="1118" y="937"/>
                    <a:pt x="1122" y="933"/>
                  </a:cubicBezTo>
                  <a:cubicBezTo>
                    <a:pt x="1146" y="902"/>
                    <a:pt x="1168" y="871"/>
                    <a:pt x="1188" y="839"/>
                  </a:cubicBezTo>
                  <a:cubicBezTo>
                    <a:pt x="1190" y="834"/>
                    <a:pt x="1192" y="829"/>
                    <a:pt x="1195" y="824"/>
                  </a:cubicBezTo>
                  <a:cubicBezTo>
                    <a:pt x="1211" y="790"/>
                    <a:pt x="1223" y="754"/>
                    <a:pt x="1232" y="718"/>
                  </a:cubicBezTo>
                  <a:cubicBezTo>
                    <a:pt x="1235" y="709"/>
                    <a:pt x="1243" y="624"/>
                    <a:pt x="1243" y="615"/>
                  </a:cubicBezTo>
                  <a:lnTo>
                    <a:pt x="1243" y="608"/>
                  </a:lnTo>
                  <a:cubicBezTo>
                    <a:pt x="1243" y="600"/>
                    <a:pt x="1228" y="511"/>
                    <a:pt x="1227" y="505"/>
                  </a:cubicBezTo>
                  <a:cubicBezTo>
                    <a:pt x="1220" y="479"/>
                    <a:pt x="1170" y="391"/>
                    <a:pt x="1172" y="391"/>
                  </a:cubicBezTo>
                  <a:lnTo>
                    <a:pt x="1172" y="391"/>
                  </a:lnTo>
                  <a:cubicBezTo>
                    <a:pt x="1173" y="391"/>
                    <a:pt x="1173" y="391"/>
                    <a:pt x="1173" y="391"/>
                  </a:cubicBezTo>
                  <a:cubicBezTo>
                    <a:pt x="1157" y="371"/>
                    <a:pt x="1118" y="323"/>
                    <a:pt x="1109" y="316"/>
                  </a:cubicBezTo>
                  <a:cubicBezTo>
                    <a:pt x="1095" y="304"/>
                    <a:pt x="1080" y="293"/>
                    <a:pt x="1064" y="283"/>
                  </a:cubicBezTo>
                  <a:cubicBezTo>
                    <a:pt x="1049" y="271"/>
                    <a:pt x="1039" y="265"/>
                    <a:pt x="1029" y="258"/>
                  </a:cubicBezTo>
                  <a:cubicBezTo>
                    <a:pt x="1019" y="243"/>
                    <a:pt x="1007" y="229"/>
                    <a:pt x="995" y="215"/>
                  </a:cubicBezTo>
                  <a:cubicBezTo>
                    <a:pt x="902" y="122"/>
                    <a:pt x="788" y="68"/>
                    <a:pt x="665" y="28"/>
                  </a:cubicBezTo>
                  <a:cubicBezTo>
                    <a:pt x="606" y="10"/>
                    <a:pt x="541" y="6"/>
                    <a:pt x="480" y="1"/>
                  </a:cubicBezTo>
                  <a:cubicBezTo>
                    <a:pt x="472" y="1"/>
                    <a:pt x="464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>
              <a:off x="4508650" y="1612075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cubicBezTo>
                    <a:pt x="1" y="1"/>
                    <a:pt x="2" y="2"/>
                    <a:pt x="3" y="4"/>
                  </a:cubicBezTo>
                  <a:cubicBezTo>
                    <a:pt x="2" y="2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4508725" y="1612150"/>
              <a:ext cx="175" cy="275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0" y="1"/>
                  </a:moveTo>
                  <a:cubicBezTo>
                    <a:pt x="1" y="2"/>
                    <a:pt x="1" y="3"/>
                    <a:pt x="3" y="4"/>
                  </a:cubicBezTo>
                  <a:lnTo>
                    <a:pt x="3" y="4"/>
                  </a:lnTo>
                  <a:lnTo>
                    <a:pt x="0" y="1"/>
                  </a:lnTo>
                  <a:close/>
                  <a:moveTo>
                    <a:pt x="3" y="4"/>
                  </a:moveTo>
                  <a:lnTo>
                    <a:pt x="4" y="7"/>
                  </a:lnTo>
                  <a:cubicBezTo>
                    <a:pt x="5" y="7"/>
                    <a:pt x="5" y="7"/>
                    <a:pt x="5" y="8"/>
                  </a:cubicBezTo>
                  <a:lnTo>
                    <a:pt x="5" y="8"/>
                  </a:lnTo>
                  <a:cubicBezTo>
                    <a:pt x="4" y="6"/>
                    <a:pt x="3" y="5"/>
                    <a:pt x="3" y="4"/>
                  </a:cubicBezTo>
                  <a:close/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lnTo>
                    <a:pt x="5" y="8"/>
                  </a:lnTo>
                  <a:cubicBezTo>
                    <a:pt x="5" y="8"/>
                    <a:pt x="5" y="8"/>
                    <a:pt x="5" y="8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4498125" y="1689500"/>
              <a:ext cx="36650" cy="28975"/>
            </a:xfrm>
            <a:custGeom>
              <a:avLst/>
              <a:gdLst/>
              <a:ahLst/>
              <a:cxnLst/>
              <a:rect l="l" t="t" r="r" b="b"/>
              <a:pathLst>
                <a:path w="1466" h="1159" extrusionOk="0">
                  <a:moveTo>
                    <a:pt x="623" y="1"/>
                  </a:moveTo>
                  <a:cubicBezTo>
                    <a:pt x="559" y="1"/>
                    <a:pt x="495" y="9"/>
                    <a:pt x="433" y="24"/>
                  </a:cubicBezTo>
                  <a:cubicBezTo>
                    <a:pt x="375" y="37"/>
                    <a:pt x="321" y="65"/>
                    <a:pt x="270" y="91"/>
                  </a:cubicBezTo>
                  <a:cubicBezTo>
                    <a:pt x="218" y="117"/>
                    <a:pt x="172" y="161"/>
                    <a:pt x="128" y="198"/>
                  </a:cubicBezTo>
                  <a:cubicBezTo>
                    <a:pt x="34" y="300"/>
                    <a:pt x="1" y="444"/>
                    <a:pt x="39" y="578"/>
                  </a:cubicBezTo>
                  <a:cubicBezTo>
                    <a:pt x="82" y="702"/>
                    <a:pt x="151" y="816"/>
                    <a:pt x="243" y="909"/>
                  </a:cubicBezTo>
                  <a:cubicBezTo>
                    <a:pt x="288" y="956"/>
                    <a:pt x="345" y="993"/>
                    <a:pt x="398" y="1029"/>
                  </a:cubicBezTo>
                  <a:cubicBezTo>
                    <a:pt x="425" y="1047"/>
                    <a:pt x="453" y="1062"/>
                    <a:pt x="484" y="1075"/>
                  </a:cubicBezTo>
                  <a:cubicBezTo>
                    <a:pt x="600" y="1128"/>
                    <a:pt x="726" y="1156"/>
                    <a:pt x="854" y="1158"/>
                  </a:cubicBezTo>
                  <a:cubicBezTo>
                    <a:pt x="859" y="1159"/>
                    <a:pt x="864" y="1159"/>
                    <a:pt x="868" y="1159"/>
                  </a:cubicBezTo>
                  <a:cubicBezTo>
                    <a:pt x="928" y="1159"/>
                    <a:pt x="987" y="1147"/>
                    <a:pt x="1044" y="1136"/>
                  </a:cubicBezTo>
                  <a:cubicBezTo>
                    <a:pt x="1110" y="1122"/>
                    <a:pt x="1170" y="1090"/>
                    <a:pt x="1230" y="1063"/>
                  </a:cubicBezTo>
                  <a:cubicBezTo>
                    <a:pt x="1411" y="943"/>
                    <a:pt x="1466" y="704"/>
                    <a:pt x="1357" y="518"/>
                  </a:cubicBezTo>
                  <a:cubicBezTo>
                    <a:pt x="1336" y="488"/>
                    <a:pt x="1313" y="463"/>
                    <a:pt x="1287" y="439"/>
                  </a:cubicBezTo>
                  <a:cubicBezTo>
                    <a:pt x="1278" y="404"/>
                    <a:pt x="1265" y="371"/>
                    <a:pt x="1246" y="339"/>
                  </a:cubicBezTo>
                  <a:cubicBezTo>
                    <a:pt x="1240" y="329"/>
                    <a:pt x="1233" y="319"/>
                    <a:pt x="1226" y="309"/>
                  </a:cubicBezTo>
                  <a:cubicBezTo>
                    <a:pt x="1199" y="272"/>
                    <a:pt x="1170" y="238"/>
                    <a:pt x="1138" y="204"/>
                  </a:cubicBezTo>
                  <a:cubicBezTo>
                    <a:pt x="1098" y="163"/>
                    <a:pt x="1048" y="131"/>
                    <a:pt x="1000" y="101"/>
                  </a:cubicBezTo>
                  <a:cubicBezTo>
                    <a:pt x="965" y="80"/>
                    <a:pt x="928" y="63"/>
                    <a:pt x="889" y="51"/>
                  </a:cubicBezTo>
                  <a:cubicBezTo>
                    <a:pt x="851" y="35"/>
                    <a:pt x="810" y="22"/>
                    <a:pt x="769" y="14"/>
                  </a:cubicBezTo>
                  <a:cubicBezTo>
                    <a:pt x="721" y="5"/>
                    <a:pt x="672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4463925" y="1406125"/>
              <a:ext cx="39450" cy="29900"/>
            </a:xfrm>
            <a:custGeom>
              <a:avLst/>
              <a:gdLst/>
              <a:ahLst/>
              <a:cxnLst/>
              <a:rect l="l" t="t" r="r" b="b"/>
              <a:pathLst>
                <a:path w="1578" h="1196" extrusionOk="0">
                  <a:moveTo>
                    <a:pt x="389" y="1"/>
                  </a:moveTo>
                  <a:cubicBezTo>
                    <a:pt x="258" y="1"/>
                    <a:pt x="127" y="103"/>
                    <a:pt x="68" y="213"/>
                  </a:cubicBezTo>
                  <a:cubicBezTo>
                    <a:pt x="1" y="340"/>
                    <a:pt x="13" y="485"/>
                    <a:pt x="83" y="607"/>
                  </a:cubicBezTo>
                  <a:cubicBezTo>
                    <a:pt x="284" y="960"/>
                    <a:pt x="695" y="1196"/>
                    <a:pt x="1102" y="1196"/>
                  </a:cubicBezTo>
                  <a:cubicBezTo>
                    <a:pt x="1130" y="1196"/>
                    <a:pt x="1159" y="1195"/>
                    <a:pt x="1187" y="1192"/>
                  </a:cubicBezTo>
                  <a:cubicBezTo>
                    <a:pt x="1316" y="1181"/>
                    <a:pt x="1422" y="1130"/>
                    <a:pt x="1496" y="1023"/>
                  </a:cubicBezTo>
                  <a:cubicBezTo>
                    <a:pt x="1530" y="984"/>
                    <a:pt x="1551" y="936"/>
                    <a:pt x="1561" y="885"/>
                  </a:cubicBezTo>
                  <a:cubicBezTo>
                    <a:pt x="1577" y="818"/>
                    <a:pt x="1575" y="749"/>
                    <a:pt x="1555" y="683"/>
                  </a:cubicBezTo>
                  <a:cubicBezTo>
                    <a:pt x="1547" y="635"/>
                    <a:pt x="1538" y="585"/>
                    <a:pt x="1530" y="536"/>
                  </a:cubicBezTo>
                  <a:cubicBezTo>
                    <a:pt x="1513" y="441"/>
                    <a:pt x="1416" y="341"/>
                    <a:pt x="1335" y="299"/>
                  </a:cubicBezTo>
                  <a:cubicBezTo>
                    <a:pt x="1275" y="268"/>
                    <a:pt x="1210" y="253"/>
                    <a:pt x="1143" y="253"/>
                  </a:cubicBezTo>
                  <a:cubicBezTo>
                    <a:pt x="1131" y="253"/>
                    <a:pt x="1119" y="253"/>
                    <a:pt x="1107" y="254"/>
                  </a:cubicBezTo>
                  <a:cubicBezTo>
                    <a:pt x="1039" y="201"/>
                    <a:pt x="966" y="156"/>
                    <a:pt x="887" y="119"/>
                  </a:cubicBezTo>
                  <a:cubicBezTo>
                    <a:pt x="812" y="85"/>
                    <a:pt x="735" y="57"/>
                    <a:pt x="657" y="36"/>
                  </a:cubicBezTo>
                  <a:cubicBezTo>
                    <a:pt x="574" y="17"/>
                    <a:pt x="491" y="6"/>
                    <a:pt x="407" y="2"/>
                  </a:cubicBezTo>
                  <a:cubicBezTo>
                    <a:pt x="401" y="1"/>
                    <a:pt x="395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4478050" y="1317300"/>
              <a:ext cx="36075" cy="28225"/>
            </a:xfrm>
            <a:custGeom>
              <a:avLst/>
              <a:gdLst/>
              <a:ahLst/>
              <a:cxnLst/>
              <a:rect l="l" t="t" r="r" b="b"/>
              <a:pathLst>
                <a:path w="1443" h="1129" extrusionOk="0">
                  <a:moveTo>
                    <a:pt x="737" y="0"/>
                  </a:moveTo>
                  <a:cubicBezTo>
                    <a:pt x="716" y="0"/>
                    <a:pt x="696" y="1"/>
                    <a:pt x="675" y="3"/>
                  </a:cubicBezTo>
                  <a:cubicBezTo>
                    <a:pt x="592" y="9"/>
                    <a:pt x="511" y="24"/>
                    <a:pt x="432" y="48"/>
                  </a:cubicBezTo>
                  <a:cubicBezTo>
                    <a:pt x="377" y="66"/>
                    <a:pt x="324" y="88"/>
                    <a:pt x="272" y="115"/>
                  </a:cubicBezTo>
                  <a:cubicBezTo>
                    <a:pt x="190" y="158"/>
                    <a:pt x="126" y="232"/>
                    <a:pt x="80" y="310"/>
                  </a:cubicBezTo>
                  <a:cubicBezTo>
                    <a:pt x="14" y="420"/>
                    <a:pt x="1" y="572"/>
                    <a:pt x="43" y="693"/>
                  </a:cubicBezTo>
                  <a:cubicBezTo>
                    <a:pt x="58" y="743"/>
                    <a:pt x="82" y="791"/>
                    <a:pt x="112" y="833"/>
                  </a:cubicBezTo>
                  <a:cubicBezTo>
                    <a:pt x="147" y="876"/>
                    <a:pt x="179" y="921"/>
                    <a:pt x="222" y="955"/>
                  </a:cubicBezTo>
                  <a:cubicBezTo>
                    <a:pt x="262" y="987"/>
                    <a:pt x="304" y="1016"/>
                    <a:pt x="350" y="1040"/>
                  </a:cubicBezTo>
                  <a:cubicBezTo>
                    <a:pt x="399" y="1064"/>
                    <a:pt x="451" y="1082"/>
                    <a:pt x="504" y="1097"/>
                  </a:cubicBezTo>
                  <a:cubicBezTo>
                    <a:pt x="583" y="1117"/>
                    <a:pt x="664" y="1128"/>
                    <a:pt x="746" y="1129"/>
                  </a:cubicBezTo>
                  <a:cubicBezTo>
                    <a:pt x="833" y="1129"/>
                    <a:pt x="920" y="1118"/>
                    <a:pt x="1005" y="1095"/>
                  </a:cubicBezTo>
                  <a:cubicBezTo>
                    <a:pt x="1093" y="1073"/>
                    <a:pt x="1177" y="1037"/>
                    <a:pt x="1256" y="990"/>
                  </a:cubicBezTo>
                  <a:cubicBezTo>
                    <a:pt x="1342" y="931"/>
                    <a:pt x="1403" y="845"/>
                    <a:pt x="1431" y="744"/>
                  </a:cubicBezTo>
                  <a:cubicBezTo>
                    <a:pt x="1435" y="711"/>
                    <a:pt x="1438" y="676"/>
                    <a:pt x="1442" y="643"/>
                  </a:cubicBezTo>
                  <a:cubicBezTo>
                    <a:pt x="1440" y="572"/>
                    <a:pt x="1418" y="504"/>
                    <a:pt x="1382" y="445"/>
                  </a:cubicBezTo>
                  <a:lnTo>
                    <a:pt x="1374" y="432"/>
                  </a:lnTo>
                  <a:cubicBezTo>
                    <a:pt x="1376" y="358"/>
                    <a:pt x="1357" y="287"/>
                    <a:pt x="1317" y="225"/>
                  </a:cubicBezTo>
                  <a:cubicBezTo>
                    <a:pt x="1294" y="198"/>
                    <a:pt x="1271" y="171"/>
                    <a:pt x="1250" y="144"/>
                  </a:cubicBezTo>
                  <a:cubicBezTo>
                    <a:pt x="1199" y="98"/>
                    <a:pt x="1137" y="64"/>
                    <a:pt x="1070" y="49"/>
                  </a:cubicBezTo>
                  <a:cubicBezTo>
                    <a:pt x="1023" y="33"/>
                    <a:pt x="973" y="21"/>
                    <a:pt x="923" y="15"/>
                  </a:cubicBezTo>
                  <a:cubicBezTo>
                    <a:pt x="861" y="7"/>
                    <a:pt x="799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4490250" y="1243325"/>
              <a:ext cx="34525" cy="25375"/>
            </a:xfrm>
            <a:custGeom>
              <a:avLst/>
              <a:gdLst/>
              <a:ahLst/>
              <a:cxnLst/>
              <a:rect l="l" t="t" r="r" b="b"/>
              <a:pathLst>
                <a:path w="1381" h="1015" extrusionOk="0">
                  <a:moveTo>
                    <a:pt x="925" y="0"/>
                  </a:moveTo>
                  <a:cubicBezTo>
                    <a:pt x="874" y="0"/>
                    <a:pt x="823" y="9"/>
                    <a:pt x="775" y="27"/>
                  </a:cubicBezTo>
                  <a:cubicBezTo>
                    <a:pt x="646" y="36"/>
                    <a:pt x="519" y="44"/>
                    <a:pt x="390" y="54"/>
                  </a:cubicBezTo>
                  <a:cubicBezTo>
                    <a:pt x="320" y="55"/>
                    <a:pt x="252" y="77"/>
                    <a:pt x="191" y="114"/>
                  </a:cubicBezTo>
                  <a:cubicBezTo>
                    <a:pt x="106" y="172"/>
                    <a:pt x="43" y="260"/>
                    <a:pt x="15" y="360"/>
                  </a:cubicBezTo>
                  <a:cubicBezTo>
                    <a:pt x="0" y="427"/>
                    <a:pt x="1" y="497"/>
                    <a:pt x="22" y="563"/>
                  </a:cubicBezTo>
                  <a:cubicBezTo>
                    <a:pt x="39" y="610"/>
                    <a:pt x="61" y="655"/>
                    <a:pt x="85" y="698"/>
                  </a:cubicBezTo>
                  <a:cubicBezTo>
                    <a:pt x="112" y="738"/>
                    <a:pt x="143" y="776"/>
                    <a:pt x="176" y="811"/>
                  </a:cubicBezTo>
                  <a:cubicBezTo>
                    <a:pt x="218" y="859"/>
                    <a:pt x="277" y="897"/>
                    <a:pt x="330" y="928"/>
                  </a:cubicBezTo>
                  <a:cubicBezTo>
                    <a:pt x="385" y="960"/>
                    <a:pt x="443" y="983"/>
                    <a:pt x="506" y="996"/>
                  </a:cubicBezTo>
                  <a:cubicBezTo>
                    <a:pt x="550" y="1006"/>
                    <a:pt x="595" y="1012"/>
                    <a:pt x="642" y="1013"/>
                  </a:cubicBezTo>
                  <a:cubicBezTo>
                    <a:pt x="651" y="1014"/>
                    <a:pt x="659" y="1014"/>
                    <a:pt x="667" y="1014"/>
                  </a:cubicBezTo>
                  <a:cubicBezTo>
                    <a:pt x="676" y="1014"/>
                    <a:pt x="684" y="1014"/>
                    <a:pt x="693" y="1013"/>
                  </a:cubicBezTo>
                  <a:cubicBezTo>
                    <a:pt x="740" y="1009"/>
                    <a:pt x="787" y="1001"/>
                    <a:pt x="833" y="990"/>
                  </a:cubicBezTo>
                  <a:cubicBezTo>
                    <a:pt x="880" y="975"/>
                    <a:pt x="925" y="955"/>
                    <a:pt x="968" y="933"/>
                  </a:cubicBezTo>
                  <a:cubicBezTo>
                    <a:pt x="1027" y="906"/>
                    <a:pt x="1076" y="860"/>
                    <a:pt x="1124" y="818"/>
                  </a:cubicBezTo>
                  <a:cubicBezTo>
                    <a:pt x="1148" y="797"/>
                    <a:pt x="1168" y="772"/>
                    <a:pt x="1188" y="746"/>
                  </a:cubicBezTo>
                  <a:cubicBezTo>
                    <a:pt x="1220" y="727"/>
                    <a:pt x="1250" y="705"/>
                    <a:pt x="1276" y="678"/>
                  </a:cubicBezTo>
                  <a:cubicBezTo>
                    <a:pt x="1343" y="599"/>
                    <a:pt x="1380" y="500"/>
                    <a:pt x="1381" y="398"/>
                  </a:cubicBezTo>
                  <a:cubicBezTo>
                    <a:pt x="1373" y="294"/>
                    <a:pt x="1336" y="186"/>
                    <a:pt x="1253" y="118"/>
                  </a:cubicBezTo>
                  <a:cubicBezTo>
                    <a:pt x="1192" y="63"/>
                    <a:pt x="1115" y="28"/>
                    <a:pt x="1034" y="16"/>
                  </a:cubicBezTo>
                  <a:cubicBezTo>
                    <a:pt x="1027" y="13"/>
                    <a:pt x="1019" y="11"/>
                    <a:pt x="1011" y="9"/>
                  </a:cubicBezTo>
                  <a:cubicBezTo>
                    <a:pt x="983" y="3"/>
                    <a:pt x="954" y="0"/>
                    <a:pt x="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4437250" y="1262575"/>
              <a:ext cx="20900" cy="20725"/>
            </a:xfrm>
            <a:custGeom>
              <a:avLst/>
              <a:gdLst/>
              <a:ahLst/>
              <a:cxnLst/>
              <a:rect l="l" t="t" r="r" b="b"/>
              <a:pathLst>
                <a:path w="836" h="829" extrusionOk="0">
                  <a:moveTo>
                    <a:pt x="433" y="1"/>
                  </a:moveTo>
                  <a:cubicBezTo>
                    <a:pt x="355" y="1"/>
                    <a:pt x="277" y="25"/>
                    <a:pt x="211" y="74"/>
                  </a:cubicBezTo>
                  <a:cubicBezTo>
                    <a:pt x="172" y="95"/>
                    <a:pt x="136" y="121"/>
                    <a:pt x="106" y="152"/>
                  </a:cubicBezTo>
                  <a:cubicBezTo>
                    <a:pt x="87" y="180"/>
                    <a:pt x="66" y="208"/>
                    <a:pt x="47" y="236"/>
                  </a:cubicBezTo>
                  <a:cubicBezTo>
                    <a:pt x="15" y="297"/>
                    <a:pt x="0" y="364"/>
                    <a:pt x="1" y="432"/>
                  </a:cubicBezTo>
                  <a:cubicBezTo>
                    <a:pt x="1" y="433"/>
                    <a:pt x="1" y="433"/>
                    <a:pt x="1" y="434"/>
                  </a:cubicBezTo>
                  <a:lnTo>
                    <a:pt x="1" y="435"/>
                  </a:lnTo>
                  <a:cubicBezTo>
                    <a:pt x="1" y="436"/>
                    <a:pt x="17" y="535"/>
                    <a:pt x="17" y="537"/>
                  </a:cubicBezTo>
                  <a:lnTo>
                    <a:pt x="17" y="538"/>
                  </a:lnTo>
                  <a:cubicBezTo>
                    <a:pt x="17" y="538"/>
                    <a:pt x="17" y="539"/>
                    <a:pt x="17" y="540"/>
                  </a:cubicBezTo>
                  <a:cubicBezTo>
                    <a:pt x="30" y="573"/>
                    <a:pt x="44" y="606"/>
                    <a:pt x="62" y="638"/>
                  </a:cubicBezTo>
                  <a:cubicBezTo>
                    <a:pt x="69" y="638"/>
                    <a:pt x="69" y="639"/>
                    <a:pt x="69" y="639"/>
                  </a:cubicBezTo>
                  <a:cubicBezTo>
                    <a:pt x="70" y="640"/>
                    <a:pt x="136" y="720"/>
                    <a:pt x="137" y="721"/>
                  </a:cubicBezTo>
                  <a:cubicBezTo>
                    <a:pt x="162" y="746"/>
                    <a:pt x="191" y="767"/>
                    <a:pt x="224" y="782"/>
                  </a:cubicBezTo>
                  <a:lnTo>
                    <a:pt x="319" y="817"/>
                  </a:lnTo>
                  <a:lnTo>
                    <a:pt x="321" y="817"/>
                  </a:lnTo>
                  <a:cubicBezTo>
                    <a:pt x="321" y="817"/>
                    <a:pt x="421" y="828"/>
                    <a:pt x="423" y="828"/>
                  </a:cubicBezTo>
                  <a:lnTo>
                    <a:pt x="424" y="828"/>
                  </a:lnTo>
                  <a:cubicBezTo>
                    <a:pt x="459" y="825"/>
                    <a:pt x="494" y="820"/>
                    <a:pt x="530" y="811"/>
                  </a:cubicBezTo>
                  <a:cubicBezTo>
                    <a:pt x="531" y="811"/>
                    <a:pt x="532" y="811"/>
                    <a:pt x="533" y="810"/>
                  </a:cubicBezTo>
                  <a:cubicBezTo>
                    <a:pt x="567" y="797"/>
                    <a:pt x="601" y="782"/>
                    <a:pt x="633" y="765"/>
                  </a:cubicBezTo>
                  <a:lnTo>
                    <a:pt x="638" y="763"/>
                  </a:lnTo>
                  <a:cubicBezTo>
                    <a:pt x="639" y="762"/>
                    <a:pt x="640" y="761"/>
                    <a:pt x="641" y="760"/>
                  </a:cubicBezTo>
                  <a:cubicBezTo>
                    <a:pt x="642" y="760"/>
                    <a:pt x="642" y="759"/>
                    <a:pt x="643" y="759"/>
                  </a:cubicBezTo>
                  <a:cubicBezTo>
                    <a:pt x="653" y="750"/>
                    <a:pt x="715" y="700"/>
                    <a:pt x="725" y="691"/>
                  </a:cubicBezTo>
                  <a:cubicBezTo>
                    <a:pt x="726" y="690"/>
                    <a:pt x="727" y="689"/>
                    <a:pt x="728" y="688"/>
                  </a:cubicBezTo>
                  <a:lnTo>
                    <a:pt x="729" y="687"/>
                  </a:lnTo>
                  <a:cubicBezTo>
                    <a:pt x="732" y="682"/>
                    <a:pt x="786" y="606"/>
                    <a:pt x="788" y="602"/>
                  </a:cubicBezTo>
                  <a:cubicBezTo>
                    <a:pt x="788" y="602"/>
                    <a:pt x="788" y="601"/>
                    <a:pt x="788" y="601"/>
                  </a:cubicBezTo>
                  <a:cubicBezTo>
                    <a:pt x="789" y="600"/>
                    <a:pt x="790" y="599"/>
                    <a:pt x="790" y="598"/>
                  </a:cubicBezTo>
                  <a:cubicBezTo>
                    <a:pt x="791" y="595"/>
                    <a:pt x="825" y="506"/>
                    <a:pt x="826" y="503"/>
                  </a:cubicBezTo>
                  <a:lnTo>
                    <a:pt x="826" y="502"/>
                  </a:lnTo>
                  <a:lnTo>
                    <a:pt x="826" y="500"/>
                  </a:lnTo>
                  <a:cubicBezTo>
                    <a:pt x="826" y="499"/>
                    <a:pt x="835" y="400"/>
                    <a:pt x="835" y="399"/>
                  </a:cubicBezTo>
                  <a:lnTo>
                    <a:pt x="835" y="398"/>
                  </a:lnTo>
                  <a:cubicBezTo>
                    <a:pt x="834" y="364"/>
                    <a:pt x="828" y="329"/>
                    <a:pt x="819" y="296"/>
                  </a:cubicBezTo>
                  <a:cubicBezTo>
                    <a:pt x="809" y="260"/>
                    <a:pt x="794" y="226"/>
                    <a:pt x="775" y="195"/>
                  </a:cubicBezTo>
                  <a:cubicBezTo>
                    <a:pt x="755" y="164"/>
                    <a:pt x="732" y="135"/>
                    <a:pt x="705" y="111"/>
                  </a:cubicBezTo>
                  <a:cubicBezTo>
                    <a:pt x="678" y="88"/>
                    <a:pt x="648" y="69"/>
                    <a:pt x="618" y="50"/>
                  </a:cubicBezTo>
                  <a:cubicBezTo>
                    <a:pt x="618" y="49"/>
                    <a:pt x="617" y="49"/>
                    <a:pt x="616" y="48"/>
                  </a:cubicBezTo>
                  <a:cubicBezTo>
                    <a:pt x="559" y="16"/>
                    <a:pt x="496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4414825" y="1360850"/>
              <a:ext cx="22725" cy="20550"/>
            </a:xfrm>
            <a:custGeom>
              <a:avLst/>
              <a:gdLst/>
              <a:ahLst/>
              <a:cxnLst/>
              <a:rect l="l" t="t" r="r" b="b"/>
              <a:pathLst>
                <a:path w="909" h="822" extrusionOk="0">
                  <a:moveTo>
                    <a:pt x="452" y="1"/>
                  </a:moveTo>
                  <a:cubicBezTo>
                    <a:pt x="382" y="3"/>
                    <a:pt x="314" y="23"/>
                    <a:pt x="254" y="60"/>
                  </a:cubicBezTo>
                  <a:lnTo>
                    <a:pt x="207" y="89"/>
                  </a:lnTo>
                  <a:cubicBezTo>
                    <a:pt x="161" y="115"/>
                    <a:pt x="122" y="153"/>
                    <a:pt x="95" y="199"/>
                  </a:cubicBezTo>
                  <a:cubicBezTo>
                    <a:pt x="7" y="329"/>
                    <a:pt x="0" y="499"/>
                    <a:pt x="80" y="635"/>
                  </a:cubicBezTo>
                  <a:cubicBezTo>
                    <a:pt x="103" y="662"/>
                    <a:pt x="126" y="690"/>
                    <a:pt x="147" y="717"/>
                  </a:cubicBezTo>
                  <a:cubicBezTo>
                    <a:pt x="198" y="763"/>
                    <a:pt x="260" y="796"/>
                    <a:pt x="327" y="812"/>
                  </a:cubicBezTo>
                  <a:lnTo>
                    <a:pt x="427" y="822"/>
                  </a:lnTo>
                  <a:cubicBezTo>
                    <a:pt x="497" y="820"/>
                    <a:pt x="566" y="799"/>
                    <a:pt x="626" y="762"/>
                  </a:cubicBezTo>
                  <a:lnTo>
                    <a:pt x="672" y="732"/>
                  </a:lnTo>
                  <a:cubicBezTo>
                    <a:pt x="853" y="613"/>
                    <a:pt x="909" y="373"/>
                    <a:pt x="799" y="187"/>
                  </a:cubicBezTo>
                  <a:cubicBezTo>
                    <a:pt x="777" y="160"/>
                    <a:pt x="754" y="133"/>
                    <a:pt x="732" y="105"/>
                  </a:cubicBezTo>
                  <a:cubicBezTo>
                    <a:pt x="681" y="59"/>
                    <a:pt x="619" y="26"/>
                    <a:pt x="553" y="10"/>
                  </a:cubicBezTo>
                  <a:cubicBezTo>
                    <a:pt x="519" y="7"/>
                    <a:pt x="485" y="4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4416275" y="1452550"/>
              <a:ext cx="23625" cy="20675"/>
            </a:xfrm>
            <a:custGeom>
              <a:avLst/>
              <a:gdLst/>
              <a:ahLst/>
              <a:cxnLst/>
              <a:rect l="l" t="t" r="r" b="b"/>
              <a:pathLst>
                <a:path w="945" h="827" extrusionOk="0">
                  <a:moveTo>
                    <a:pt x="408" y="1"/>
                  </a:moveTo>
                  <a:cubicBezTo>
                    <a:pt x="384" y="1"/>
                    <a:pt x="359" y="4"/>
                    <a:pt x="336" y="10"/>
                  </a:cubicBezTo>
                  <a:cubicBezTo>
                    <a:pt x="178" y="38"/>
                    <a:pt x="51" y="153"/>
                    <a:pt x="11" y="308"/>
                  </a:cubicBezTo>
                  <a:cubicBezTo>
                    <a:pt x="8" y="341"/>
                    <a:pt x="4" y="376"/>
                    <a:pt x="1" y="409"/>
                  </a:cubicBezTo>
                  <a:cubicBezTo>
                    <a:pt x="3" y="478"/>
                    <a:pt x="23" y="548"/>
                    <a:pt x="61" y="607"/>
                  </a:cubicBezTo>
                  <a:lnTo>
                    <a:pt x="128" y="688"/>
                  </a:lnTo>
                  <a:cubicBezTo>
                    <a:pt x="179" y="735"/>
                    <a:pt x="240" y="767"/>
                    <a:pt x="307" y="782"/>
                  </a:cubicBezTo>
                  <a:lnTo>
                    <a:pt x="460" y="818"/>
                  </a:lnTo>
                  <a:cubicBezTo>
                    <a:pt x="487" y="823"/>
                    <a:pt x="515" y="826"/>
                    <a:pt x="542" y="826"/>
                  </a:cubicBezTo>
                  <a:cubicBezTo>
                    <a:pt x="723" y="826"/>
                    <a:pt x="888" y="704"/>
                    <a:pt x="935" y="522"/>
                  </a:cubicBezTo>
                  <a:cubicBezTo>
                    <a:pt x="938" y="488"/>
                    <a:pt x="942" y="455"/>
                    <a:pt x="945" y="421"/>
                  </a:cubicBezTo>
                  <a:cubicBezTo>
                    <a:pt x="944" y="351"/>
                    <a:pt x="922" y="283"/>
                    <a:pt x="886" y="222"/>
                  </a:cubicBezTo>
                  <a:cubicBezTo>
                    <a:pt x="863" y="195"/>
                    <a:pt x="840" y="168"/>
                    <a:pt x="819" y="141"/>
                  </a:cubicBezTo>
                  <a:cubicBezTo>
                    <a:pt x="768" y="95"/>
                    <a:pt x="706" y="62"/>
                    <a:pt x="639" y="47"/>
                  </a:cubicBezTo>
                  <a:cubicBezTo>
                    <a:pt x="588" y="35"/>
                    <a:pt x="538" y="24"/>
                    <a:pt x="487" y="12"/>
                  </a:cubicBezTo>
                  <a:cubicBezTo>
                    <a:pt x="461" y="4"/>
                    <a:pt x="434" y="1"/>
                    <a:pt x="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4421725" y="1533350"/>
              <a:ext cx="29125" cy="26175"/>
            </a:xfrm>
            <a:custGeom>
              <a:avLst/>
              <a:gdLst/>
              <a:ahLst/>
              <a:cxnLst/>
              <a:rect l="l" t="t" r="r" b="b"/>
              <a:pathLst>
                <a:path w="1165" h="1047" extrusionOk="0">
                  <a:moveTo>
                    <a:pt x="490" y="1"/>
                  </a:moveTo>
                  <a:cubicBezTo>
                    <a:pt x="473" y="1"/>
                    <a:pt x="455" y="2"/>
                    <a:pt x="437" y="5"/>
                  </a:cubicBezTo>
                  <a:cubicBezTo>
                    <a:pt x="388" y="10"/>
                    <a:pt x="338" y="19"/>
                    <a:pt x="290" y="32"/>
                  </a:cubicBezTo>
                  <a:cubicBezTo>
                    <a:pt x="238" y="45"/>
                    <a:pt x="190" y="72"/>
                    <a:pt x="152" y="110"/>
                  </a:cubicBezTo>
                  <a:cubicBezTo>
                    <a:pt x="109" y="139"/>
                    <a:pt x="74" y="180"/>
                    <a:pt x="52" y="228"/>
                  </a:cubicBezTo>
                  <a:lnTo>
                    <a:pt x="17" y="322"/>
                  </a:lnTo>
                  <a:cubicBezTo>
                    <a:pt x="1" y="389"/>
                    <a:pt x="3" y="458"/>
                    <a:pt x="22" y="524"/>
                  </a:cubicBezTo>
                  <a:cubicBezTo>
                    <a:pt x="30" y="547"/>
                    <a:pt x="38" y="570"/>
                    <a:pt x="47" y="593"/>
                  </a:cubicBezTo>
                  <a:cubicBezTo>
                    <a:pt x="57" y="619"/>
                    <a:pt x="69" y="645"/>
                    <a:pt x="81" y="670"/>
                  </a:cubicBezTo>
                  <a:cubicBezTo>
                    <a:pt x="93" y="695"/>
                    <a:pt x="102" y="721"/>
                    <a:pt x="116" y="745"/>
                  </a:cubicBezTo>
                  <a:cubicBezTo>
                    <a:pt x="145" y="796"/>
                    <a:pt x="185" y="840"/>
                    <a:pt x="221" y="881"/>
                  </a:cubicBezTo>
                  <a:cubicBezTo>
                    <a:pt x="229" y="890"/>
                    <a:pt x="236" y="896"/>
                    <a:pt x="244" y="903"/>
                  </a:cubicBezTo>
                  <a:cubicBezTo>
                    <a:pt x="260" y="917"/>
                    <a:pt x="280" y="929"/>
                    <a:pt x="296" y="940"/>
                  </a:cubicBezTo>
                  <a:cubicBezTo>
                    <a:pt x="312" y="952"/>
                    <a:pt x="329" y="966"/>
                    <a:pt x="348" y="976"/>
                  </a:cubicBezTo>
                  <a:cubicBezTo>
                    <a:pt x="355" y="981"/>
                    <a:pt x="363" y="984"/>
                    <a:pt x="371" y="987"/>
                  </a:cubicBezTo>
                  <a:cubicBezTo>
                    <a:pt x="404" y="1001"/>
                    <a:pt x="441" y="1014"/>
                    <a:pt x="475" y="1026"/>
                  </a:cubicBezTo>
                  <a:cubicBezTo>
                    <a:pt x="480" y="1028"/>
                    <a:pt x="484" y="1029"/>
                    <a:pt x="488" y="1030"/>
                  </a:cubicBezTo>
                  <a:cubicBezTo>
                    <a:pt x="529" y="1041"/>
                    <a:pt x="571" y="1046"/>
                    <a:pt x="614" y="1046"/>
                  </a:cubicBezTo>
                  <a:cubicBezTo>
                    <a:pt x="622" y="1046"/>
                    <a:pt x="630" y="1046"/>
                    <a:pt x="638" y="1046"/>
                  </a:cubicBezTo>
                  <a:cubicBezTo>
                    <a:pt x="775" y="1038"/>
                    <a:pt x="908" y="984"/>
                    <a:pt x="1000" y="880"/>
                  </a:cubicBezTo>
                  <a:cubicBezTo>
                    <a:pt x="1036" y="843"/>
                    <a:pt x="1063" y="799"/>
                    <a:pt x="1076" y="749"/>
                  </a:cubicBezTo>
                  <a:cubicBezTo>
                    <a:pt x="1090" y="730"/>
                    <a:pt x="1104" y="711"/>
                    <a:pt x="1118" y="691"/>
                  </a:cubicBezTo>
                  <a:cubicBezTo>
                    <a:pt x="1149" y="631"/>
                    <a:pt x="1165" y="563"/>
                    <a:pt x="1164" y="494"/>
                  </a:cubicBezTo>
                  <a:cubicBezTo>
                    <a:pt x="1158" y="461"/>
                    <a:pt x="1153" y="427"/>
                    <a:pt x="1147" y="394"/>
                  </a:cubicBezTo>
                  <a:cubicBezTo>
                    <a:pt x="1127" y="325"/>
                    <a:pt x="1088" y="263"/>
                    <a:pt x="1036" y="215"/>
                  </a:cubicBezTo>
                  <a:cubicBezTo>
                    <a:pt x="1024" y="202"/>
                    <a:pt x="1011" y="191"/>
                    <a:pt x="997" y="180"/>
                  </a:cubicBezTo>
                  <a:cubicBezTo>
                    <a:pt x="957" y="149"/>
                    <a:pt x="916" y="120"/>
                    <a:pt x="873" y="95"/>
                  </a:cubicBezTo>
                  <a:cubicBezTo>
                    <a:pt x="859" y="86"/>
                    <a:pt x="844" y="78"/>
                    <a:pt x="829" y="73"/>
                  </a:cubicBezTo>
                  <a:cubicBezTo>
                    <a:pt x="782" y="53"/>
                    <a:pt x="736" y="36"/>
                    <a:pt x="688" y="22"/>
                  </a:cubicBezTo>
                  <a:cubicBezTo>
                    <a:pt x="672" y="18"/>
                    <a:pt x="656" y="15"/>
                    <a:pt x="638" y="14"/>
                  </a:cubicBezTo>
                  <a:cubicBezTo>
                    <a:pt x="590" y="5"/>
                    <a:pt x="540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4425625" y="1628050"/>
              <a:ext cx="28925" cy="24300"/>
            </a:xfrm>
            <a:custGeom>
              <a:avLst/>
              <a:gdLst/>
              <a:ahLst/>
              <a:cxnLst/>
              <a:rect l="l" t="t" r="r" b="b"/>
              <a:pathLst>
                <a:path w="1157" h="972" extrusionOk="0">
                  <a:moveTo>
                    <a:pt x="607" y="0"/>
                  </a:moveTo>
                  <a:cubicBezTo>
                    <a:pt x="594" y="0"/>
                    <a:pt x="581" y="1"/>
                    <a:pt x="568" y="1"/>
                  </a:cubicBezTo>
                  <a:cubicBezTo>
                    <a:pt x="505" y="5"/>
                    <a:pt x="442" y="14"/>
                    <a:pt x="381" y="27"/>
                  </a:cubicBezTo>
                  <a:cubicBezTo>
                    <a:pt x="349" y="32"/>
                    <a:pt x="318" y="40"/>
                    <a:pt x="288" y="50"/>
                  </a:cubicBezTo>
                  <a:lnTo>
                    <a:pt x="192" y="94"/>
                  </a:lnTo>
                  <a:cubicBezTo>
                    <a:pt x="145" y="120"/>
                    <a:pt x="106" y="158"/>
                    <a:pt x="79" y="203"/>
                  </a:cubicBezTo>
                  <a:cubicBezTo>
                    <a:pt x="57" y="229"/>
                    <a:pt x="40" y="259"/>
                    <a:pt x="33" y="293"/>
                  </a:cubicBezTo>
                  <a:cubicBezTo>
                    <a:pt x="10" y="339"/>
                    <a:pt x="0" y="390"/>
                    <a:pt x="5" y="442"/>
                  </a:cubicBezTo>
                  <a:cubicBezTo>
                    <a:pt x="9" y="482"/>
                    <a:pt x="16" y="523"/>
                    <a:pt x="24" y="562"/>
                  </a:cubicBezTo>
                  <a:cubicBezTo>
                    <a:pt x="26" y="569"/>
                    <a:pt x="29" y="576"/>
                    <a:pt x="32" y="582"/>
                  </a:cubicBezTo>
                  <a:cubicBezTo>
                    <a:pt x="48" y="622"/>
                    <a:pt x="67" y="677"/>
                    <a:pt x="97" y="714"/>
                  </a:cubicBezTo>
                  <a:cubicBezTo>
                    <a:pt x="124" y="748"/>
                    <a:pt x="156" y="794"/>
                    <a:pt x="193" y="823"/>
                  </a:cubicBezTo>
                  <a:cubicBezTo>
                    <a:pt x="224" y="849"/>
                    <a:pt x="258" y="872"/>
                    <a:pt x="292" y="893"/>
                  </a:cubicBezTo>
                  <a:cubicBezTo>
                    <a:pt x="299" y="898"/>
                    <a:pt x="304" y="902"/>
                    <a:pt x="312" y="905"/>
                  </a:cubicBezTo>
                  <a:cubicBezTo>
                    <a:pt x="354" y="926"/>
                    <a:pt x="398" y="942"/>
                    <a:pt x="443" y="954"/>
                  </a:cubicBezTo>
                  <a:cubicBezTo>
                    <a:pt x="450" y="956"/>
                    <a:pt x="458" y="957"/>
                    <a:pt x="464" y="958"/>
                  </a:cubicBezTo>
                  <a:cubicBezTo>
                    <a:pt x="504" y="965"/>
                    <a:pt x="544" y="969"/>
                    <a:pt x="585" y="971"/>
                  </a:cubicBezTo>
                  <a:cubicBezTo>
                    <a:pt x="592" y="971"/>
                    <a:pt x="599" y="970"/>
                    <a:pt x="607" y="970"/>
                  </a:cubicBezTo>
                  <a:cubicBezTo>
                    <a:pt x="646" y="966"/>
                    <a:pt x="686" y="959"/>
                    <a:pt x="724" y="951"/>
                  </a:cubicBezTo>
                  <a:cubicBezTo>
                    <a:pt x="773" y="941"/>
                    <a:pt x="819" y="915"/>
                    <a:pt x="862" y="892"/>
                  </a:cubicBezTo>
                  <a:cubicBezTo>
                    <a:pt x="908" y="866"/>
                    <a:pt x="947" y="829"/>
                    <a:pt x="973" y="782"/>
                  </a:cubicBezTo>
                  <a:cubicBezTo>
                    <a:pt x="1001" y="728"/>
                    <a:pt x="1038" y="680"/>
                    <a:pt x="1081" y="637"/>
                  </a:cubicBezTo>
                  <a:cubicBezTo>
                    <a:pt x="1114" y="599"/>
                    <a:pt x="1137" y="551"/>
                    <a:pt x="1146" y="501"/>
                  </a:cubicBezTo>
                  <a:lnTo>
                    <a:pt x="1157" y="400"/>
                  </a:lnTo>
                  <a:cubicBezTo>
                    <a:pt x="1154" y="331"/>
                    <a:pt x="1134" y="261"/>
                    <a:pt x="1096" y="202"/>
                  </a:cubicBezTo>
                  <a:cubicBezTo>
                    <a:pt x="1073" y="175"/>
                    <a:pt x="1052" y="148"/>
                    <a:pt x="1029" y="120"/>
                  </a:cubicBezTo>
                  <a:cubicBezTo>
                    <a:pt x="978" y="73"/>
                    <a:pt x="917" y="41"/>
                    <a:pt x="850" y="26"/>
                  </a:cubicBezTo>
                  <a:cubicBezTo>
                    <a:pt x="788" y="14"/>
                    <a:pt x="724" y="6"/>
                    <a:pt x="661" y="2"/>
                  </a:cubicBezTo>
                  <a:cubicBezTo>
                    <a:pt x="643" y="1"/>
                    <a:pt x="625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4364600" y="1581700"/>
              <a:ext cx="24700" cy="21300"/>
            </a:xfrm>
            <a:custGeom>
              <a:avLst/>
              <a:gdLst/>
              <a:ahLst/>
              <a:cxnLst/>
              <a:rect l="l" t="t" r="r" b="b"/>
              <a:pathLst>
                <a:path w="988" h="852" extrusionOk="0">
                  <a:moveTo>
                    <a:pt x="530" y="1"/>
                  </a:moveTo>
                  <a:cubicBezTo>
                    <a:pt x="460" y="3"/>
                    <a:pt x="392" y="24"/>
                    <a:pt x="331" y="60"/>
                  </a:cubicBezTo>
                  <a:lnTo>
                    <a:pt x="237" y="120"/>
                  </a:lnTo>
                  <a:cubicBezTo>
                    <a:pt x="57" y="239"/>
                    <a:pt x="1" y="478"/>
                    <a:pt x="111" y="664"/>
                  </a:cubicBezTo>
                  <a:cubicBezTo>
                    <a:pt x="133" y="691"/>
                    <a:pt x="155" y="719"/>
                    <a:pt x="178" y="746"/>
                  </a:cubicBezTo>
                  <a:cubicBezTo>
                    <a:pt x="229" y="793"/>
                    <a:pt x="290" y="825"/>
                    <a:pt x="357" y="841"/>
                  </a:cubicBezTo>
                  <a:lnTo>
                    <a:pt x="458" y="851"/>
                  </a:lnTo>
                  <a:cubicBezTo>
                    <a:pt x="528" y="849"/>
                    <a:pt x="596" y="828"/>
                    <a:pt x="655" y="792"/>
                  </a:cubicBezTo>
                  <a:lnTo>
                    <a:pt x="750" y="733"/>
                  </a:lnTo>
                  <a:cubicBezTo>
                    <a:pt x="931" y="615"/>
                    <a:pt x="987" y="375"/>
                    <a:pt x="877" y="188"/>
                  </a:cubicBezTo>
                  <a:cubicBezTo>
                    <a:pt x="854" y="161"/>
                    <a:pt x="831" y="133"/>
                    <a:pt x="810" y="106"/>
                  </a:cubicBezTo>
                  <a:cubicBezTo>
                    <a:pt x="759" y="59"/>
                    <a:pt x="698" y="27"/>
                    <a:pt x="631" y="12"/>
                  </a:cubicBezTo>
                  <a:lnTo>
                    <a:pt x="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4328100" y="1465425"/>
              <a:ext cx="35975" cy="26225"/>
            </a:xfrm>
            <a:custGeom>
              <a:avLst/>
              <a:gdLst/>
              <a:ahLst/>
              <a:cxnLst/>
              <a:rect l="l" t="t" r="r" b="b"/>
              <a:pathLst>
                <a:path w="1439" h="1049" extrusionOk="0">
                  <a:moveTo>
                    <a:pt x="539" y="0"/>
                  </a:moveTo>
                  <a:cubicBezTo>
                    <a:pt x="521" y="0"/>
                    <a:pt x="503" y="1"/>
                    <a:pt x="486" y="3"/>
                  </a:cubicBezTo>
                  <a:cubicBezTo>
                    <a:pt x="443" y="9"/>
                    <a:pt x="396" y="12"/>
                    <a:pt x="355" y="28"/>
                  </a:cubicBezTo>
                  <a:cubicBezTo>
                    <a:pt x="270" y="63"/>
                    <a:pt x="222" y="86"/>
                    <a:pt x="157" y="153"/>
                  </a:cubicBezTo>
                  <a:cubicBezTo>
                    <a:pt x="152" y="158"/>
                    <a:pt x="148" y="163"/>
                    <a:pt x="142" y="170"/>
                  </a:cubicBezTo>
                  <a:cubicBezTo>
                    <a:pt x="120" y="198"/>
                    <a:pt x="99" y="227"/>
                    <a:pt x="81" y="258"/>
                  </a:cubicBezTo>
                  <a:cubicBezTo>
                    <a:pt x="60" y="296"/>
                    <a:pt x="45" y="337"/>
                    <a:pt x="36" y="379"/>
                  </a:cubicBezTo>
                  <a:cubicBezTo>
                    <a:pt x="1" y="556"/>
                    <a:pt x="63" y="719"/>
                    <a:pt x="188" y="842"/>
                  </a:cubicBezTo>
                  <a:cubicBezTo>
                    <a:pt x="270" y="923"/>
                    <a:pt x="368" y="964"/>
                    <a:pt x="474" y="1001"/>
                  </a:cubicBezTo>
                  <a:cubicBezTo>
                    <a:pt x="527" y="1018"/>
                    <a:pt x="581" y="1029"/>
                    <a:pt x="635" y="1034"/>
                  </a:cubicBezTo>
                  <a:cubicBezTo>
                    <a:pt x="693" y="1043"/>
                    <a:pt x="753" y="1047"/>
                    <a:pt x="812" y="1048"/>
                  </a:cubicBezTo>
                  <a:cubicBezTo>
                    <a:pt x="825" y="1048"/>
                    <a:pt x="839" y="1046"/>
                    <a:pt x="853" y="1044"/>
                  </a:cubicBezTo>
                  <a:cubicBezTo>
                    <a:pt x="902" y="1040"/>
                    <a:pt x="949" y="1031"/>
                    <a:pt x="996" y="1019"/>
                  </a:cubicBezTo>
                  <a:cubicBezTo>
                    <a:pt x="1023" y="1009"/>
                    <a:pt x="1050" y="999"/>
                    <a:pt x="1076" y="986"/>
                  </a:cubicBezTo>
                  <a:cubicBezTo>
                    <a:pt x="1096" y="976"/>
                    <a:pt x="1118" y="967"/>
                    <a:pt x="1139" y="955"/>
                  </a:cubicBezTo>
                  <a:cubicBezTo>
                    <a:pt x="1222" y="918"/>
                    <a:pt x="1291" y="855"/>
                    <a:pt x="1336" y="776"/>
                  </a:cubicBezTo>
                  <a:cubicBezTo>
                    <a:pt x="1341" y="768"/>
                    <a:pt x="1343" y="761"/>
                    <a:pt x="1346" y="753"/>
                  </a:cubicBezTo>
                  <a:cubicBezTo>
                    <a:pt x="1376" y="705"/>
                    <a:pt x="1400" y="651"/>
                    <a:pt x="1416" y="596"/>
                  </a:cubicBezTo>
                  <a:cubicBezTo>
                    <a:pt x="1434" y="540"/>
                    <a:pt x="1439" y="482"/>
                    <a:pt x="1431" y="425"/>
                  </a:cubicBezTo>
                  <a:cubicBezTo>
                    <a:pt x="1432" y="373"/>
                    <a:pt x="1420" y="321"/>
                    <a:pt x="1394" y="276"/>
                  </a:cubicBezTo>
                  <a:cubicBezTo>
                    <a:pt x="1327" y="132"/>
                    <a:pt x="1183" y="40"/>
                    <a:pt x="1025" y="40"/>
                  </a:cubicBezTo>
                  <a:cubicBezTo>
                    <a:pt x="968" y="44"/>
                    <a:pt x="913" y="59"/>
                    <a:pt x="861" y="82"/>
                  </a:cubicBezTo>
                  <a:cubicBezTo>
                    <a:pt x="825" y="68"/>
                    <a:pt x="789" y="54"/>
                    <a:pt x="752" y="41"/>
                  </a:cubicBezTo>
                  <a:cubicBezTo>
                    <a:pt x="684" y="18"/>
                    <a:pt x="611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4357300" y="1404575"/>
              <a:ext cx="27325" cy="23250"/>
            </a:xfrm>
            <a:custGeom>
              <a:avLst/>
              <a:gdLst/>
              <a:ahLst/>
              <a:cxnLst/>
              <a:rect l="l" t="t" r="r" b="b"/>
              <a:pathLst>
                <a:path w="1093" h="930" extrusionOk="0">
                  <a:moveTo>
                    <a:pt x="394" y="1"/>
                  </a:moveTo>
                  <a:lnTo>
                    <a:pt x="293" y="17"/>
                  </a:lnTo>
                  <a:lnTo>
                    <a:pt x="195" y="60"/>
                  </a:lnTo>
                  <a:cubicBezTo>
                    <a:pt x="149" y="86"/>
                    <a:pt x="111" y="124"/>
                    <a:pt x="84" y="169"/>
                  </a:cubicBezTo>
                  <a:cubicBezTo>
                    <a:pt x="25" y="254"/>
                    <a:pt x="1" y="356"/>
                    <a:pt x="17" y="458"/>
                  </a:cubicBezTo>
                  <a:cubicBezTo>
                    <a:pt x="20" y="511"/>
                    <a:pt x="39" y="562"/>
                    <a:pt x="69" y="606"/>
                  </a:cubicBezTo>
                  <a:cubicBezTo>
                    <a:pt x="96" y="651"/>
                    <a:pt x="123" y="697"/>
                    <a:pt x="150" y="742"/>
                  </a:cubicBezTo>
                  <a:cubicBezTo>
                    <a:pt x="187" y="802"/>
                    <a:pt x="240" y="850"/>
                    <a:pt x="301" y="884"/>
                  </a:cubicBezTo>
                  <a:cubicBezTo>
                    <a:pt x="358" y="913"/>
                    <a:pt x="421" y="929"/>
                    <a:pt x="485" y="929"/>
                  </a:cubicBezTo>
                  <a:cubicBezTo>
                    <a:pt x="489" y="929"/>
                    <a:pt x="493" y="929"/>
                    <a:pt x="497" y="929"/>
                  </a:cubicBezTo>
                  <a:cubicBezTo>
                    <a:pt x="538" y="926"/>
                    <a:pt x="579" y="919"/>
                    <a:pt x="619" y="911"/>
                  </a:cubicBezTo>
                  <a:cubicBezTo>
                    <a:pt x="626" y="909"/>
                    <a:pt x="634" y="906"/>
                    <a:pt x="641" y="903"/>
                  </a:cubicBezTo>
                  <a:cubicBezTo>
                    <a:pt x="680" y="889"/>
                    <a:pt x="718" y="872"/>
                    <a:pt x="756" y="851"/>
                  </a:cubicBezTo>
                  <a:cubicBezTo>
                    <a:pt x="760" y="849"/>
                    <a:pt x="765" y="846"/>
                    <a:pt x="769" y="844"/>
                  </a:cubicBezTo>
                  <a:cubicBezTo>
                    <a:pt x="921" y="812"/>
                    <a:pt x="1044" y="698"/>
                    <a:pt x="1082" y="547"/>
                  </a:cubicBezTo>
                  <a:cubicBezTo>
                    <a:pt x="1086" y="513"/>
                    <a:pt x="1089" y="480"/>
                    <a:pt x="1092" y="446"/>
                  </a:cubicBezTo>
                  <a:cubicBezTo>
                    <a:pt x="1091" y="376"/>
                    <a:pt x="1071" y="308"/>
                    <a:pt x="1033" y="248"/>
                  </a:cubicBezTo>
                  <a:lnTo>
                    <a:pt x="966" y="166"/>
                  </a:lnTo>
                  <a:cubicBezTo>
                    <a:pt x="915" y="120"/>
                    <a:pt x="853" y="87"/>
                    <a:pt x="786" y="72"/>
                  </a:cubicBezTo>
                  <a:lnTo>
                    <a:pt x="716" y="57"/>
                  </a:lnTo>
                  <a:lnTo>
                    <a:pt x="705" y="53"/>
                  </a:lnTo>
                  <a:cubicBezTo>
                    <a:pt x="702" y="52"/>
                    <a:pt x="699" y="52"/>
                    <a:pt x="696" y="52"/>
                  </a:cubicBezTo>
                  <a:cubicBezTo>
                    <a:pt x="693" y="52"/>
                    <a:pt x="690" y="52"/>
                    <a:pt x="687" y="52"/>
                  </a:cubicBezTo>
                  <a:cubicBezTo>
                    <a:pt x="622" y="38"/>
                    <a:pt x="558" y="25"/>
                    <a:pt x="495" y="11"/>
                  </a:cubicBezTo>
                  <a:cubicBezTo>
                    <a:pt x="461" y="7"/>
                    <a:pt x="427" y="4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4389275" y="1490450"/>
              <a:ext cx="21250" cy="21950"/>
            </a:xfrm>
            <a:custGeom>
              <a:avLst/>
              <a:gdLst/>
              <a:ahLst/>
              <a:cxnLst/>
              <a:rect l="l" t="t" r="r" b="b"/>
              <a:pathLst>
                <a:path w="850" h="878" extrusionOk="0">
                  <a:moveTo>
                    <a:pt x="392" y="0"/>
                  </a:moveTo>
                  <a:cubicBezTo>
                    <a:pt x="322" y="0"/>
                    <a:pt x="251" y="18"/>
                    <a:pt x="187" y="56"/>
                  </a:cubicBezTo>
                  <a:lnTo>
                    <a:pt x="105" y="123"/>
                  </a:lnTo>
                  <a:cubicBezTo>
                    <a:pt x="58" y="174"/>
                    <a:pt x="26" y="235"/>
                    <a:pt x="10" y="302"/>
                  </a:cubicBezTo>
                  <a:cubicBezTo>
                    <a:pt x="7" y="336"/>
                    <a:pt x="3" y="369"/>
                    <a:pt x="0" y="403"/>
                  </a:cubicBezTo>
                  <a:cubicBezTo>
                    <a:pt x="1" y="473"/>
                    <a:pt x="23" y="541"/>
                    <a:pt x="60" y="602"/>
                  </a:cubicBezTo>
                  <a:cubicBezTo>
                    <a:pt x="79" y="633"/>
                    <a:pt x="98" y="664"/>
                    <a:pt x="117" y="696"/>
                  </a:cubicBezTo>
                  <a:cubicBezTo>
                    <a:pt x="143" y="742"/>
                    <a:pt x="181" y="780"/>
                    <a:pt x="227" y="807"/>
                  </a:cubicBezTo>
                  <a:cubicBezTo>
                    <a:pt x="296" y="854"/>
                    <a:pt x="376" y="878"/>
                    <a:pt x="457" y="878"/>
                  </a:cubicBezTo>
                  <a:cubicBezTo>
                    <a:pt x="528" y="878"/>
                    <a:pt x="599" y="859"/>
                    <a:pt x="662" y="822"/>
                  </a:cubicBezTo>
                  <a:lnTo>
                    <a:pt x="745" y="755"/>
                  </a:lnTo>
                  <a:cubicBezTo>
                    <a:pt x="791" y="704"/>
                    <a:pt x="823" y="643"/>
                    <a:pt x="839" y="576"/>
                  </a:cubicBezTo>
                  <a:cubicBezTo>
                    <a:pt x="843" y="542"/>
                    <a:pt x="846" y="509"/>
                    <a:pt x="849" y="475"/>
                  </a:cubicBezTo>
                  <a:cubicBezTo>
                    <a:pt x="847" y="405"/>
                    <a:pt x="827" y="337"/>
                    <a:pt x="789" y="277"/>
                  </a:cubicBezTo>
                  <a:cubicBezTo>
                    <a:pt x="770" y="245"/>
                    <a:pt x="751" y="214"/>
                    <a:pt x="732" y="182"/>
                  </a:cubicBezTo>
                  <a:cubicBezTo>
                    <a:pt x="654" y="64"/>
                    <a:pt x="525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4364600" y="1317100"/>
              <a:ext cx="29975" cy="21875"/>
            </a:xfrm>
            <a:custGeom>
              <a:avLst/>
              <a:gdLst/>
              <a:ahLst/>
              <a:cxnLst/>
              <a:rect l="l" t="t" r="r" b="b"/>
              <a:pathLst>
                <a:path w="1199" h="875" extrusionOk="0">
                  <a:moveTo>
                    <a:pt x="793" y="0"/>
                  </a:moveTo>
                  <a:cubicBezTo>
                    <a:pt x="756" y="0"/>
                    <a:pt x="718" y="6"/>
                    <a:pt x="681" y="16"/>
                  </a:cubicBezTo>
                  <a:cubicBezTo>
                    <a:pt x="663" y="23"/>
                    <a:pt x="643" y="28"/>
                    <a:pt x="624" y="32"/>
                  </a:cubicBezTo>
                  <a:lnTo>
                    <a:pt x="622" y="31"/>
                  </a:lnTo>
                  <a:cubicBezTo>
                    <a:pt x="599" y="25"/>
                    <a:pt x="578" y="20"/>
                    <a:pt x="554" y="16"/>
                  </a:cubicBezTo>
                  <a:cubicBezTo>
                    <a:pt x="511" y="10"/>
                    <a:pt x="466" y="5"/>
                    <a:pt x="422" y="2"/>
                  </a:cubicBezTo>
                  <a:cubicBezTo>
                    <a:pt x="415" y="2"/>
                    <a:pt x="409" y="1"/>
                    <a:pt x="403" y="1"/>
                  </a:cubicBezTo>
                  <a:cubicBezTo>
                    <a:pt x="397" y="1"/>
                    <a:pt x="391" y="2"/>
                    <a:pt x="385" y="2"/>
                  </a:cubicBezTo>
                  <a:lnTo>
                    <a:pt x="284" y="18"/>
                  </a:lnTo>
                  <a:cubicBezTo>
                    <a:pt x="232" y="31"/>
                    <a:pt x="183" y="57"/>
                    <a:pt x="145" y="95"/>
                  </a:cubicBezTo>
                  <a:cubicBezTo>
                    <a:pt x="116" y="114"/>
                    <a:pt x="91" y="141"/>
                    <a:pt x="75" y="171"/>
                  </a:cubicBezTo>
                  <a:cubicBezTo>
                    <a:pt x="42" y="211"/>
                    <a:pt x="20" y="257"/>
                    <a:pt x="10" y="308"/>
                  </a:cubicBezTo>
                  <a:cubicBezTo>
                    <a:pt x="7" y="342"/>
                    <a:pt x="4" y="375"/>
                    <a:pt x="1" y="409"/>
                  </a:cubicBezTo>
                  <a:cubicBezTo>
                    <a:pt x="5" y="443"/>
                    <a:pt x="11" y="477"/>
                    <a:pt x="17" y="510"/>
                  </a:cubicBezTo>
                  <a:cubicBezTo>
                    <a:pt x="30" y="562"/>
                    <a:pt x="57" y="609"/>
                    <a:pt x="95" y="648"/>
                  </a:cubicBezTo>
                  <a:cubicBezTo>
                    <a:pt x="124" y="692"/>
                    <a:pt x="165" y="726"/>
                    <a:pt x="212" y="748"/>
                  </a:cubicBezTo>
                  <a:cubicBezTo>
                    <a:pt x="273" y="776"/>
                    <a:pt x="337" y="798"/>
                    <a:pt x="401" y="813"/>
                  </a:cubicBezTo>
                  <a:cubicBezTo>
                    <a:pt x="417" y="816"/>
                    <a:pt x="432" y="817"/>
                    <a:pt x="448" y="819"/>
                  </a:cubicBezTo>
                  <a:cubicBezTo>
                    <a:pt x="468" y="831"/>
                    <a:pt x="489" y="840"/>
                    <a:pt x="512" y="846"/>
                  </a:cubicBezTo>
                  <a:cubicBezTo>
                    <a:pt x="552" y="865"/>
                    <a:pt x="596" y="875"/>
                    <a:pt x="641" y="875"/>
                  </a:cubicBezTo>
                  <a:cubicBezTo>
                    <a:pt x="647" y="875"/>
                    <a:pt x="653" y="875"/>
                    <a:pt x="660" y="874"/>
                  </a:cubicBezTo>
                  <a:cubicBezTo>
                    <a:pt x="750" y="868"/>
                    <a:pt x="838" y="833"/>
                    <a:pt x="908" y="776"/>
                  </a:cubicBezTo>
                  <a:cubicBezTo>
                    <a:pt x="960" y="763"/>
                    <a:pt x="1007" y="736"/>
                    <a:pt x="1044" y="699"/>
                  </a:cubicBezTo>
                  <a:cubicBezTo>
                    <a:pt x="1088" y="669"/>
                    <a:pt x="1122" y="629"/>
                    <a:pt x="1144" y="581"/>
                  </a:cubicBezTo>
                  <a:cubicBezTo>
                    <a:pt x="1188" y="488"/>
                    <a:pt x="1199" y="384"/>
                    <a:pt x="1174" y="284"/>
                  </a:cubicBezTo>
                  <a:lnTo>
                    <a:pt x="1130" y="187"/>
                  </a:lnTo>
                  <a:cubicBezTo>
                    <a:pt x="1093" y="128"/>
                    <a:pt x="1040" y="79"/>
                    <a:pt x="978" y="45"/>
                  </a:cubicBezTo>
                  <a:lnTo>
                    <a:pt x="883" y="11"/>
                  </a:lnTo>
                  <a:cubicBezTo>
                    <a:pt x="854" y="4"/>
                    <a:pt x="824" y="0"/>
                    <a:pt x="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4356900" y="1253750"/>
              <a:ext cx="29400" cy="23625"/>
            </a:xfrm>
            <a:custGeom>
              <a:avLst/>
              <a:gdLst/>
              <a:ahLst/>
              <a:cxnLst/>
              <a:rect l="l" t="t" r="r" b="b"/>
              <a:pathLst>
                <a:path w="1176" h="945" extrusionOk="0">
                  <a:moveTo>
                    <a:pt x="492" y="0"/>
                  </a:moveTo>
                  <a:cubicBezTo>
                    <a:pt x="486" y="0"/>
                    <a:pt x="478" y="0"/>
                    <a:pt x="473" y="1"/>
                  </a:cubicBezTo>
                  <a:cubicBezTo>
                    <a:pt x="434" y="7"/>
                    <a:pt x="395" y="12"/>
                    <a:pt x="356" y="20"/>
                  </a:cubicBezTo>
                  <a:cubicBezTo>
                    <a:pt x="344" y="23"/>
                    <a:pt x="331" y="26"/>
                    <a:pt x="319" y="31"/>
                  </a:cubicBezTo>
                  <a:cubicBezTo>
                    <a:pt x="283" y="45"/>
                    <a:pt x="246" y="63"/>
                    <a:pt x="210" y="79"/>
                  </a:cubicBezTo>
                  <a:cubicBezTo>
                    <a:pt x="204" y="82"/>
                    <a:pt x="197" y="86"/>
                    <a:pt x="191" y="89"/>
                  </a:cubicBezTo>
                  <a:cubicBezTo>
                    <a:pt x="164" y="112"/>
                    <a:pt x="137" y="134"/>
                    <a:pt x="110" y="157"/>
                  </a:cubicBezTo>
                  <a:cubicBezTo>
                    <a:pt x="73" y="194"/>
                    <a:pt x="46" y="238"/>
                    <a:pt x="32" y="288"/>
                  </a:cubicBezTo>
                  <a:cubicBezTo>
                    <a:pt x="17" y="318"/>
                    <a:pt x="9" y="351"/>
                    <a:pt x="10" y="386"/>
                  </a:cubicBezTo>
                  <a:cubicBezTo>
                    <a:pt x="1" y="437"/>
                    <a:pt x="4" y="489"/>
                    <a:pt x="21" y="538"/>
                  </a:cubicBezTo>
                  <a:cubicBezTo>
                    <a:pt x="35" y="585"/>
                    <a:pt x="56" y="629"/>
                    <a:pt x="82" y="671"/>
                  </a:cubicBezTo>
                  <a:cubicBezTo>
                    <a:pt x="96" y="692"/>
                    <a:pt x="111" y="711"/>
                    <a:pt x="128" y="730"/>
                  </a:cubicBezTo>
                  <a:cubicBezTo>
                    <a:pt x="142" y="749"/>
                    <a:pt x="158" y="767"/>
                    <a:pt x="176" y="785"/>
                  </a:cubicBezTo>
                  <a:cubicBezTo>
                    <a:pt x="180" y="790"/>
                    <a:pt x="186" y="794"/>
                    <a:pt x="192" y="799"/>
                  </a:cubicBezTo>
                  <a:cubicBezTo>
                    <a:pt x="224" y="824"/>
                    <a:pt x="257" y="846"/>
                    <a:pt x="291" y="868"/>
                  </a:cubicBezTo>
                  <a:cubicBezTo>
                    <a:pt x="298" y="872"/>
                    <a:pt x="304" y="875"/>
                    <a:pt x="311" y="879"/>
                  </a:cubicBezTo>
                  <a:cubicBezTo>
                    <a:pt x="347" y="895"/>
                    <a:pt x="385" y="908"/>
                    <a:pt x="423" y="921"/>
                  </a:cubicBezTo>
                  <a:cubicBezTo>
                    <a:pt x="437" y="926"/>
                    <a:pt x="451" y="930"/>
                    <a:pt x="466" y="932"/>
                  </a:cubicBezTo>
                  <a:cubicBezTo>
                    <a:pt x="505" y="938"/>
                    <a:pt x="546" y="941"/>
                    <a:pt x="586" y="945"/>
                  </a:cubicBezTo>
                  <a:lnTo>
                    <a:pt x="608" y="945"/>
                  </a:lnTo>
                  <a:cubicBezTo>
                    <a:pt x="615" y="945"/>
                    <a:pt x="623" y="945"/>
                    <a:pt x="631" y="944"/>
                  </a:cubicBezTo>
                  <a:cubicBezTo>
                    <a:pt x="671" y="938"/>
                    <a:pt x="712" y="932"/>
                    <a:pt x="752" y="923"/>
                  </a:cubicBezTo>
                  <a:cubicBezTo>
                    <a:pt x="782" y="914"/>
                    <a:pt x="812" y="904"/>
                    <a:pt x="840" y="888"/>
                  </a:cubicBezTo>
                  <a:cubicBezTo>
                    <a:pt x="863" y="879"/>
                    <a:pt x="886" y="868"/>
                    <a:pt x="907" y="856"/>
                  </a:cubicBezTo>
                  <a:cubicBezTo>
                    <a:pt x="912" y="854"/>
                    <a:pt x="914" y="852"/>
                    <a:pt x="917" y="850"/>
                  </a:cubicBezTo>
                  <a:cubicBezTo>
                    <a:pt x="948" y="827"/>
                    <a:pt x="977" y="801"/>
                    <a:pt x="1007" y="776"/>
                  </a:cubicBezTo>
                  <a:cubicBezTo>
                    <a:pt x="1013" y="771"/>
                    <a:pt x="1018" y="765"/>
                    <a:pt x="1024" y="760"/>
                  </a:cubicBezTo>
                  <a:cubicBezTo>
                    <a:pt x="1027" y="757"/>
                    <a:pt x="1030" y="753"/>
                    <a:pt x="1033" y="749"/>
                  </a:cubicBezTo>
                  <a:cubicBezTo>
                    <a:pt x="1055" y="720"/>
                    <a:pt x="1077" y="687"/>
                    <a:pt x="1098" y="657"/>
                  </a:cubicBezTo>
                  <a:cubicBezTo>
                    <a:pt x="1175" y="517"/>
                    <a:pt x="1156" y="343"/>
                    <a:pt x="1050" y="222"/>
                  </a:cubicBezTo>
                  <a:cubicBezTo>
                    <a:pt x="1021" y="179"/>
                    <a:pt x="980" y="144"/>
                    <a:pt x="932" y="122"/>
                  </a:cubicBezTo>
                  <a:cubicBezTo>
                    <a:pt x="901" y="110"/>
                    <a:pt x="869" y="99"/>
                    <a:pt x="838" y="87"/>
                  </a:cubicBezTo>
                  <a:cubicBezTo>
                    <a:pt x="835" y="87"/>
                    <a:pt x="833" y="87"/>
                    <a:pt x="830" y="86"/>
                  </a:cubicBezTo>
                  <a:cubicBezTo>
                    <a:pt x="828" y="86"/>
                    <a:pt x="826" y="83"/>
                    <a:pt x="824" y="81"/>
                  </a:cubicBezTo>
                  <a:cubicBezTo>
                    <a:pt x="813" y="75"/>
                    <a:pt x="801" y="68"/>
                    <a:pt x="789" y="64"/>
                  </a:cubicBezTo>
                  <a:cubicBezTo>
                    <a:pt x="748" y="46"/>
                    <a:pt x="706" y="29"/>
                    <a:pt x="664" y="18"/>
                  </a:cubicBezTo>
                  <a:cubicBezTo>
                    <a:pt x="635" y="11"/>
                    <a:pt x="607" y="8"/>
                    <a:pt x="578" y="6"/>
                  </a:cubicBezTo>
                  <a:cubicBezTo>
                    <a:pt x="550" y="2"/>
                    <a:pt x="520" y="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4287100" y="1337650"/>
              <a:ext cx="27800" cy="21975"/>
            </a:xfrm>
            <a:custGeom>
              <a:avLst/>
              <a:gdLst/>
              <a:ahLst/>
              <a:cxnLst/>
              <a:rect l="l" t="t" r="r" b="b"/>
              <a:pathLst>
                <a:path w="1112" h="879" extrusionOk="0">
                  <a:moveTo>
                    <a:pt x="545" y="0"/>
                  </a:moveTo>
                  <a:cubicBezTo>
                    <a:pt x="531" y="0"/>
                    <a:pt x="517" y="0"/>
                    <a:pt x="503" y="3"/>
                  </a:cubicBezTo>
                  <a:cubicBezTo>
                    <a:pt x="457" y="7"/>
                    <a:pt x="410" y="14"/>
                    <a:pt x="365" y="25"/>
                  </a:cubicBezTo>
                  <a:cubicBezTo>
                    <a:pt x="351" y="28"/>
                    <a:pt x="337" y="32"/>
                    <a:pt x="324" y="37"/>
                  </a:cubicBezTo>
                  <a:cubicBezTo>
                    <a:pt x="277" y="54"/>
                    <a:pt x="232" y="76"/>
                    <a:pt x="189" y="100"/>
                  </a:cubicBezTo>
                  <a:cubicBezTo>
                    <a:pt x="68" y="169"/>
                    <a:pt x="1" y="310"/>
                    <a:pt x="3" y="447"/>
                  </a:cubicBezTo>
                  <a:cubicBezTo>
                    <a:pt x="3" y="484"/>
                    <a:pt x="8" y="522"/>
                    <a:pt x="20" y="558"/>
                  </a:cubicBezTo>
                  <a:cubicBezTo>
                    <a:pt x="20" y="560"/>
                    <a:pt x="21" y="562"/>
                    <a:pt x="22" y="564"/>
                  </a:cubicBezTo>
                  <a:cubicBezTo>
                    <a:pt x="27" y="578"/>
                    <a:pt x="58" y="651"/>
                    <a:pt x="66" y="664"/>
                  </a:cubicBezTo>
                  <a:cubicBezTo>
                    <a:pt x="87" y="702"/>
                    <a:pt x="115" y="735"/>
                    <a:pt x="149" y="762"/>
                  </a:cubicBezTo>
                  <a:cubicBezTo>
                    <a:pt x="221" y="820"/>
                    <a:pt x="256" y="840"/>
                    <a:pt x="345" y="865"/>
                  </a:cubicBezTo>
                  <a:cubicBezTo>
                    <a:pt x="350" y="867"/>
                    <a:pt x="354" y="867"/>
                    <a:pt x="358" y="868"/>
                  </a:cubicBezTo>
                  <a:cubicBezTo>
                    <a:pt x="385" y="872"/>
                    <a:pt x="435" y="878"/>
                    <a:pt x="462" y="879"/>
                  </a:cubicBezTo>
                  <a:lnTo>
                    <a:pt x="470" y="879"/>
                  </a:lnTo>
                  <a:cubicBezTo>
                    <a:pt x="474" y="879"/>
                    <a:pt x="478" y="879"/>
                    <a:pt x="482" y="878"/>
                  </a:cubicBezTo>
                  <a:lnTo>
                    <a:pt x="583" y="862"/>
                  </a:lnTo>
                  <a:cubicBezTo>
                    <a:pt x="585" y="862"/>
                    <a:pt x="586" y="860"/>
                    <a:pt x="587" y="860"/>
                  </a:cubicBezTo>
                  <a:lnTo>
                    <a:pt x="594" y="859"/>
                  </a:lnTo>
                  <a:lnTo>
                    <a:pt x="599" y="857"/>
                  </a:lnTo>
                  <a:lnTo>
                    <a:pt x="602" y="856"/>
                  </a:lnTo>
                  <a:cubicBezTo>
                    <a:pt x="620" y="849"/>
                    <a:pt x="638" y="840"/>
                    <a:pt x="655" y="832"/>
                  </a:cubicBezTo>
                  <a:cubicBezTo>
                    <a:pt x="661" y="832"/>
                    <a:pt x="666" y="835"/>
                    <a:pt x="672" y="835"/>
                  </a:cubicBezTo>
                  <a:cubicBezTo>
                    <a:pt x="683" y="835"/>
                    <a:pt x="694" y="836"/>
                    <a:pt x="705" y="836"/>
                  </a:cubicBezTo>
                  <a:cubicBezTo>
                    <a:pt x="851" y="836"/>
                    <a:pt x="988" y="757"/>
                    <a:pt x="1062" y="628"/>
                  </a:cubicBezTo>
                  <a:cubicBezTo>
                    <a:pt x="1072" y="597"/>
                    <a:pt x="1084" y="564"/>
                    <a:pt x="1096" y="533"/>
                  </a:cubicBezTo>
                  <a:cubicBezTo>
                    <a:pt x="1111" y="466"/>
                    <a:pt x="1110" y="397"/>
                    <a:pt x="1091" y="331"/>
                  </a:cubicBezTo>
                  <a:cubicBezTo>
                    <a:pt x="1076" y="299"/>
                    <a:pt x="1062" y="266"/>
                    <a:pt x="1047" y="234"/>
                  </a:cubicBezTo>
                  <a:cubicBezTo>
                    <a:pt x="1010" y="174"/>
                    <a:pt x="957" y="126"/>
                    <a:pt x="895" y="93"/>
                  </a:cubicBezTo>
                  <a:cubicBezTo>
                    <a:pt x="882" y="85"/>
                    <a:pt x="870" y="78"/>
                    <a:pt x="856" y="72"/>
                  </a:cubicBezTo>
                  <a:cubicBezTo>
                    <a:pt x="851" y="70"/>
                    <a:pt x="844" y="66"/>
                    <a:pt x="837" y="64"/>
                  </a:cubicBezTo>
                  <a:cubicBezTo>
                    <a:pt x="801" y="50"/>
                    <a:pt x="765" y="35"/>
                    <a:pt x="727" y="23"/>
                  </a:cubicBezTo>
                  <a:cubicBezTo>
                    <a:pt x="713" y="19"/>
                    <a:pt x="698" y="15"/>
                    <a:pt x="683" y="14"/>
                  </a:cubicBezTo>
                  <a:cubicBezTo>
                    <a:pt x="646" y="8"/>
                    <a:pt x="607" y="6"/>
                    <a:pt x="568" y="1"/>
                  </a:cubicBezTo>
                  <a:cubicBezTo>
                    <a:pt x="560" y="1"/>
                    <a:pt x="55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4233075" y="1371725"/>
              <a:ext cx="20950" cy="24800"/>
            </a:xfrm>
            <a:custGeom>
              <a:avLst/>
              <a:gdLst/>
              <a:ahLst/>
              <a:cxnLst/>
              <a:rect l="l" t="t" r="r" b="b"/>
              <a:pathLst>
                <a:path w="838" h="992" extrusionOk="0">
                  <a:moveTo>
                    <a:pt x="435" y="1"/>
                  </a:moveTo>
                  <a:cubicBezTo>
                    <a:pt x="433" y="1"/>
                    <a:pt x="431" y="1"/>
                    <a:pt x="428" y="1"/>
                  </a:cubicBezTo>
                  <a:cubicBezTo>
                    <a:pt x="394" y="6"/>
                    <a:pt x="360" y="12"/>
                    <a:pt x="327" y="17"/>
                  </a:cubicBezTo>
                  <a:cubicBezTo>
                    <a:pt x="259" y="38"/>
                    <a:pt x="197" y="77"/>
                    <a:pt x="149" y="128"/>
                  </a:cubicBezTo>
                  <a:cubicBezTo>
                    <a:pt x="144" y="133"/>
                    <a:pt x="141" y="136"/>
                    <a:pt x="138" y="139"/>
                  </a:cubicBezTo>
                  <a:lnTo>
                    <a:pt x="133" y="145"/>
                  </a:lnTo>
                  <a:cubicBezTo>
                    <a:pt x="112" y="173"/>
                    <a:pt x="91" y="204"/>
                    <a:pt x="72" y="232"/>
                  </a:cubicBezTo>
                  <a:cubicBezTo>
                    <a:pt x="66" y="241"/>
                    <a:pt x="61" y="248"/>
                    <a:pt x="58" y="258"/>
                  </a:cubicBezTo>
                  <a:cubicBezTo>
                    <a:pt x="39" y="296"/>
                    <a:pt x="24" y="337"/>
                    <a:pt x="15" y="378"/>
                  </a:cubicBezTo>
                  <a:cubicBezTo>
                    <a:pt x="14" y="382"/>
                    <a:pt x="12" y="388"/>
                    <a:pt x="11" y="393"/>
                  </a:cubicBezTo>
                  <a:cubicBezTo>
                    <a:pt x="7" y="427"/>
                    <a:pt x="4" y="465"/>
                    <a:pt x="1" y="499"/>
                  </a:cubicBezTo>
                  <a:cubicBezTo>
                    <a:pt x="1" y="501"/>
                    <a:pt x="1" y="503"/>
                    <a:pt x="1" y="507"/>
                  </a:cubicBezTo>
                  <a:cubicBezTo>
                    <a:pt x="1" y="516"/>
                    <a:pt x="1" y="526"/>
                    <a:pt x="3" y="535"/>
                  </a:cubicBezTo>
                  <a:cubicBezTo>
                    <a:pt x="7" y="566"/>
                    <a:pt x="11" y="623"/>
                    <a:pt x="25" y="662"/>
                  </a:cubicBezTo>
                  <a:cubicBezTo>
                    <a:pt x="39" y="704"/>
                    <a:pt x="58" y="745"/>
                    <a:pt x="79" y="783"/>
                  </a:cubicBezTo>
                  <a:cubicBezTo>
                    <a:pt x="83" y="788"/>
                    <a:pt x="85" y="792"/>
                    <a:pt x="88" y="795"/>
                  </a:cubicBezTo>
                  <a:cubicBezTo>
                    <a:pt x="110" y="824"/>
                    <a:pt x="135" y="853"/>
                    <a:pt x="158" y="881"/>
                  </a:cubicBezTo>
                  <a:lnTo>
                    <a:pt x="165" y="887"/>
                  </a:lnTo>
                  <a:cubicBezTo>
                    <a:pt x="243" y="954"/>
                    <a:pt x="341" y="991"/>
                    <a:pt x="444" y="992"/>
                  </a:cubicBezTo>
                  <a:cubicBezTo>
                    <a:pt x="446" y="992"/>
                    <a:pt x="448" y="992"/>
                    <a:pt x="450" y="992"/>
                  </a:cubicBezTo>
                  <a:cubicBezTo>
                    <a:pt x="500" y="992"/>
                    <a:pt x="550" y="979"/>
                    <a:pt x="594" y="954"/>
                  </a:cubicBezTo>
                  <a:cubicBezTo>
                    <a:pt x="645" y="937"/>
                    <a:pt x="689" y="905"/>
                    <a:pt x="723" y="864"/>
                  </a:cubicBezTo>
                  <a:cubicBezTo>
                    <a:pt x="744" y="836"/>
                    <a:pt x="763" y="808"/>
                    <a:pt x="783" y="781"/>
                  </a:cubicBezTo>
                  <a:cubicBezTo>
                    <a:pt x="814" y="721"/>
                    <a:pt x="830" y="653"/>
                    <a:pt x="828" y="584"/>
                  </a:cubicBezTo>
                  <a:cubicBezTo>
                    <a:pt x="824" y="560"/>
                    <a:pt x="821" y="534"/>
                    <a:pt x="816" y="508"/>
                  </a:cubicBezTo>
                  <a:cubicBezTo>
                    <a:pt x="831" y="469"/>
                    <a:pt x="838" y="428"/>
                    <a:pt x="836" y="386"/>
                  </a:cubicBezTo>
                  <a:cubicBezTo>
                    <a:pt x="828" y="281"/>
                    <a:pt x="783" y="181"/>
                    <a:pt x="708" y="106"/>
                  </a:cubicBezTo>
                  <a:lnTo>
                    <a:pt x="624" y="46"/>
                  </a:lnTo>
                  <a:cubicBezTo>
                    <a:pt x="566" y="16"/>
                    <a:pt x="501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4297750" y="1412900"/>
              <a:ext cx="21800" cy="21725"/>
            </a:xfrm>
            <a:custGeom>
              <a:avLst/>
              <a:gdLst/>
              <a:ahLst/>
              <a:cxnLst/>
              <a:rect l="l" t="t" r="r" b="b"/>
              <a:pathLst>
                <a:path w="872" h="869" extrusionOk="0">
                  <a:moveTo>
                    <a:pt x="431" y="1"/>
                  </a:moveTo>
                  <a:cubicBezTo>
                    <a:pt x="361" y="3"/>
                    <a:pt x="292" y="23"/>
                    <a:pt x="233" y="60"/>
                  </a:cubicBezTo>
                  <a:lnTo>
                    <a:pt x="152" y="128"/>
                  </a:lnTo>
                  <a:cubicBezTo>
                    <a:pt x="104" y="178"/>
                    <a:pt x="72" y="239"/>
                    <a:pt x="56" y="306"/>
                  </a:cubicBezTo>
                  <a:lnTo>
                    <a:pt x="38" y="383"/>
                  </a:lnTo>
                  <a:cubicBezTo>
                    <a:pt x="0" y="540"/>
                    <a:pt x="64" y="704"/>
                    <a:pt x="198" y="794"/>
                  </a:cubicBezTo>
                  <a:lnTo>
                    <a:pt x="199" y="794"/>
                  </a:lnTo>
                  <a:cubicBezTo>
                    <a:pt x="238" y="826"/>
                    <a:pt x="286" y="849"/>
                    <a:pt x="335" y="859"/>
                  </a:cubicBezTo>
                  <a:cubicBezTo>
                    <a:pt x="370" y="862"/>
                    <a:pt x="403" y="865"/>
                    <a:pt x="437" y="868"/>
                  </a:cubicBezTo>
                  <a:cubicBezTo>
                    <a:pt x="507" y="867"/>
                    <a:pt x="575" y="847"/>
                    <a:pt x="635" y="809"/>
                  </a:cubicBezTo>
                  <a:cubicBezTo>
                    <a:pt x="662" y="786"/>
                    <a:pt x="689" y="764"/>
                    <a:pt x="716" y="742"/>
                  </a:cubicBezTo>
                  <a:cubicBezTo>
                    <a:pt x="762" y="691"/>
                    <a:pt x="794" y="630"/>
                    <a:pt x="811" y="563"/>
                  </a:cubicBezTo>
                  <a:cubicBezTo>
                    <a:pt x="816" y="537"/>
                    <a:pt x="821" y="512"/>
                    <a:pt x="828" y="486"/>
                  </a:cubicBezTo>
                  <a:cubicBezTo>
                    <a:pt x="871" y="274"/>
                    <a:pt x="740" y="66"/>
                    <a:pt x="532" y="10"/>
                  </a:cubicBezTo>
                  <a:cubicBezTo>
                    <a:pt x="498" y="7"/>
                    <a:pt x="464" y="4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4264525" y="1484250"/>
              <a:ext cx="27475" cy="26275"/>
            </a:xfrm>
            <a:custGeom>
              <a:avLst/>
              <a:gdLst/>
              <a:ahLst/>
              <a:cxnLst/>
              <a:rect l="l" t="t" r="r" b="b"/>
              <a:pathLst>
                <a:path w="1099" h="1051" extrusionOk="0">
                  <a:moveTo>
                    <a:pt x="546" y="1"/>
                  </a:moveTo>
                  <a:cubicBezTo>
                    <a:pt x="542" y="1"/>
                    <a:pt x="538" y="1"/>
                    <a:pt x="534" y="1"/>
                  </a:cubicBezTo>
                  <a:cubicBezTo>
                    <a:pt x="488" y="5"/>
                    <a:pt x="442" y="12"/>
                    <a:pt x="397" y="23"/>
                  </a:cubicBezTo>
                  <a:cubicBezTo>
                    <a:pt x="351" y="34"/>
                    <a:pt x="301" y="61"/>
                    <a:pt x="264" y="79"/>
                  </a:cubicBezTo>
                  <a:cubicBezTo>
                    <a:pt x="252" y="85"/>
                    <a:pt x="241" y="91"/>
                    <a:pt x="232" y="100"/>
                  </a:cubicBezTo>
                  <a:cubicBezTo>
                    <a:pt x="204" y="120"/>
                    <a:pt x="173" y="146"/>
                    <a:pt x="147" y="170"/>
                  </a:cubicBezTo>
                  <a:cubicBezTo>
                    <a:pt x="145" y="172"/>
                    <a:pt x="142" y="174"/>
                    <a:pt x="140" y="176"/>
                  </a:cubicBezTo>
                  <a:cubicBezTo>
                    <a:pt x="134" y="182"/>
                    <a:pt x="130" y="187"/>
                    <a:pt x="126" y="193"/>
                  </a:cubicBezTo>
                  <a:cubicBezTo>
                    <a:pt x="102" y="224"/>
                    <a:pt x="69" y="262"/>
                    <a:pt x="52" y="302"/>
                  </a:cubicBezTo>
                  <a:cubicBezTo>
                    <a:pt x="10" y="400"/>
                    <a:pt x="9" y="416"/>
                    <a:pt x="1" y="521"/>
                  </a:cubicBezTo>
                  <a:cubicBezTo>
                    <a:pt x="0" y="530"/>
                    <a:pt x="0" y="538"/>
                    <a:pt x="1" y="547"/>
                  </a:cubicBezTo>
                  <a:cubicBezTo>
                    <a:pt x="4" y="590"/>
                    <a:pt x="11" y="632"/>
                    <a:pt x="23" y="673"/>
                  </a:cubicBezTo>
                  <a:cubicBezTo>
                    <a:pt x="38" y="716"/>
                    <a:pt x="55" y="756"/>
                    <a:pt x="77" y="793"/>
                  </a:cubicBezTo>
                  <a:cubicBezTo>
                    <a:pt x="98" y="830"/>
                    <a:pt x="140" y="874"/>
                    <a:pt x="161" y="898"/>
                  </a:cubicBezTo>
                  <a:cubicBezTo>
                    <a:pt x="194" y="937"/>
                    <a:pt x="241" y="966"/>
                    <a:pt x="283" y="991"/>
                  </a:cubicBezTo>
                  <a:cubicBezTo>
                    <a:pt x="355" y="1030"/>
                    <a:pt x="435" y="1051"/>
                    <a:pt x="516" y="1051"/>
                  </a:cubicBezTo>
                  <a:cubicBezTo>
                    <a:pt x="521" y="1051"/>
                    <a:pt x="525" y="1051"/>
                    <a:pt x="529" y="1051"/>
                  </a:cubicBezTo>
                  <a:cubicBezTo>
                    <a:pt x="572" y="1049"/>
                    <a:pt x="615" y="1043"/>
                    <a:pt x="656" y="1029"/>
                  </a:cubicBezTo>
                  <a:cubicBezTo>
                    <a:pt x="757" y="990"/>
                    <a:pt x="776" y="975"/>
                    <a:pt x="857" y="903"/>
                  </a:cubicBezTo>
                  <a:cubicBezTo>
                    <a:pt x="893" y="866"/>
                    <a:pt x="920" y="820"/>
                    <a:pt x="934" y="771"/>
                  </a:cubicBezTo>
                  <a:cubicBezTo>
                    <a:pt x="937" y="761"/>
                    <a:pt x="940" y="751"/>
                    <a:pt x="942" y="742"/>
                  </a:cubicBezTo>
                  <a:cubicBezTo>
                    <a:pt x="945" y="740"/>
                    <a:pt x="946" y="739"/>
                    <a:pt x="947" y="738"/>
                  </a:cubicBezTo>
                  <a:cubicBezTo>
                    <a:pt x="990" y="709"/>
                    <a:pt x="1025" y="668"/>
                    <a:pt x="1047" y="621"/>
                  </a:cubicBezTo>
                  <a:lnTo>
                    <a:pt x="1083" y="527"/>
                  </a:lnTo>
                  <a:cubicBezTo>
                    <a:pt x="1098" y="460"/>
                    <a:pt x="1096" y="389"/>
                    <a:pt x="1076" y="323"/>
                  </a:cubicBezTo>
                  <a:cubicBezTo>
                    <a:pt x="1062" y="292"/>
                    <a:pt x="1047" y="260"/>
                    <a:pt x="1033" y="227"/>
                  </a:cubicBezTo>
                  <a:cubicBezTo>
                    <a:pt x="995" y="168"/>
                    <a:pt x="944" y="119"/>
                    <a:pt x="882" y="86"/>
                  </a:cubicBezTo>
                  <a:cubicBezTo>
                    <a:pt x="870" y="79"/>
                    <a:pt x="858" y="73"/>
                    <a:pt x="846" y="67"/>
                  </a:cubicBezTo>
                  <a:cubicBezTo>
                    <a:pt x="802" y="48"/>
                    <a:pt x="758" y="32"/>
                    <a:pt x="712" y="19"/>
                  </a:cubicBezTo>
                  <a:cubicBezTo>
                    <a:pt x="667" y="10"/>
                    <a:pt x="620" y="5"/>
                    <a:pt x="574" y="2"/>
                  </a:cubicBezTo>
                  <a:cubicBezTo>
                    <a:pt x="565" y="2"/>
                    <a:pt x="555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4333375" y="1534950"/>
              <a:ext cx="29300" cy="20400"/>
            </a:xfrm>
            <a:custGeom>
              <a:avLst/>
              <a:gdLst/>
              <a:ahLst/>
              <a:cxnLst/>
              <a:rect l="l" t="t" r="r" b="b"/>
              <a:pathLst>
                <a:path w="1172" h="816" extrusionOk="0">
                  <a:moveTo>
                    <a:pt x="598" y="0"/>
                  </a:moveTo>
                  <a:cubicBezTo>
                    <a:pt x="532" y="0"/>
                    <a:pt x="462" y="19"/>
                    <a:pt x="392" y="63"/>
                  </a:cubicBezTo>
                  <a:lnTo>
                    <a:pt x="362" y="81"/>
                  </a:lnTo>
                  <a:cubicBezTo>
                    <a:pt x="0" y="306"/>
                    <a:pt x="235" y="815"/>
                    <a:pt x="575" y="815"/>
                  </a:cubicBezTo>
                  <a:cubicBezTo>
                    <a:pt x="641" y="815"/>
                    <a:pt x="711" y="796"/>
                    <a:pt x="781" y="752"/>
                  </a:cubicBezTo>
                  <a:lnTo>
                    <a:pt x="810" y="735"/>
                  </a:lnTo>
                  <a:cubicBezTo>
                    <a:pt x="1172" y="509"/>
                    <a:pt x="938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4210200" y="1441775"/>
              <a:ext cx="22150" cy="25475"/>
            </a:xfrm>
            <a:custGeom>
              <a:avLst/>
              <a:gdLst/>
              <a:ahLst/>
              <a:cxnLst/>
              <a:rect l="l" t="t" r="r" b="b"/>
              <a:pathLst>
                <a:path w="886" h="1019" extrusionOk="0">
                  <a:moveTo>
                    <a:pt x="430" y="1"/>
                  </a:moveTo>
                  <a:cubicBezTo>
                    <a:pt x="425" y="1"/>
                    <a:pt x="421" y="1"/>
                    <a:pt x="417" y="1"/>
                  </a:cubicBezTo>
                  <a:lnTo>
                    <a:pt x="316" y="17"/>
                  </a:lnTo>
                  <a:cubicBezTo>
                    <a:pt x="248" y="37"/>
                    <a:pt x="186" y="75"/>
                    <a:pt x="138" y="128"/>
                  </a:cubicBezTo>
                  <a:cubicBezTo>
                    <a:pt x="116" y="158"/>
                    <a:pt x="81" y="200"/>
                    <a:pt x="63" y="238"/>
                  </a:cubicBezTo>
                  <a:cubicBezTo>
                    <a:pt x="60" y="244"/>
                    <a:pt x="59" y="248"/>
                    <a:pt x="57" y="254"/>
                  </a:cubicBezTo>
                  <a:cubicBezTo>
                    <a:pt x="43" y="288"/>
                    <a:pt x="27" y="324"/>
                    <a:pt x="18" y="361"/>
                  </a:cubicBezTo>
                  <a:cubicBezTo>
                    <a:pt x="14" y="370"/>
                    <a:pt x="12" y="381"/>
                    <a:pt x="11" y="392"/>
                  </a:cubicBezTo>
                  <a:cubicBezTo>
                    <a:pt x="4" y="435"/>
                    <a:pt x="0" y="478"/>
                    <a:pt x="0" y="523"/>
                  </a:cubicBezTo>
                  <a:cubicBezTo>
                    <a:pt x="4" y="567"/>
                    <a:pt x="10" y="610"/>
                    <a:pt x="20" y="653"/>
                  </a:cubicBezTo>
                  <a:cubicBezTo>
                    <a:pt x="22" y="663"/>
                    <a:pt x="25" y="674"/>
                    <a:pt x="30" y="684"/>
                  </a:cubicBezTo>
                  <a:cubicBezTo>
                    <a:pt x="45" y="727"/>
                    <a:pt x="64" y="768"/>
                    <a:pt x="87" y="807"/>
                  </a:cubicBezTo>
                  <a:cubicBezTo>
                    <a:pt x="90" y="812"/>
                    <a:pt x="92" y="817"/>
                    <a:pt x="97" y="821"/>
                  </a:cubicBezTo>
                  <a:cubicBezTo>
                    <a:pt x="108" y="836"/>
                    <a:pt x="121" y="852"/>
                    <a:pt x="133" y="866"/>
                  </a:cubicBezTo>
                  <a:cubicBezTo>
                    <a:pt x="145" y="880"/>
                    <a:pt x="159" y="899"/>
                    <a:pt x="173" y="914"/>
                  </a:cubicBezTo>
                  <a:cubicBezTo>
                    <a:pt x="251" y="986"/>
                    <a:pt x="346" y="1019"/>
                    <a:pt x="439" y="1019"/>
                  </a:cubicBezTo>
                  <a:cubicBezTo>
                    <a:pt x="613" y="1019"/>
                    <a:pt x="782" y="904"/>
                    <a:pt x="827" y="712"/>
                  </a:cubicBezTo>
                  <a:cubicBezTo>
                    <a:pt x="840" y="666"/>
                    <a:pt x="854" y="621"/>
                    <a:pt x="867" y="576"/>
                  </a:cubicBezTo>
                  <a:cubicBezTo>
                    <a:pt x="885" y="473"/>
                    <a:pt x="868" y="367"/>
                    <a:pt x="817" y="277"/>
                  </a:cubicBezTo>
                  <a:cubicBezTo>
                    <a:pt x="809" y="263"/>
                    <a:pt x="798" y="249"/>
                    <a:pt x="787" y="237"/>
                  </a:cubicBezTo>
                  <a:cubicBezTo>
                    <a:pt x="787" y="237"/>
                    <a:pt x="787" y="236"/>
                    <a:pt x="787" y="235"/>
                  </a:cubicBezTo>
                  <a:cubicBezTo>
                    <a:pt x="769" y="186"/>
                    <a:pt x="738" y="140"/>
                    <a:pt x="697" y="106"/>
                  </a:cubicBezTo>
                  <a:cubicBezTo>
                    <a:pt x="669" y="86"/>
                    <a:pt x="641" y="66"/>
                    <a:pt x="613" y="46"/>
                  </a:cubicBezTo>
                  <a:cubicBezTo>
                    <a:pt x="556" y="17"/>
                    <a:pt x="493" y="1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1"/>
            <p:cNvSpPr/>
            <p:nvPr/>
          </p:nvSpPr>
          <p:spPr>
            <a:xfrm>
              <a:off x="4273000" y="1276225"/>
              <a:ext cx="28600" cy="19950"/>
            </a:xfrm>
            <a:custGeom>
              <a:avLst/>
              <a:gdLst/>
              <a:ahLst/>
              <a:cxnLst/>
              <a:rect l="l" t="t" r="r" b="b"/>
              <a:pathLst>
                <a:path w="1144" h="798" extrusionOk="0">
                  <a:moveTo>
                    <a:pt x="569" y="0"/>
                  </a:moveTo>
                  <a:cubicBezTo>
                    <a:pt x="504" y="0"/>
                    <a:pt x="434" y="19"/>
                    <a:pt x="364" y="63"/>
                  </a:cubicBezTo>
                  <a:cubicBezTo>
                    <a:pt x="1" y="289"/>
                    <a:pt x="235" y="798"/>
                    <a:pt x="576" y="798"/>
                  </a:cubicBezTo>
                  <a:cubicBezTo>
                    <a:pt x="642" y="798"/>
                    <a:pt x="712" y="779"/>
                    <a:pt x="782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1"/>
            <p:cNvSpPr/>
            <p:nvPr/>
          </p:nvSpPr>
          <p:spPr>
            <a:xfrm>
              <a:off x="4167500" y="1326350"/>
              <a:ext cx="27475" cy="22450"/>
            </a:xfrm>
            <a:custGeom>
              <a:avLst/>
              <a:gdLst/>
              <a:ahLst/>
              <a:cxnLst/>
              <a:rect l="l" t="t" r="r" b="b"/>
              <a:pathLst>
                <a:path w="1099" h="898" extrusionOk="0">
                  <a:moveTo>
                    <a:pt x="539" y="1"/>
                  </a:moveTo>
                  <a:cubicBezTo>
                    <a:pt x="513" y="1"/>
                    <a:pt x="486" y="2"/>
                    <a:pt x="461" y="5"/>
                  </a:cubicBezTo>
                  <a:cubicBezTo>
                    <a:pt x="401" y="12"/>
                    <a:pt x="342" y="22"/>
                    <a:pt x="283" y="37"/>
                  </a:cubicBezTo>
                  <a:cubicBezTo>
                    <a:pt x="215" y="58"/>
                    <a:pt x="152" y="97"/>
                    <a:pt x="105" y="149"/>
                  </a:cubicBezTo>
                  <a:cubicBezTo>
                    <a:pt x="38" y="228"/>
                    <a:pt x="1" y="326"/>
                    <a:pt x="0" y="429"/>
                  </a:cubicBezTo>
                  <a:cubicBezTo>
                    <a:pt x="2" y="499"/>
                    <a:pt x="23" y="567"/>
                    <a:pt x="59" y="627"/>
                  </a:cubicBezTo>
                  <a:cubicBezTo>
                    <a:pt x="89" y="664"/>
                    <a:pt x="117" y="705"/>
                    <a:pt x="154" y="737"/>
                  </a:cubicBezTo>
                  <a:cubicBezTo>
                    <a:pt x="188" y="767"/>
                    <a:pt x="227" y="794"/>
                    <a:pt x="267" y="818"/>
                  </a:cubicBezTo>
                  <a:cubicBezTo>
                    <a:pt x="279" y="825"/>
                    <a:pt x="291" y="831"/>
                    <a:pt x="304" y="836"/>
                  </a:cubicBezTo>
                  <a:cubicBezTo>
                    <a:pt x="385" y="875"/>
                    <a:pt x="474" y="896"/>
                    <a:pt x="565" y="896"/>
                  </a:cubicBezTo>
                  <a:cubicBezTo>
                    <a:pt x="567" y="896"/>
                    <a:pt x="569" y="896"/>
                    <a:pt x="572" y="896"/>
                  </a:cubicBezTo>
                  <a:cubicBezTo>
                    <a:pt x="577" y="897"/>
                    <a:pt x="583" y="897"/>
                    <a:pt x="589" y="897"/>
                  </a:cubicBezTo>
                  <a:cubicBezTo>
                    <a:pt x="598" y="897"/>
                    <a:pt x="606" y="897"/>
                    <a:pt x="615" y="895"/>
                  </a:cubicBezTo>
                  <a:cubicBezTo>
                    <a:pt x="654" y="891"/>
                    <a:pt x="694" y="885"/>
                    <a:pt x="732" y="877"/>
                  </a:cubicBezTo>
                  <a:cubicBezTo>
                    <a:pt x="738" y="876"/>
                    <a:pt x="745" y="874"/>
                    <a:pt x="751" y="873"/>
                  </a:cubicBezTo>
                  <a:cubicBezTo>
                    <a:pt x="797" y="856"/>
                    <a:pt x="842" y="837"/>
                    <a:pt x="884" y="813"/>
                  </a:cubicBezTo>
                  <a:cubicBezTo>
                    <a:pt x="980" y="735"/>
                    <a:pt x="1050" y="632"/>
                    <a:pt x="1089" y="515"/>
                  </a:cubicBezTo>
                  <a:cubicBezTo>
                    <a:pt x="1092" y="482"/>
                    <a:pt x="1096" y="447"/>
                    <a:pt x="1099" y="413"/>
                  </a:cubicBezTo>
                  <a:cubicBezTo>
                    <a:pt x="1097" y="343"/>
                    <a:pt x="1076" y="275"/>
                    <a:pt x="1040" y="216"/>
                  </a:cubicBezTo>
                  <a:cubicBezTo>
                    <a:pt x="1017" y="189"/>
                    <a:pt x="994" y="162"/>
                    <a:pt x="971" y="134"/>
                  </a:cubicBezTo>
                  <a:cubicBezTo>
                    <a:pt x="922" y="87"/>
                    <a:pt x="860" y="55"/>
                    <a:pt x="793" y="40"/>
                  </a:cubicBezTo>
                  <a:cubicBezTo>
                    <a:pt x="767" y="30"/>
                    <a:pt x="741" y="23"/>
                    <a:pt x="715" y="19"/>
                  </a:cubicBezTo>
                  <a:cubicBezTo>
                    <a:pt x="657" y="8"/>
                    <a:pt x="599" y="3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1"/>
            <p:cNvSpPr/>
            <p:nvPr/>
          </p:nvSpPr>
          <p:spPr>
            <a:xfrm>
              <a:off x="4215550" y="1298675"/>
              <a:ext cx="23475" cy="20550"/>
            </a:xfrm>
            <a:custGeom>
              <a:avLst/>
              <a:gdLst/>
              <a:ahLst/>
              <a:cxnLst/>
              <a:rect l="l" t="t" r="r" b="b"/>
              <a:pathLst>
                <a:path w="939" h="822" extrusionOk="0">
                  <a:moveTo>
                    <a:pt x="482" y="0"/>
                  </a:moveTo>
                  <a:cubicBezTo>
                    <a:pt x="412" y="2"/>
                    <a:pt x="343" y="23"/>
                    <a:pt x="283" y="60"/>
                  </a:cubicBezTo>
                  <a:lnTo>
                    <a:pt x="237" y="89"/>
                  </a:lnTo>
                  <a:cubicBezTo>
                    <a:pt x="55" y="208"/>
                    <a:pt x="0" y="448"/>
                    <a:pt x="109" y="634"/>
                  </a:cubicBezTo>
                  <a:cubicBezTo>
                    <a:pt x="132" y="661"/>
                    <a:pt x="155" y="688"/>
                    <a:pt x="178" y="717"/>
                  </a:cubicBezTo>
                  <a:cubicBezTo>
                    <a:pt x="228" y="763"/>
                    <a:pt x="290" y="795"/>
                    <a:pt x="356" y="811"/>
                  </a:cubicBezTo>
                  <a:cubicBezTo>
                    <a:pt x="390" y="814"/>
                    <a:pt x="424" y="817"/>
                    <a:pt x="457" y="821"/>
                  </a:cubicBezTo>
                  <a:cubicBezTo>
                    <a:pt x="528" y="819"/>
                    <a:pt x="596" y="799"/>
                    <a:pt x="655" y="761"/>
                  </a:cubicBezTo>
                  <a:lnTo>
                    <a:pt x="703" y="732"/>
                  </a:lnTo>
                  <a:cubicBezTo>
                    <a:pt x="883" y="613"/>
                    <a:pt x="938" y="373"/>
                    <a:pt x="829" y="186"/>
                  </a:cubicBezTo>
                  <a:cubicBezTo>
                    <a:pt x="806" y="159"/>
                    <a:pt x="784" y="132"/>
                    <a:pt x="761" y="105"/>
                  </a:cubicBezTo>
                  <a:cubicBezTo>
                    <a:pt x="711" y="57"/>
                    <a:pt x="650" y="25"/>
                    <a:pt x="583" y="10"/>
                  </a:cubicBezTo>
                  <a:lnTo>
                    <a:pt x="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>
              <a:off x="4144675" y="1396925"/>
              <a:ext cx="33675" cy="26675"/>
            </a:xfrm>
            <a:custGeom>
              <a:avLst/>
              <a:gdLst/>
              <a:ahLst/>
              <a:cxnLst/>
              <a:rect l="l" t="t" r="r" b="b"/>
              <a:pathLst>
                <a:path w="1347" h="1067" extrusionOk="0">
                  <a:moveTo>
                    <a:pt x="542" y="0"/>
                  </a:moveTo>
                  <a:cubicBezTo>
                    <a:pt x="486" y="0"/>
                    <a:pt x="431" y="8"/>
                    <a:pt x="379" y="29"/>
                  </a:cubicBezTo>
                  <a:cubicBezTo>
                    <a:pt x="335" y="48"/>
                    <a:pt x="286" y="65"/>
                    <a:pt x="246" y="94"/>
                  </a:cubicBezTo>
                  <a:cubicBezTo>
                    <a:pt x="214" y="119"/>
                    <a:pt x="182" y="146"/>
                    <a:pt x="151" y="174"/>
                  </a:cubicBezTo>
                  <a:cubicBezTo>
                    <a:pt x="145" y="180"/>
                    <a:pt x="138" y="188"/>
                    <a:pt x="133" y="194"/>
                  </a:cubicBezTo>
                  <a:cubicBezTo>
                    <a:pt x="108" y="227"/>
                    <a:pt x="84" y="259"/>
                    <a:pt x="64" y="294"/>
                  </a:cubicBezTo>
                  <a:cubicBezTo>
                    <a:pt x="59" y="300"/>
                    <a:pt x="56" y="307"/>
                    <a:pt x="54" y="313"/>
                  </a:cubicBezTo>
                  <a:cubicBezTo>
                    <a:pt x="19" y="386"/>
                    <a:pt x="1" y="466"/>
                    <a:pt x="0" y="546"/>
                  </a:cubicBezTo>
                  <a:cubicBezTo>
                    <a:pt x="0" y="554"/>
                    <a:pt x="0" y="562"/>
                    <a:pt x="1" y="569"/>
                  </a:cubicBezTo>
                  <a:cubicBezTo>
                    <a:pt x="3" y="608"/>
                    <a:pt x="11" y="647"/>
                    <a:pt x="21" y="684"/>
                  </a:cubicBezTo>
                  <a:cubicBezTo>
                    <a:pt x="27" y="703"/>
                    <a:pt x="40" y="727"/>
                    <a:pt x="45" y="741"/>
                  </a:cubicBezTo>
                  <a:cubicBezTo>
                    <a:pt x="54" y="761"/>
                    <a:pt x="63" y="780"/>
                    <a:pt x="72" y="799"/>
                  </a:cubicBezTo>
                  <a:cubicBezTo>
                    <a:pt x="95" y="835"/>
                    <a:pt x="123" y="870"/>
                    <a:pt x="155" y="899"/>
                  </a:cubicBezTo>
                  <a:cubicBezTo>
                    <a:pt x="233" y="975"/>
                    <a:pt x="340" y="1021"/>
                    <a:pt x="445" y="1045"/>
                  </a:cubicBezTo>
                  <a:cubicBezTo>
                    <a:pt x="511" y="1060"/>
                    <a:pt x="577" y="1067"/>
                    <a:pt x="644" y="1067"/>
                  </a:cubicBezTo>
                  <a:cubicBezTo>
                    <a:pt x="653" y="1067"/>
                    <a:pt x="663" y="1067"/>
                    <a:pt x="672" y="1066"/>
                  </a:cubicBezTo>
                  <a:cubicBezTo>
                    <a:pt x="728" y="1062"/>
                    <a:pt x="783" y="1055"/>
                    <a:pt x="840" y="1043"/>
                  </a:cubicBezTo>
                  <a:cubicBezTo>
                    <a:pt x="864" y="1037"/>
                    <a:pt x="889" y="1031"/>
                    <a:pt x="914" y="1022"/>
                  </a:cubicBezTo>
                  <a:cubicBezTo>
                    <a:pt x="992" y="995"/>
                    <a:pt x="1073" y="960"/>
                    <a:pt x="1140" y="910"/>
                  </a:cubicBezTo>
                  <a:cubicBezTo>
                    <a:pt x="1185" y="884"/>
                    <a:pt x="1224" y="846"/>
                    <a:pt x="1251" y="800"/>
                  </a:cubicBezTo>
                  <a:cubicBezTo>
                    <a:pt x="1340" y="670"/>
                    <a:pt x="1346" y="500"/>
                    <a:pt x="1266" y="364"/>
                  </a:cubicBezTo>
                  <a:cubicBezTo>
                    <a:pt x="1211" y="283"/>
                    <a:pt x="1131" y="215"/>
                    <a:pt x="1033" y="192"/>
                  </a:cubicBezTo>
                  <a:cubicBezTo>
                    <a:pt x="985" y="155"/>
                    <a:pt x="937" y="121"/>
                    <a:pt x="885" y="90"/>
                  </a:cubicBezTo>
                  <a:cubicBezTo>
                    <a:pt x="867" y="80"/>
                    <a:pt x="848" y="70"/>
                    <a:pt x="829" y="63"/>
                  </a:cubicBezTo>
                  <a:cubicBezTo>
                    <a:pt x="783" y="45"/>
                    <a:pt x="732" y="22"/>
                    <a:pt x="680" y="13"/>
                  </a:cubicBezTo>
                  <a:cubicBezTo>
                    <a:pt x="635" y="6"/>
                    <a:pt x="589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1"/>
            <p:cNvSpPr/>
            <p:nvPr/>
          </p:nvSpPr>
          <p:spPr>
            <a:xfrm>
              <a:off x="4257175" y="1561600"/>
              <a:ext cx="30150" cy="25600"/>
            </a:xfrm>
            <a:custGeom>
              <a:avLst/>
              <a:gdLst/>
              <a:ahLst/>
              <a:cxnLst/>
              <a:rect l="l" t="t" r="r" b="b"/>
              <a:pathLst>
                <a:path w="1206" h="1024" extrusionOk="0">
                  <a:moveTo>
                    <a:pt x="586" y="1"/>
                  </a:moveTo>
                  <a:cubicBezTo>
                    <a:pt x="568" y="1"/>
                    <a:pt x="550" y="2"/>
                    <a:pt x="533" y="4"/>
                  </a:cubicBezTo>
                  <a:cubicBezTo>
                    <a:pt x="482" y="8"/>
                    <a:pt x="433" y="17"/>
                    <a:pt x="384" y="30"/>
                  </a:cubicBezTo>
                  <a:cubicBezTo>
                    <a:pt x="367" y="34"/>
                    <a:pt x="350" y="40"/>
                    <a:pt x="334" y="47"/>
                  </a:cubicBezTo>
                  <a:cubicBezTo>
                    <a:pt x="288" y="68"/>
                    <a:pt x="235" y="88"/>
                    <a:pt x="192" y="117"/>
                  </a:cubicBezTo>
                  <a:cubicBezTo>
                    <a:pt x="165" y="139"/>
                    <a:pt x="138" y="162"/>
                    <a:pt x="110" y="185"/>
                  </a:cubicBezTo>
                  <a:cubicBezTo>
                    <a:pt x="73" y="220"/>
                    <a:pt x="47" y="266"/>
                    <a:pt x="33" y="315"/>
                  </a:cubicBezTo>
                  <a:cubicBezTo>
                    <a:pt x="17" y="346"/>
                    <a:pt x="9" y="379"/>
                    <a:pt x="10" y="414"/>
                  </a:cubicBezTo>
                  <a:cubicBezTo>
                    <a:pt x="0" y="464"/>
                    <a:pt x="5" y="516"/>
                    <a:pt x="21" y="565"/>
                  </a:cubicBezTo>
                  <a:cubicBezTo>
                    <a:pt x="62" y="673"/>
                    <a:pt x="113" y="764"/>
                    <a:pt x="199" y="842"/>
                  </a:cubicBezTo>
                  <a:cubicBezTo>
                    <a:pt x="240" y="878"/>
                    <a:pt x="285" y="911"/>
                    <a:pt x="333" y="938"/>
                  </a:cubicBezTo>
                  <a:cubicBezTo>
                    <a:pt x="380" y="961"/>
                    <a:pt x="429" y="982"/>
                    <a:pt x="480" y="997"/>
                  </a:cubicBezTo>
                  <a:cubicBezTo>
                    <a:pt x="501" y="1004"/>
                    <a:pt x="520" y="1008"/>
                    <a:pt x="542" y="1011"/>
                  </a:cubicBezTo>
                  <a:cubicBezTo>
                    <a:pt x="582" y="1016"/>
                    <a:pt x="627" y="1024"/>
                    <a:pt x="671" y="1024"/>
                  </a:cubicBezTo>
                  <a:cubicBezTo>
                    <a:pt x="682" y="1024"/>
                    <a:pt x="693" y="1023"/>
                    <a:pt x="704" y="1022"/>
                  </a:cubicBezTo>
                  <a:cubicBezTo>
                    <a:pt x="816" y="1012"/>
                    <a:pt x="917" y="986"/>
                    <a:pt x="1014" y="925"/>
                  </a:cubicBezTo>
                  <a:cubicBezTo>
                    <a:pt x="1100" y="866"/>
                    <a:pt x="1163" y="779"/>
                    <a:pt x="1191" y="678"/>
                  </a:cubicBezTo>
                  <a:cubicBezTo>
                    <a:pt x="1204" y="629"/>
                    <a:pt x="1205" y="577"/>
                    <a:pt x="1192" y="527"/>
                  </a:cubicBezTo>
                  <a:cubicBezTo>
                    <a:pt x="1190" y="512"/>
                    <a:pt x="1188" y="498"/>
                    <a:pt x="1184" y="483"/>
                  </a:cubicBezTo>
                  <a:cubicBezTo>
                    <a:pt x="1188" y="436"/>
                    <a:pt x="1184" y="390"/>
                    <a:pt x="1171" y="346"/>
                  </a:cubicBezTo>
                  <a:cubicBezTo>
                    <a:pt x="1157" y="313"/>
                    <a:pt x="1142" y="281"/>
                    <a:pt x="1127" y="248"/>
                  </a:cubicBezTo>
                  <a:cubicBezTo>
                    <a:pt x="1091" y="189"/>
                    <a:pt x="1038" y="140"/>
                    <a:pt x="976" y="108"/>
                  </a:cubicBezTo>
                  <a:cubicBezTo>
                    <a:pt x="921" y="69"/>
                    <a:pt x="851" y="46"/>
                    <a:pt x="788" y="27"/>
                  </a:cubicBezTo>
                  <a:cubicBezTo>
                    <a:pt x="771" y="21"/>
                    <a:pt x="752" y="17"/>
                    <a:pt x="734" y="14"/>
                  </a:cubicBezTo>
                  <a:cubicBezTo>
                    <a:pt x="685" y="6"/>
                    <a:pt x="636" y="2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1"/>
            <p:cNvSpPr/>
            <p:nvPr/>
          </p:nvSpPr>
          <p:spPr>
            <a:xfrm>
              <a:off x="4358175" y="1638425"/>
              <a:ext cx="40100" cy="32400"/>
            </a:xfrm>
            <a:custGeom>
              <a:avLst/>
              <a:gdLst/>
              <a:ahLst/>
              <a:cxnLst/>
              <a:rect l="l" t="t" r="r" b="b"/>
              <a:pathLst>
                <a:path w="1604" h="1296" extrusionOk="0">
                  <a:moveTo>
                    <a:pt x="644" y="1"/>
                  </a:moveTo>
                  <a:cubicBezTo>
                    <a:pt x="621" y="1"/>
                    <a:pt x="597" y="1"/>
                    <a:pt x="574" y="3"/>
                  </a:cubicBezTo>
                  <a:cubicBezTo>
                    <a:pt x="480" y="12"/>
                    <a:pt x="383" y="27"/>
                    <a:pt x="296" y="65"/>
                  </a:cubicBezTo>
                  <a:cubicBezTo>
                    <a:pt x="227" y="84"/>
                    <a:pt x="166" y="123"/>
                    <a:pt x="117" y="176"/>
                  </a:cubicBezTo>
                  <a:cubicBezTo>
                    <a:pt x="80" y="212"/>
                    <a:pt x="54" y="257"/>
                    <a:pt x="40" y="307"/>
                  </a:cubicBezTo>
                  <a:cubicBezTo>
                    <a:pt x="0" y="417"/>
                    <a:pt x="0" y="554"/>
                    <a:pt x="73" y="654"/>
                  </a:cubicBezTo>
                  <a:cubicBezTo>
                    <a:pt x="204" y="838"/>
                    <a:pt x="374" y="994"/>
                    <a:pt x="572" y="1107"/>
                  </a:cubicBezTo>
                  <a:cubicBezTo>
                    <a:pt x="669" y="1160"/>
                    <a:pt x="772" y="1204"/>
                    <a:pt x="879" y="1236"/>
                  </a:cubicBezTo>
                  <a:cubicBezTo>
                    <a:pt x="988" y="1272"/>
                    <a:pt x="1098" y="1283"/>
                    <a:pt x="1213" y="1294"/>
                  </a:cubicBezTo>
                  <a:cubicBezTo>
                    <a:pt x="1219" y="1295"/>
                    <a:pt x="1225" y="1295"/>
                    <a:pt x="1231" y="1295"/>
                  </a:cubicBezTo>
                  <a:cubicBezTo>
                    <a:pt x="1322" y="1295"/>
                    <a:pt x="1435" y="1230"/>
                    <a:pt x="1493" y="1167"/>
                  </a:cubicBezTo>
                  <a:cubicBezTo>
                    <a:pt x="1557" y="1098"/>
                    <a:pt x="1604" y="984"/>
                    <a:pt x="1597" y="888"/>
                  </a:cubicBezTo>
                  <a:cubicBezTo>
                    <a:pt x="1590" y="784"/>
                    <a:pt x="1552" y="676"/>
                    <a:pt x="1470" y="607"/>
                  </a:cubicBezTo>
                  <a:lnTo>
                    <a:pt x="1459" y="600"/>
                  </a:lnTo>
                  <a:cubicBezTo>
                    <a:pt x="1469" y="480"/>
                    <a:pt x="1423" y="362"/>
                    <a:pt x="1337" y="279"/>
                  </a:cubicBezTo>
                  <a:cubicBezTo>
                    <a:pt x="1202" y="147"/>
                    <a:pt x="1032" y="58"/>
                    <a:pt x="848" y="21"/>
                  </a:cubicBezTo>
                  <a:cubicBezTo>
                    <a:pt x="781" y="8"/>
                    <a:pt x="712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1"/>
            <p:cNvSpPr/>
            <p:nvPr/>
          </p:nvSpPr>
          <p:spPr>
            <a:xfrm>
              <a:off x="4416325" y="1706425"/>
              <a:ext cx="31900" cy="26625"/>
            </a:xfrm>
            <a:custGeom>
              <a:avLst/>
              <a:gdLst/>
              <a:ahLst/>
              <a:cxnLst/>
              <a:rect l="l" t="t" r="r" b="b"/>
              <a:pathLst>
                <a:path w="1276" h="1065" extrusionOk="0">
                  <a:moveTo>
                    <a:pt x="463" y="1"/>
                  </a:moveTo>
                  <a:cubicBezTo>
                    <a:pt x="444" y="1"/>
                    <a:pt x="425" y="1"/>
                    <a:pt x="406" y="2"/>
                  </a:cubicBezTo>
                  <a:cubicBezTo>
                    <a:pt x="263" y="9"/>
                    <a:pt x="135" y="85"/>
                    <a:pt x="67" y="213"/>
                  </a:cubicBezTo>
                  <a:cubicBezTo>
                    <a:pt x="1" y="338"/>
                    <a:pt x="7" y="488"/>
                    <a:pt x="82" y="607"/>
                  </a:cubicBezTo>
                  <a:cubicBezTo>
                    <a:pt x="109" y="665"/>
                    <a:pt x="142" y="719"/>
                    <a:pt x="181" y="771"/>
                  </a:cubicBezTo>
                  <a:cubicBezTo>
                    <a:pt x="219" y="819"/>
                    <a:pt x="258" y="871"/>
                    <a:pt x="307" y="909"/>
                  </a:cubicBezTo>
                  <a:cubicBezTo>
                    <a:pt x="343" y="940"/>
                    <a:pt x="382" y="967"/>
                    <a:pt x="422" y="990"/>
                  </a:cubicBezTo>
                  <a:cubicBezTo>
                    <a:pt x="462" y="1010"/>
                    <a:pt x="504" y="1027"/>
                    <a:pt x="548" y="1040"/>
                  </a:cubicBezTo>
                  <a:cubicBezTo>
                    <a:pt x="602" y="1058"/>
                    <a:pt x="660" y="1061"/>
                    <a:pt x="715" y="1064"/>
                  </a:cubicBezTo>
                  <a:cubicBezTo>
                    <a:pt x="721" y="1064"/>
                    <a:pt x="728" y="1064"/>
                    <a:pt x="734" y="1064"/>
                  </a:cubicBezTo>
                  <a:cubicBezTo>
                    <a:pt x="784" y="1064"/>
                    <a:pt x="835" y="1057"/>
                    <a:pt x="884" y="1042"/>
                  </a:cubicBezTo>
                  <a:cubicBezTo>
                    <a:pt x="926" y="1031"/>
                    <a:pt x="978" y="1004"/>
                    <a:pt x="1010" y="988"/>
                  </a:cubicBezTo>
                  <a:cubicBezTo>
                    <a:pt x="1021" y="984"/>
                    <a:pt x="1030" y="977"/>
                    <a:pt x="1041" y="970"/>
                  </a:cubicBezTo>
                  <a:cubicBezTo>
                    <a:pt x="1118" y="914"/>
                    <a:pt x="1176" y="857"/>
                    <a:pt x="1222" y="771"/>
                  </a:cubicBezTo>
                  <a:cubicBezTo>
                    <a:pt x="1265" y="679"/>
                    <a:pt x="1276" y="573"/>
                    <a:pt x="1251" y="474"/>
                  </a:cubicBezTo>
                  <a:cubicBezTo>
                    <a:pt x="1244" y="453"/>
                    <a:pt x="1236" y="433"/>
                    <a:pt x="1226" y="413"/>
                  </a:cubicBezTo>
                  <a:cubicBezTo>
                    <a:pt x="1222" y="354"/>
                    <a:pt x="1203" y="298"/>
                    <a:pt x="1171" y="248"/>
                  </a:cubicBezTo>
                  <a:lnTo>
                    <a:pt x="1103" y="166"/>
                  </a:lnTo>
                  <a:cubicBezTo>
                    <a:pt x="1053" y="119"/>
                    <a:pt x="992" y="87"/>
                    <a:pt x="925" y="72"/>
                  </a:cubicBezTo>
                  <a:cubicBezTo>
                    <a:pt x="857" y="47"/>
                    <a:pt x="786" y="31"/>
                    <a:pt x="715" y="20"/>
                  </a:cubicBezTo>
                  <a:cubicBezTo>
                    <a:pt x="632" y="7"/>
                    <a:pt x="548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1"/>
            <p:cNvSpPr/>
            <p:nvPr/>
          </p:nvSpPr>
          <p:spPr>
            <a:xfrm>
              <a:off x="4137675" y="1478575"/>
              <a:ext cx="35975" cy="31375"/>
            </a:xfrm>
            <a:custGeom>
              <a:avLst/>
              <a:gdLst/>
              <a:ahLst/>
              <a:cxnLst/>
              <a:rect l="l" t="t" r="r" b="b"/>
              <a:pathLst>
                <a:path w="1439" h="1255" extrusionOk="0">
                  <a:moveTo>
                    <a:pt x="429" y="0"/>
                  </a:moveTo>
                  <a:cubicBezTo>
                    <a:pt x="391" y="0"/>
                    <a:pt x="353" y="6"/>
                    <a:pt x="316" y="18"/>
                  </a:cubicBezTo>
                  <a:cubicBezTo>
                    <a:pt x="248" y="37"/>
                    <a:pt x="186" y="76"/>
                    <a:pt x="137" y="129"/>
                  </a:cubicBezTo>
                  <a:cubicBezTo>
                    <a:pt x="50" y="223"/>
                    <a:pt x="0" y="384"/>
                    <a:pt x="49" y="509"/>
                  </a:cubicBezTo>
                  <a:cubicBezTo>
                    <a:pt x="76" y="583"/>
                    <a:pt x="109" y="653"/>
                    <a:pt x="148" y="720"/>
                  </a:cubicBezTo>
                  <a:cubicBezTo>
                    <a:pt x="190" y="786"/>
                    <a:pt x="238" y="848"/>
                    <a:pt x="291" y="905"/>
                  </a:cubicBezTo>
                  <a:cubicBezTo>
                    <a:pt x="321" y="938"/>
                    <a:pt x="355" y="971"/>
                    <a:pt x="390" y="999"/>
                  </a:cubicBezTo>
                  <a:cubicBezTo>
                    <a:pt x="452" y="1049"/>
                    <a:pt x="517" y="1093"/>
                    <a:pt x="585" y="1131"/>
                  </a:cubicBezTo>
                  <a:cubicBezTo>
                    <a:pt x="693" y="1190"/>
                    <a:pt x="809" y="1229"/>
                    <a:pt x="931" y="1246"/>
                  </a:cubicBezTo>
                  <a:cubicBezTo>
                    <a:pt x="966" y="1251"/>
                    <a:pt x="1000" y="1254"/>
                    <a:pt x="1034" y="1254"/>
                  </a:cubicBezTo>
                  <a:cubicBezTo>
                    <a:pt x="1104" y="1254"/>
                    <a:pt x="1172" y="1241"/>
                    <a:pt x="1235" y="1198"/>
                  </a:cubicBezTo>
                  <a:cubicBezTo>
                    <a:pt x="1296" y="1158"/>
                    <a:pt x="1347" y="1104"/>
                    <a:pt x="1381" y="1040"/>
                  </a:cubicBezTo>
                  <a:cubicBezTo>
                    <a:pt x="1419" y="970"/>
                    <a:pt x="1438" y="890"/>
                    <a:pt x="1437" y="810"/>
                  </a:cubicBezTo>
                  <a:cubicBezTo>
                    <a:pt x="1434" y="682"/>
                    <a:pt x="1379" y="561"/>
                    <a:pt x="1286" y="475"/>
                  </a:cubicBezTo>
                  <a:cubicBezTo>
                    <a:pt x="1267" y="416"/>
                    <a:pt x="1232" y="365"/>
                    <a:pt x="1187" y="325"/>
                  </a:cubicBezTo>
                  <a:cubicBezTo>
                    <a:pt x="995" y="167"/>
                    <a:pt x="765" y="49"/>
                    <a:pt x="519" y="11"/>
                  </a:cubicBezTo>
                  <a:cubicBezTo>
                    <a:pt x="489" y="4"/>
                    <a:pt x="459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1"/>
            <p:cNvSpPr/>
            <p:nvPr/>
          </p:nvSpPr>
          <p:spPr>
            <a:xfrm>
              <a:off x="4071775" y="1392225"/>
              <a:ext cx="26550" cy="23725"/>
            </a:xfrm>
            <a:custGeom>
              <a:avLst/>
              <a:gdLst/>
              <a:ahLst/>
              <a:cxnLst/>
              <a:rect l="l" t="t" r="r" b="b"/>
              <a:pathLst>
                <a:path w="1062" h="949" extrusionOk="0">
                  <a:moveTo>
                    <a:pt x="405" y="1"/>
                  </a:moveTo>
                  <a:cubicBezTo>
                    <a:pt x="367" y="1"/>
                    <a:pt x="329" y="6"/>
                    <a:pt x="293" y="17"/>
                  </a:cubicBezTo>
                  <a:cubicBezTo>
                    <a:pt x="260" y="31"/>
                    <a:pt x="229" y="46"/>
                    <a:pt x="195" y="61"/>
                  </a:cubicBezTo>
                  <a:cubicBezTo>
                    <a:pt x="136" y="97"/>
                    <a:pt x="87" y="150"/>
                    <a:pt x="55" y="212"/>
                  </a:cubicBezTo>
                  <a:cubicBezTo>
                    <a:pt x="16" y="304"/>
                    <a:pt x="5" y="341"/>
                    <a:pt x="2" y="442"/>
                  </a:cubicBezTo>
                  <a:cubicBezTo>
                    <a:pt x="1" y="478"/>
                    <a:pt x="17" y="550"/>
                    <a:pt x="18" y="559"/>
                  </a:cubicBezTo>
                  <a:cubicBezTo>
                    <a:pt x="19" y="564"/>
                    <a:pt x="21" y="569"/>
                    <a:pt x="23" y="575"/>
                  </a:cubicBezTo>
                  <a:cubicBezTo>
                    <a:pt x="36" y="614"/>
                    <a:pt x="54" y="650"/>
                    <a:pt x="72" y="685"/>
                  </a:cubicBezTo>
                  <a:cubicBezTo>
                    <a:pt x="75" y="690"/>
                    <a:pt x="79" y="696"/>
                    <a:pt x="83" y="700"/>
                  </a:cubicBezTo>
                  <a:cubicBezTo>
                    <a:pt x="107" y="734"/>
                    <a:pt x="133" y="765"/>
                    <a:pt x="161" y="794"/>
                  </a:cubicBezTo>
                  <a:cubicBezTo>
                    <a:pt x="166" y="800"/>
                    <a:pt x="170" y="804"/>
                    <a:pt x="176" y="808"/>
                  </a:cubicBezTo>
                  <a:cubicBezTo>
                    <a:pt x="210" y="838"/>
                    <a:pt x="249" y="864"/>
                    <a:pt x="290" y="887"/>
                  </a:cubicBezTo>
                  <a:cubicBezTo>
                    <a:pt x="331" y="908"/>
                    <a:pt x="376" y="923"/>
                    <a:pt x="421" y="935"/>
                  </a:cubicBezTo>
                  <a:cubicBezTo>
                    <a:pt x="427" y="936"/>
                    <a:pt x="433" y="937"/>
                    <a:pt x="438" y="938"/>
                  </a:cubicBezTo>
                  <a:cubicBezTo>
                    <a:pt x="473" y="943"/>
                    <a:pt x="511" y="947"/>
                    <a:pt x="545" y="949"/>
                  </a:cubicBezTo>
                  <a:lnTo>
                    <a:pt x="556" y="949"/>
                  </a:lnTo>
                  <a:cubicBezTo>
                    <a:pt x="562" y="949"/>
                    <a:pt x="567" y="949"/>
                    <a:pt x="573" y="948"/>
                  </a:cubicBezTo>
                  <a:cubicBezTo>
                    <a:pt x="592" y="947"/>
                    <a:pt x="616" y="941"/>
                    <a:pt x="628" y="939"/>
                  </a:cubicBezTo>
                  <a:cubicBezTo>
                    <a:pt x="639" y="937"/>
                    <a:pt x="664" y="935"/>
                    <a:pt x="683" y="930"/>
                  </a:cubicBezTo>
                  <a:cubicBezTo>
                    <a:pt x="685" y="930"/>
                    <a:pt x="688" y="929"/>
                    <a:pt x="691" y="928"/>
                  </a:cubicBezTo>
                  <a:cubicBezTo>
                    <a:pt x="785" y="901"/>
                    <a:pt x="831" y="863"/>
                    <a:pt x="902" y="801"/>
                  </a:cubicBezTo>
                  <a:cubicBezTo>
                    <a:pt x="906" y="796"/>
                    <a:pt x="911" y="792"/>
                    <a:pt x="915" y="787"/>
                  </a:cubicBezTo>
                  <a:cubicBezTo>
                    <a:pt x="942" y="756"/>
                    <a:pt x="966" y="722"/>
                    <a:pt x="985" y="685"/>
                  </a:cubicBezTo>
                  <a:cubicBezTo>
                    <a:pt x="1062" y="545"/>
                    <a:pt x="1042" y="371"/>
                    <a:pt x="937" y="251"/>
                  </a:cubicBezTo>
                  <a:cubicBezTo>
                    <a:pt x="907" y="207"/>
                    <a:pt x="866" y="173"/>
                    <a:pt x="819" y="150"/>
                  </a:cubicBezTo>
                  <a:lnTo>
                    <a:pt x="725" y="116"/>
                  </a:lnTo>
                  <a:cubicBezTo>
                    <a:pt x="709" y="112"/>
                    <a:pt x="691" y="110"/>
                    <a:pt x="675" y="110"/>
                  </a:cubicBezTo>
                  <a:cubicBezTo>
                    <a:pt x="650" y="84"/>
                    <a:pt x="622" y="63"/>
                    <a:pt x="590" y="46"/>
                  </a:cubicBezTo>
                  <a:lnTo>
                    <a:pt x="496" y="11"/>
                  </a:lnTo>
                  <a:cubicBezTo>
                    <a:pt x="466" y="4"/>
                    <a:pt x="43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1"/>
            <p:cNvSpPr/>
            <p:nvPr/>
          </p:nvSpPr>
          <p:spPr>
            <a:xfrm>
              <a:off x="4118100" y="1546875"/>
              <a:ext cx="23650" cy="20625"/>
            </a:xfrm>
            <a:custGeom>
              <a:avLst/>
              <a:gdLst/>
              <a:ahLst/>
              <a:cxnLst/>
              <a:rect l="l" t="t" r="r" b="b"/>
              <a:pathLst>
                <a:path w="946" h="825" extrusionOk="0">
                  <a:moveTo>
                    <a:pt x="405" y="0"/>
                  </a:moveTo>
                  <a:cubicBezTo>
                    <a:pt x="224" y="0"/>
                    <a:pt x="59" y="122"/>
                    <a:pt x="12" y="305"/>
                  </a:cubicBezTo>
                  <a:lnTo>
                    <a:pt x="1" y="405"/>
                  </a:lnTo>
                  <a:cubicBezTo>
                    <a:pt x="3" y="475"/>
                    <a:pt x="24" y="545"/>
                    <a:pt x="61" y="604"/>
                  </a:cubicBezTo>
                  <a:cubicBezTo>
                    <a:pt x="83" y="631"/>
                    <a:pt x="107" y="658"/>
                    <a:pt x="128" y="685"/>
                  </a:cubicBezTo>
                  <a:cubicBezTo>
                    <a:pt x="179" y="731"/>
                    <a:pt x="241" y="765"/>
                    <a:pt x="308" y="780"/>
                  </a:cubicBezTo>
                  <a:lnTo>
                    <a:pt x="460" y="816"/>
                  </a:lnTo>
                  <a:cubicBezTo>
                    <a:pt x="488" y="821"/>
                    <a:pt x="515" y="824"/>
                    <a:pt x="542" y="824"/>
                  </a:cubicBezTo>
                  <a:cubicBezTo>
                    <a:pt x="723" y="824"/>
                    <a:pt x="888" y="702"/>
                    <a:pt x="936" y="520"/>
                  </a:cubicBezTo>
                  <a:cubicBezTo>
                    <a:pt x="939" y="486"/>
                    <a:pt x="942" y="453"/>
                    <a:pt x="945" y="419"/>
                  </a:cubicBezTo>
                  <a:cubicBezTo>
                    <a:pt x="943" y="349"/>
                    <a:pt x="923" y="281"/>
                    <a:pt x="886" y="221"/>
                  </a:cubicBezTo>
                  <a:cubicBezTo>
                    <a:pt x="863" y="193"/>
                    <a:pt x="840" y="166"/>
                    <a:pt x="818" y="139"/>
                  </a:cubicBezTo>
                  <a:cubicBezTo>
                    <a:pt x="768" y="93"/>
                    <a:pt x="706" y="59"/>
                    <a:pt x="639" y="44"/>
                  </a:cubicBezTo>
                  <a:cubicBezTo>
                    <a:pt x="589" y="32"/>
                    <a:pt x="538" y="20"/>
                    <a:pt x="487" y="9"/>
                  </a:cubicBezTo>
                  <a:cubicBezTo>
                    <a:pt x="460" y="3"/>
                    <a:pt x="432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1"/>
            <p:cNvSpPr/>
            <p:nvPr/>
          </p:nvSpPr>
          <p:spPr>
            <a:xfrm>
              <a:off x="4193675" y="1571300"/>
              <a:ext cx="22700" cy="21500"/>
            </a:xfrm>
            <a:custGeom>
              <a:avLst/>
              <a:gdLst/>
              <a:ahLst/>
              <a:cxnLst/>
              <a:rect l="l" t="t" r="r" b="b"/>
              <a:pathLst>
                <a:path w="908" h="860" extrusionOk="0">
                  <a:moveTo>
                    <a:pt x="402" y="0"/>
                  </a:moveTo>
                  <a:cubicBezTo>
                    <a:pt x="312" y="0"/>
                    <a:pt x="222" y="32"/>
                    <a:pt x="151" y="95"/>
                  </a:cubicBezTo>
                  <a:cubicBezTo>
                    <a:pt x="108" y="125"/>
                    <a:pt x="74" y="165"/>
                    <a:pt x="51" y="213"/>
                  </a:cubicBezTo>
                  <a:cubicBezTo>
                    <a:pt x="39" y="245"/>
                    <a:pt x="27" y="276"/>
                    <a:pt x="15" y="308"/>
                  </a:cubicBezTo>
                  <a:cubicBezTo>
                    <a:pt x="0" y="375"/>
                    <a:pt x="2" y="444"/>
                    <a:pt x="22" y="510"/>
                  </a:cubicBezTo>
                  <a:cubicBezTo>
                    <a:pt x="36" y="542"/>
                    <a:pt x="51" y="575"/>
                    <a:pt x="65" y="607"/>
                  </a:cubicBezTo>
                  <a:cubicBezTo>
                    <a:pt x="103" y="666"/>
                    <a:pt x="155" y="715"/>
                    <a:pt x="217" y="747"/>
                  </a:cubicBezTo>
                  <a:lnTo>
                    <a:pt x="322" y="812"/>
                  </a:lnTo>
                  <a:cubicBezTo>
                    <a:pt x="380" y="844"/>
                    <a:pt x="443" y="859"/>
                    <a:pt x="506" y="859"/>
                  </a:cubicBezTo>
                  <a:cubicBezTo>
                    <a:pt x="596" y="859"/>
                    <a:pt x="686" y="827"/>
                    <a:pt x="758" y="765"/>
                  </a:cubicBezTo>
                  <a:cubicBezTo>
                    <a:pt x="801" y="734"/>
                    <a:pt x="835" y="695"/>
                    <a:pt x="857" y="647"/>
                  </a:cubicBezTo>
                  <a:cubicBezTo>
                    <a:pt x="869" y="616"/>
                    <a:pt x="881" y="583"/>
                    <a:pt x="893" y="552"/>
                  </a:cubicBezTo>
                  <a:cubicBezTo>
                    <a:pt x="908" y="485"/>
                    <a:pt x="907" y="416"/>
                    <a:pt x="886" y="350"/>
                  </a:cubicBezTo>
                  <a:cubicBezTo>
                    <a:pt x="872" y="317"/>
                    <a:pt x="858" y="285"/>
                    <a:pt x="843" y="253"/>
                  </a:cubicBezTo>
                  <a:cubicBezTo>
                    <a:pt x="806" y="193"/>
                    <a:pt x="753" y="145"/>
                    <a:pt x="692" y="112"/>
                  </a:cubicBezTo>
                  <a:cubicBezTo>
                    <a:pt x="656" y="91"/>
                    <a:pt x="621" y="69"/>
                    <a:pt x="586" y="47"/>
                  </a:cubicBezTo>
                  <a:cubicBezTo>
                    <a:pt x="528" y="16"/>
                    <a:pt x="465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1"/>
            <p:cNvSpPr/>
            <p:nvPr/>
          </p:nvSpPr>
          <p:spPr>
            <a:xfrm>
              <a:off x="4210175" y="1507775"/>
              <a:ext cx="28600" cy="19975"/>
            </a:xfrm>
            <a:custGeom>
              <a:avLst/>
              <a:gdLst/>
              <a:ahLst/>
              <a:cxnLst/>
              <a:rect l="l" t="t" r="r" b="b"/>
              <a:pathLst>
                <a:path w="1144" h="799" extrusionOk="0">
                  <a:moveTo>
                    <a:pt x="569" y="0"/>
                  </a:moveTo>
                  <a:cubicBezTo>
                    <a:pt x="503" y="0"/>
                    <a:pt x="434" y="19"/>
                    <a:pt x="363" y="63"/>
                  </a:cubicBezTo>
                  <a:cubicBezTo>
                    <a:pt x="0" y="289"/>
                    <a:pt x="235" y="798"/>
                    <a:pt x="576" y="798"/>
                  </a:cubicBezTo>
                  <a:cubicBezTo>
                    <a:pt x="641" y="798"/>
                    <a:pt x="711" y="779"/>
                    <a:pt x="781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1"/>
            <p:cNvSpPr/>
            <p:nvPr/>
          </p:nvSpPr>
          <p:spPr>
            <a:xfrm>
              <a:off x="4299750" y="1628050"/>
              <a:ext cx="28625" cy="19950"/>
            </a:xfrm>
            <a:custGeom>
              <a:avLst/>
              <a:gdLst/>
              <a:ahLst/>
              <a:cxnLst/>
              <a:rect l="l" t="t" r="r" b="b"/>
              <a:pathLst>
                <a:path w="1145" h="798" extrusionOk="0">
                  <a:moveTo>
                    <a:pt x="569" y="0"/>
                  </a:moveTo>
                  <a:cubicBezTo>
                    <a:pt x="503" y="0"/>
                    <a:pt x="433" y="19"/>
                    <a:pt x="363" y="63"/>
                  </a:cubicBezTo>
                  <a:cubicBezTo>
                    <a:pt x="0" y="289"/>
                    <a:pt x="237" y="797"/>
                    <a:pt x="577" y="797"/>
                  </a:cubicBezTo>
                  <a:cubicBezTo>
                    <a:pt x="643" y="797"/>
                    <a:pt x="713" y="778"/>
                    <a:pt x="783" y="735"/>
                  </a:cubicBezTo>
                  <a:cubicBezTo>
                    <a:pt x="1145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1"/>
            <p:cNvSpPr/>
            <p:nvPr/>
          </p:nvSpPr>
          <p:spPr>
            <a:xfrm>
              <a:off x="4296425" y="1706875"/>
              <a:ext cx="37300" cy="33525"/>
            </a:xfrm>
            <a:custGeom>
              <a:avLst/>
              <a:gdLst/>
              <a:ahLst/>
              <a:cxnLst/>
              <a:rect l="l" t="t" r="r" b="b"/>
              <a:pathLst>
                <a:path w="1492" h="1341" extrusionOk="0">
                  <a:moveTo>
                    <a:pt x="560" y="1"/>
                  </a:moveTo>
                  <a:cubicBezTo>
                    <a:pt x="484" y="1"/>
                    <a:pt x="404" y="9"/>
                    <a:pt x="336" y="36"/>
                  </a:cubicBezTo>
                  <a:cubicBezTo>
                    <a:pt x="222" y="78"/>
                    <a:pt x="115" y="151"/>
                    <a:pt x="61" y="265"/>
                  </a:cubicBezTo>
                  <a:cubicBezTo>
                    <a:pt x="7" y="378"/>
                    <a:pt x="0" y="493"/>
                    <a:pt x="27" y="613"/>
                  </a:cubicBezTo>
                  <a:cubicBezTo>
                    <a:pt x="37" y="656"/>
                    <a:pt x="58" y="696"/>
                    <a:pt x="76" y="736"/>
                  </a:cubicBezTo>
                  <a:cubicBezTo>
                    <a:pt x="99" y="785"/>
                    <a:pt x="120" y="835"/>
                    <a:pt x="147" y="884"/>
                  </a:cubicBezTo>
                  <a:cubicBezTo>
                    <a:pt x="196" y="971"/>
                    <a:pt x="256" y="1051"/>
                    <a:pt x="328" y="1121"/>
                  </a:cubicBezTo>
                  <a:cubicBezTo>
                    <a:pt x="421" y="1213"/>
                    <a:pt x="528" y="1268"/>
                    <a:pt x="649" y="1309"/>
                  </a:cubicBezTo>
                  <a:cubicBezTo>
                    <a:pt x="708" y="1330"/>
                    <a:pt x="771" y="1334"/>
                    <a:pt x="833" y="1339"/>
                  </a:cubicBezTo>
                  <a:cubicBezTo>
                    <a:pt x="845" y="1340"/>
                    <a:pt x="856" y="1340"/>
                    <a:pt x="868" y="1340"/>
                  </a:cubicBezTo>
                  <a:cubicBezTo>
                    <a:pt x="919" y="1340"/>
                    <a:pt x="971" y="1331"/>
                    <a:pt x="1024" y="1320"/>
                  </a:cubicBezTo>
                  <a:cubicBezTo>
                    <a:pt x="1150" y="1293"/>
                    <a:pt x="1266" y="1225"/>
                    <a:pt x="1351" y="1127"/>
                  </a:cubicBezTo>
                  <a:cubicBezTo>
                    <a:pt x="1419" y="1050"/>
                    <a:pt x="1456" y="951"/>
                    <a:pt x="1456" y="847"/>
                  </a:cubicBezTo>
                  <a:cubicBezTo>
                    <a:pt x="1455" y="821"/>
                    <a:pt x="1450" y="795"/>
                    <a:pt x="1444" y="769"/>
                  </a:cubicBezTo>
                  <a:cubicBezTo>
                    <a:pt x="1476" y="712"/>
                    <a:pt x="1491" y="647"/>
                    <a:pt x="1488" y="582"/>
                  </a:cubicBezTo>
                  <a:cubicBezTo>
                    <a:pt x="1481" y="476"/>
                    <a:pt x="1442" y="375"/>
                    <a:pt x="1361" y="302"/>
                  </a:cubicBezTo>
                  <a:cubicBezTo>
                    <a:pt x="1224" y="180"/>
                    <a:pt x="1059" y="91"/>
                    <a:pt x="882" y="42"/>
                  </a:cubicBezTo>
                  <a:cubicBezTo>
                    <a:pt x="795" y="16"/>
                    <a:pt x="702" y="7"/>
                    <a:pt x="612" y="2"/>
                  </a:cubicBezTo>
                  <a:cubicBezTo>
                    <a:pt x="595" y="1"/>
                    <a:pt x="577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1"/>
            <p:cNvSpPr/>
            <p:nvPr/>
          </p:nvSpPr>
          <p:spPr>
            <a:xfrm>
              <a:off x="4237225" y="1661175"/>
              <a:ext cx="28525" cy="25825"/>
            </a:xfrm>
            <a:custGeom>
              <a:avLst/>
              <a:gdLst/>
              <a:ahLst/>
              <a:cxnLst/>
              <a:rect l="l" t="t" r="r" b="b"/>
              <a:pathLst>
                <a:path w="1141" h="1033" extrusionOk="0">
                  <a:moveTo>
                    <a:pt x="477" y="1"/>
                  </a:moveTo>
                  <a:cubicBezTo>
                    <a:pt x="414" y="1"/>
                    <a:pt x="351" y="13"/>
                    <a:pt x="288" y="23"/>
                  </a:cubicBezTo>
                  <a:cubicBezTo>
                    <a:pt x="256" y="39"/>
                    <a:pt x="224" y="53"/>
                    <a:pt x="192" y="68"/>
                  </a:cubicBezTo>
                  <a:cubicBezTo>
                    <a:pt x="146" y="94"/>
                    <a:pt x="107" y="131"/>
                    <a:pt x="80" y="177"/>
                  </a:cubicBezTo>
                  <a:cubicBezTo>
                    <a:pt x="57" y="202"/>
                    <a:pt x="41" y="233"/>
                    <a:pt x="33" y="267"/>
                  </a:cubicBezTo>
                  <a:cubicBezTo>
                    <a:pt x="11" y="313"/>
                    <a:pt x="1" y="364"/>
                    <a:pt x="5" y="415"/>
                  </a:cubicBezTo>
                  <a:cubicBezTo>
                    <a:pt x="12" y="463"/>
                    <a:pt x="16" y="514"/>
                    <a:pt x="31" y="560"/>
                  </a:cubicBezTo>
                  <a:cubicBezTo>
                    <a:pt x="34" y="569"/>
                    <a:pt x="38" y="578"/>
                    <a:pt x="41" y="586"/>
                  </a:cubicBezTo>
                  <a:cubicBezTo>
                    <a:pt x="57" y="624"/>
                    <a:pt x="73" y="663"/>
                    <a:pt x="93" y="700"/>
                  </a:cubicBezTo>
                  <a:cubicBezTo>
                    <a:pt x="100" y="714"/>
                    <a:pt x="110" y="728"/>
                    <a:pt x="121" y="741"/>
                  </a:cubicBezTo>
                  <a:cubicBezTo>
                    <a:pt x="150" y="783"/>
                    <a:pt x="184" y="822"/>
                    <a:pt x="221" y="858"/>
                  </a:cubicBezTo>
                  <a:cubicBezTo>
                    <a:pt x="227" y="863"/>
                    <a:pt x="233" y="868"/>
                    <a:pt x="240" y="874"/>
                  </a:cubicBezTo>
                  <a:cubicBezTo>
                    <a:pt x="273" y="899"/>
                    <a:pt x="307" y="922"/>
                    <a:pt x="341" y="945"/>
                  </a:cubicBezTo>
                  <a:cubicBezTo>
                    <a:pt x="355" y="954"/>
                    <a:pt x="369" y="961"/>
                    <a:pt x="386" y="968"/>
                  </a:cubicBezTo>
                  <a:cubicBezTo>
                    <a:pt x="430" y="988"/>
                    <a:pt x="475" y="1005"/>
                    <a:pt x="523" y="1017"/>
                  </a:cubicBezTo>
                  <a:cubicBezTo>
                    <a:pt x="531" y="1019"/>
                    <a:pt x="539" y="1021"/>
                    <a:pt x="548" y="1021"/>
                  </a:cubicBezTo>
                  <a:cubicBezTo>
                    <a:pt x="589" y="1026"/>
                    <a:pt x="630" y="1032"/>
                    <a:pt x="672" y="1033"/>
                  </a:cubicBezTo>
                  <a:cubicBezTo>
                    <a:pt x="674" y="1033"/>
                    <a:pt x="676" y="1033"/>
                    <a:pt x="678" y="1033"/>
                  </a:cubicBezTo>
                  <a:cubicBezTo>
                    <a:pt x="728" y="1033"/>
                    <a:pt x="777" y="1020"/>
                    <a:pt x="821" y="995"/>
                  </a:cubicBezTo>
                  <a:cubicBezTo>
                    <a:pt x="919" y="956"/>
                    <a:pt x="995" y="875"/>
                    <a:pt x="1029" y="774"/>
                  </a:cubicBezTo>
                  <a:cubicBezTo>
                    <a:pt x="1036" y="756"/>
                    <a:pt x="1043" y="738"/>
                    <a:pt x="1046" y="718"/>
                  </a:cubicBezTo>
                  <a:cubicBezTo>
                    <a:pt x="1064" y="698"/>
                    <a:pt x="1078" y="675"/>
                    <a:pt x="1090" y="651"/>
                  </a:cubicBezTo>
                  <a:cubicBezTo>
                    <a:pt x="1102" y="619"/>
                    <a:pt x="1114" y="587"/>
                    <a:pt x="1126" y="556"/>
                  </a:cubicBezTo>
                  <a:cubicBezTo>
                    <a:pt x="1141" y="489"/>
                    <a:pt x="1139" y="419"/>
                    <a:pt x="1119" y="354"/>
                  </a:cubicBezTo>
                  <a:cubicBezTo>
                    <a:pt x="1105" y="322"/>
                    <a:pt x="1090" y="289"/>
                    <a:pt x="1076" y="257"/>
                  </a:cubicBezTo>
                  <a:cubicBezTo>
                    <a:pt x="1038" y="197"/>
                    <a:pt x="986" y="149"/>
                    <a:pt x="925" y="115"/>
                  </a:cubicBezTo>
                  <a:cubicBezTo>
                    <a:pt x="884" y="94"/>
                    <a:pt x="842" y="74"/>
                    <a:pt x="797" y="60"/>
                  </a:cubicBezTo>
                  <a:cubicBezTo>
                    <a:pt x="754" y="42"/>
                    <a:pt x="709" y="28"/>
                    <a:pt x="663" y="18"/>
                  </a:cubicBezTo>
                  <a:cubicBezTo>
                    <a:pt x="617" y="10"/>
                    <a:pt x="570" y="7"/>
                    <a:pt x="524" y="3"/>
                  </a:cubicBezTo>
                  <a:cubicBezTo>
                    <a:pt x="509" y="2"/>
                    <a:pt x="493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1"/>
            <p:cNvSpPr/>
            <p:nvPr/>
          </p:nvSpPr>
          <p:spPr>
            <a:xfrm>
              <a:off x="4148100" y="1621975"/>
              <a:ext cx="29050" cy="26425"/>
            </a:xfrm>
            <a:custGeom>
              <a:avLst/>
              <a:gdLst/>
              <a:ahLst/>
              <a:cxnLst/>
              <a:rect l="l" t="t" r="r" b="b"/>
              <a:pathLst>
                <a:path w="1162" h="1057" extrusionOk="0">
                  <a:moveTo>
                    <a:pt x="481" y="0"/>
                  </a:moveTo>
                  <a:cubicBezTo>
                    <a:pt x="456" y="0"/>
                    <a:pt x="432" y="3"/>
                    <a:pt x="397" y="8"/>
                  </a:cubicBezTo>
                  <a:cubicBezTo>
                    <a:pt x="375" y="12"/>
                    <a:pt x="354" y="15"/>
                    <a:pt x="332" y="20"/>
                  </a:cubicBezTo>
                  <a:cubicBezTo>
                    <a:pt x="329" y="21"/>
                    <a:pt x="325" y="22"/>
                    <a:pt x="322" y="24"/>
                  </a:cubicBezTo>
                  <a:cubicBezTo>
                    <a:pt x="292" y="34"/>
                    <a:pt x="251" y="54"/>
                    <a:pt x="222" y="69"/>
                  </a:cubicBezTo>
                  <a:cubicBezTo>
                    <a:pt x="181" y="92"/>
                    <a:pt x="143" y="121"/>
                    <a:pt x="112" y="154"/>
                  </a:cubicBezTo>
                  <a:cubicBezTo>
                    <a:pt x="108" y="158"/>
                    <a:pt x="106" y="160"/>
                    <a:pt x="104" y="162"/>
                  </a:cubicBezTo>
                  <a:cubicBezTo>
                    <a:pt x="94" y="176"/>
                    <a:pt x="85" y="190"/>
                    <a:pt x="75" y="204"/>
                  </a:cubicBezTo>
                  <a:cubicBezTo>
                    <a:pt x="41" y="243"/>
                    <a:pt x="20" y="290"/>
                    <a:pt x="10" y="340"/>
                  </a:cubicBezTo>
                  <a:cubicBezTo>
                    <a:pt x="4" y="376"/>
                    <a:pt x="0" y="410"/>
                    <a:pt x="0" y="446"/>
                  </a:cubicBezTo>
                  <a:cubicBezTo>
                    <a:pt x="1" y="467"/>
                    <a:pt x="13" y="530"/>
                    <a:pt x="18" y="550"/>
                  </a:cubicBezTo>
                  <a:cubicBezTo>
                    <a:pt x="20" y="563"/>
                    <a:pt x="23" y="576"/>
                    <a:pt x="27" y="589"/>
                  </a:cubicBezTo>
                  <a:cubicBezTo>
                    <a:pt x="46" y="644"/>
                    <a:pt x="70" y="697"/>
                    <a:pt x="103" y="745"/>
                  </a:cubicBezTo>
                  <a:cubicBezTo>
                    <a:pt x="130" y="782"/>
                    <a:pt x="158" y="818"/>
                    <a:pt x="189" y="851"/>
                  </a:cubicBezTo>
                  <a:cubicBezTo>
                    <a:pt x="198" y="861"/>
                    <a:pt x="207" y="870"/>
                    <a:pt x="216" y="878"/>
                  </a:cubicBezTo>
                  <a:cubicBezTo>
                    <a:pt x="238" y="897"/>
                    <a:pt x="262" y="912"/>
                    <a:pt x="284" y="928"/>
                  </a:cubicBezTo>
                  <a:cubicBezTo>
                    <a:pt x="308" y="946"/>
                    <a:pt x="333" y="963"/>
                    <a:pt x="359" y="978"/>
                  </a:cubicBezTo>
                  <a:cubicBezTo>
                    <a:pt x="369" y="983"/>
                    <a:pt x="378" y="987"/>
                    <a:pt x="389" y="991"/>
                  </a:cubicBezTo>
                  <a:cubicBezTo>
                    <a:pt x="430" y="1009"/>
                    <a:pt x="474" y="1024"/>
                    <a:pt x="518" y="1037"/>
                  </a:cubicBezTo>
                  <a:cubicBezTo>
                    <a:pt x="531" y="1040"/>
                    <a:pt x="544" y="1042"/>
                    <a:pt x="557" y="1045"/>
                  </a:cubicBezTo>
                  <a:cubicBezTo>
                    <a:pt x="602" y="1052"/>
                    <a:pt x="649" y="1055"/>
                    <a:pt x="695" y="1057"/>
                  </a:cubicBezTo>
                  <a:cubicBezTo>
                    <a:pt x="741" y="1053"/>
                    <a:pt x="788" y="1047"/>
                    <a:pt x="833" y="1036"/>
                  </a:cubicBezTo>
                  <a:cubicBezTo>
                    <a:pt x="847" y="1033"/>
                    <a:pt x="861" y="1030"/>
                    <a:pt x="874" y="1024"/>
                  </a:cubicBezTo>
                  <a:cubicBezTo>
                    <a:pt x="974" y="990"/>
                    <a:pt x="1059" y="920"/>
                    <a:pt x="1112" y="830"/>
                  </a:cubicBezTo>
                  <a:cubicBezTo>
                    <a:pt x="1138" y="785"/>
                    <a:pt x="1152" y="735"/>
                    <a:pt x="1153" y="684"/>
                  </a:cubicBezTo>
                  <a:cubicBezTo>
                    <a:pt x="1162" y="633"/>
                    <a:pt x="1159" y="581"/>
                    <a:pt x="1141" y="532"/>
                  </a:cubicBezTo>
                  <a:cubicBezTo>
                    <a:pt x="1127" y="500"/>
                    <a:pt x="1113" y="468"/>
                    <a:pt x="1098" y="435"/>
                  </a:cubicBezTo>
                  <a:cubicBezTo>
                    <a:pt x="1061" y="376"/>
                    <a:pt x="1008" y="327"/>
                    <a:pt x="947" y="295"/>
                  </a:cubicBezTo>
                  <a:lnTo>
                    <a:pt x="937" y="290"/>
                  </a:lnTo>
                  <a:cubicBezTo>
                    <a:pt x="930" y="271"/>
                    <a:pt x="921" y="252"/>
                    <a:pt x="911" y="233"/>
                  </a:cubicBezTo>
                  <a:cubicBezTo>
                    <a:pt x="909" y="230"/>
                    <a:pt x="907" y="228"/>
                    <a:pt x="905" y="226"/>
                  </a:cubicBezTo>
                  <a:cubicBezTo>
                    <a:pt x="883" y="195"/>
                    <a:pt x="859" y="167"/>
                    <a:pt x="834" y="139"/>
                  </a:cubicBezTo>
                  <a:cubicBezTo>
                    <a:pt x="830" y="136"/>
                    <a:pt x="826" y="132"/>
                    <a:pt x="821" y="128"/>
                  </a:cubicBezTo>
                  <a:cubicBezTo>
                    <a:pt x="808" y="116"/>
                    <a:pt x="783" y="100"/>
                    <a:pt x="774" y="94"/>
                  </a:cubicBezTo>
                  <a:cubicBezTo>
                    <a:pt x="765" y="88"/>
                    <a:pt x="741" y="70"/>
                    <a:pt x="726" y="61"/>
                  </a:cubicBezTo>
                  <a:cubicBezTo>
                    <a:pt x="720" y="57"/>
                    <a:pt x="712" y="55"/>
                    <a:pt x="706" y="52"/>
                  </a:cubicBezTo>
                  <a:cubicBezTo>
                    <a:pt x="666" y="35"/>
                    <a:pt x="625" y="16"/>
                    <a:pt x="583" y="11"/>
                  </a:cubicBezTo>
                  <a:cubicBezTo>
                    <a:pt x="537" y="4"/>
                    <a:pt x="509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1"/>
            <p:cNvSpPr/>
            <p:nvPr/>
          </p:nvSpPr>
          <p:spPr>
            <a:xfrm>
              <a:off x="4042250" y="1492800"/>
              <a:ext cx="32075" cy="30525"/>
            </a:xfrm>
            <a:custGeom>
              <a:avLst/>
              <a:gdLst/>
              <a:ahLst/>
              <a:cxnLst/>
              <a:rect l="l" t="t" r="r" b="b"/>
              <a:pathLst>
                <a:path w="1283" h="1221" extrusionOk="0">
                  <a:moveTo>
                    <a:pt x="421" y="0"/>
                  </a:moveTo>
                  <a:cubicBezTo>
                    <a:pt x="412" y="0"/>
                    <a:pt x="402" y="0"/>
                    <a:pt x="392" y="1"/>
                  </a:cubicBezTo>
                  <a:cubicBezTo>
                    <a:pt x="322" y="3"/>
                    <a:pt x="253" y="24"/>
                    <a:pt x="193" y="61"/>
                  </a:cubicBezTo>
                  <a:cubicBezTo>
                    <a:pt x="147" y="87"/>
                    <a:pt x="109" y="125"/>
                    <a:pt x="82" y="170"/>
                  </a:cubicBezTo>
                  <a:cubicBezTo>
                    <a:pt x="48" y="209"/>
                    <a:pt x="27" y="257"/>
                    <a:pt x="17" y="308"/>
                  </a:cubicBezTo>
                  <a:cubicBezTo>
                    <a:pt x="1" y="375"/>
                    <a:pt x="3" y="444"/>
                    <a:pt x="23" y="510"/>
                  </a:cubicBezTo>
                  <a:cubicBezTo>
                    <a:pt x="34" y="589"/>
                    <a:pt x="56" y="666"/>
                    <a:pt x="86" y="741"/>
                  </a:cubicBezTo>
                  <a:cubicBezTo>
                    <a:pt x="115" y="808"/>
                    <a:pt x="142" y="875"/>
                    <a:pt x="189" y="932"/>
                  </a:cubicBezTo>
                  <a:cubicBezTo>
                    <a:pt x="218" y="972"/>
                    <a:pt x="250" y="1010"/>
                    <a:pt x="286" y="1045"/>
                  </a:cubicBezTo>
                  <a:cubicBezTo>
                    <a:pt x="323" y="1076"/>
                    <a:pt x="362" y="1104"/>
                    <a:pt x="402" y="1129"/>
                  </a:cubicBezTo>
                  <a:cubicBezTo>
                    <a:pt x="454" y="1163"/>
                    <a:pt x="516" y="1183"/>
                    <a:pt x="575" y="1200"/>
                  </a:cubicBezTo>
                  <a:cubicBezTo>
                    <a:pt x="590" y="1205"/>
                    <a:pt x="606" y="1208"/>
                    <a:pt x="622" y="1209"/>
                  </a:cubicBezTo>
                  <a:cubicBezTo>
                    <a:pt x="666" y="1216"/>
                    <a:pt x="712" y="1221"/>
                    <a:pt x="758" y="1221"/>
                  </a:cubicBezTo>
                  <a:cubicBezTo>
                    <a:pt x="914" y="1215"/>
                    <a:pt x="1073" y="1149"/>
                    <a:pt x="1176" y="1029"/>
                  </a:cubicBezTo>
                  <a:cubicBezTo>
                    <a:pt x="1244" y="953"/>
                    <a:pt x="1282" y="853"/>
                    <a:pt x="1281" y="751"/>
                  </a:cubicBezTo>
                  <a:cubicBezTo>
                    <a:pt x="1282" y="698"/>
                    <a:pt x="1269" y="646"/>
                    <a:pt x="1243" y="601"/>
                  </a:cubicBezTo>
                  <a:cubicBezTo>
                    <a:pt x="1225" y="550"/>
                    <a:pt x="1195" y="505"/>
                    <a:pt x="1154" y="471"/>
                  </a:cubicBezTo>
                  <a:cubicBezTo>
                    <a:pt x="1127" y="448"/>
                    <a:pt x="1099" y="430"/>
                    <a:pt x="1068" y="414"/>
                  </a:cubicBezTo>
                  <a:cubicBezTo>
                    <a:pt x="1022" y="319"/>
                    <a:pt x="956" y="230"/>
                    <a:pt x="876" y="170"/>
                  </a:cubicBezTo>
                  <a:cubicBezTo>
                    <a:pt x="835" y="137"/>
                    <a:pt x="792" y="108"/>
                    <a:pt x="745" y="82"/>
                  </a:cubicBezTo>
                  <a:cubicBezTo>
                    <a:pt x="701" y="60"/>
                    <a:pt x="655" y="43"/>
                    <a:pt x="608" y="28"/>
                  </a:cubicBezTo>
                  <a:cubicBezTo>
                    <a:pt x="547" y="9"/>
                    <a:pt x="484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11"/>
          <p:cNvGrpSpPr/>
          <p:nvPr/>
        </p:nvGrpSpPr>
        <p:grpSpPr>
          <a:xfrm>
            <a:off x="6548802" y="288160"/>
            <a:ext cx="546184" cy="502678"/>
            <a:chOff x="-357900" y="2348840"/>
            <a:chExt cx="1101177" cy="1013464"/>
          </a:xfrm>
        </p:grpSpPr>
        <p:sp>
          <p:nvSpPr>
            <p:cNvPr id="471" name="Google Shape;471;p11"/>
            <p:cNvSpPr/>
            <p:nvPr/>
          </p:nvSpPr>
          <p:spPr>
            <a:xfrm>
              <a:off x="139680" y="2732201"/>
              <a:ext cx="478651" cy="267092"/>
            </a:xfrm>
            <a:custGeom>
              <a:avLst/>
              <a:gdLst/>
              <a:ahLst/>
              <a:cxnLst/>
              <a:rect l="l" t="t" r="r" b="b"/>
              <a:pathLst>
                <a:path w="3034" h="1693" extrusionOk="0">
                  <a:moveTo>
                    <a:pt x="123" y="0"/>
                  </a:moveTo>
                  <a:cubicBezTo>
                    <a:pt x="43" y="0"/>
                    <a:pt x="0" y="88"/>
                    <a:pt x="57" y="153"/>
                  </a:cubicBezTo>
                  <a:cubicBezTo>
                    <a:pt x="228" y="346"/>
                    <a:pt x="492" y="460"/>
                    <a:pt x="716" y="580"/>
                  </a:cubicBezTo>
                  <a:cubicBezTo>
                    <a:pt x="957" y="709"/>
                    <a:pt x="1199" y="837"/>
                    <a:pt x="1444" y="958"/>
                  </a:cubicBezTo>
                  <a:cubicBezTo>
                    <a:pt x="1929" y="1199"/>
                    <a:pt x="2415" y="1435"/>
                    <a:pt x="2896" y="1684"/>
                  </a:cubicBezTo>
                  <a:cubicBezTo>
                    <a:pt x="2908" y="1690"/>
                    <a:pt x="2920" y="1693"/>
                    <a:pt x="2930" y="1693"/>
                  </a:cubicBezTo>
                  <a:cubicBezTo>
                    <a:pt x="2994" y="1693"/>
                    <a:pt x="3033" y="1597"/>
                    <a:pt x="2965" y="1558"/>
                  </a:cubicBezTo>
                  <a:cubicBezTo>
                    <a:pt x="2496" y="1287"/>
                    <a:pt x="2033" y="1009"/>
                    <a:pt x="1568" y="731"/>
                  </a:cubicBezTo>
                  <a:cubicBezTo>
                    <a:pt x="1338" y="595"/>
                    <a:pt x="1106" y="463"/>
                    <a:pt x="873" y="334"/>
                  </a:cubicBezTo>
                  <a:cubicBezTo>
                    <a:pt x="645" y="208"/>
                    <a:pt x="400" y="42"/>
                    <a:pt x="139" y="2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1"/>
            <p:cNvSpPr/>
            <p:nvPr/>
          </p:nvSpPr>
          <p:spPr>
            <a:xfrm>
              <a:off x="177542" y="2392225"/>
              <a:ext cx="347078" cy="419964"/>
            </a:xfrm>
            <a:custGeom>
              <a:avLst/>
              <a:gdLst/>
              <a:ahLst/>
              <a:cxnLst/>
              <a:rect l="l" t="t" r="r" b="b"/>
              <a:pathLst>
                <a:path w="2200" h="2662" extrusionOk="0">
                  <a:moveTo>
                    <a:pt x="2095" y="1"/>
                  </a:moveTo>
                  <a:cubicBezTo>
                    <a:pt x="2078" y="1"/>
                    <a:pt x="2060" y="5"/>
                    <a:pt x="2043" y="16"/>
                  </a:cubicBezTo>
                  <a:cubicBezTo>
                    <a:pt x="1822" y="151"/>
                    <a:pt x="1665" y="392"/>
                    <a:pt x="1508" y="591"/>
                  </a:cubicBezTo>
                  <a:cubicBezTo>
                    <a:pt x="1338" y="806"/>
                    <a:pt x="1171" y="1022"/>
                    <a:pt x="1009" y="1242"/>
                  </a:cubicBezTo>
                  <a:cubicBezTo>
                    <a:pt x="688" y="1679"/>
                    <a:pt x="369" y="2116"/>
                    <a:pt x="42" y="2547"/>
                  </a:cubicBezTo>
                  <a:cubicBezTo>
                    <a:pt x="0" y="2601"/>
                    <a:pt x="48" y="2662"/>
                    <a:pt x="101" y="2662"/>
                  </a:cubicBezTo>
                  <a:cubicBezTo>
                    <a:pt x="119" y="2662"/>
                    <a:pt x="138" y="2654"/>
                    <a:pt x="154" y="2635"/>
                  </a:cubicBezTo>
                  <a:cubicBezTo>
                    <a:pt x="501" y="2220"/>
                    <a:pt x="856" y="1814"/>
                    <a:pt x="1210" y="1405"/>
                  </a:cubicBezTo>
                  <a:cubicBezTo>
                    <a:pt x="1385" y="1201"/>
                    <a:pt x="1554" y="996"/>
                    <a:pt x="1722" y="789"/>
                  </a:cubicBezTo>
                  <a:cubicBezTo>
                    <a:pt x="1886" y="586"/>
                    <a:pt x="2092" y="374"/>
                    <a:pt x="2177" y="123"/>
                  </a:cubicBezTo>
                  <a:cubicBezTo>
                    <a:pt x="2199" y="57"/>
                    <a:pt x="2153" y="1"/>
                    <a:pt x="2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1"/>
            <p:cNvSpPr/>
            <p:nvPr/>
          </p:nvSpPr>
          <p:spPr>
            <a:xfrm>
              <a:off x="101344" y="2722262"/>
              <a:ext cx="275927" cy="640042"/>
            </a:xfrm>
            <a:custGeom>
              <a:avLst/>
              <a:gdLst/>
              <a:ahLst/>
              <a:cxnLst/>
              <a:rect l="l" t="t" r="r" b="b"/>
              <a:pathLst>
                <a:path w="1749" h="4057" extrusionOk="0">
                  <a:moveTo>
                    <a:pt x="464" y="1"/>
                  </a:moveTo>
                  <a:cubicBezTo>
                    <a:pt x="415" y="1"/>
                    <a:pt x="365" y="38"/>
                    <a:pt x="373" y="102"/>
                  </a:cubicBezTo>
                  <a:cubicBezTo>
                    <a:pt x="442" y="611"/>
                    <a:pt x="528" y="1118"/>
                    <a:pt x="597" y="1627"/>
                  </a:cubicBezTo>
                  <a:cubicBezTo>
                    <a:pt x="632" y="1879"/>
                    <a:pt x="668" y="2129"/>
                    <a:pt x="712" y="2379"/>
                  </a:cubicBezTo>
                  <a:cubicBezTo>
                    <a:pt x="715" y="2401"/>
                    <a:pt x="719" y="2420"/>
                    <a:pt x="723" y="2441"/>
                  </a:cubicBezTo>
                  <a:cubicBezTo>
                    <a:pt x="289" y="2524"/>
                    <a:pt x="1" y="2938"/>
                    <a:pt x="73" y="3374"/>
                  </a:cubicBezTo>
                  <a:cubicBezTo>
                    <a:pt x="124" y="3678"/>
                    <a:pt x="341" y="3929"/>
                    <a:pt x="636" y="4019"/>
                  </a:cubicBezTo>
                  <a:cubicBezTo>
                    <a:pt x="715" y="4044"/>
                    <a:pt x="797" y="4056"/>
                    <a:pt x="878" y="4056"/>
                  </a:cubicBezTo>
                  <a:cubicBezTo>
                    <a:pt x="1096" y="4056"/>
                    <a:pt x="1310" y="3968"/>
                    <a:pt x="1466" y="3805"/>
                  </a:cubicBezTo>
                  <a:cubicBezTo>
                    <a:pt x="1679" y="3584"/>
                    <a:pt x="1749" y="3260"/>
                    <a:pt x="1646" y="2969"/>
                  </a:cubicBezTo>
                  <a:cubicBezTo>
                    <a:pt x="1544" y="2677"/>
                    <a:pt x="1285" y="2470"/>
                    <a:pt x="980" y="2432"/>
                  </a:cubicBezTo>
                  <a:cubicBezTo>
                    <a:pt x="975" y="2407"/>
                    <a:pt x="973" y="2382"/>
                    <a:pt x="969" y="2357"/>
                  </a:cubicBezTo>
                  <a:cubicBezTo>
                    <a:pt x="929" y="2099"/>
                    <a:pt x="880" y="1844"/>
                    <a:pt x="830" y="1589"/>
                  </a:cubicBezTo>
                  <a:cubicBezTo>
                    <a:pt x="732" y="1085"/>
                    <a:pt x="650" y="577"/>
                    <a:pt x="551" y="73"/>
                  </a:cubicBezTo>
                  <a:cubicBezTo>
                    <a:pt x="541" y="24"/>
                    <a:pt x="503" y="1"/>
                    <a:pt x="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1"/>
            <p:cNvSpPr/>
            <p:nvPr/>
          </p:nvSpPr>
          <p:spPr>
            <a:xfrm>
              <a:off x="-247309" y="2484831"/>
              <a:ext cx="427694" cy="284288"/>
            </a:xfrm>
            <a:custGeom>
              <a:avLst/>
              <a:gdLst/>
              <a:ahLst/>
              <a:cxnLst/>
              <a:rect l="l" t="t" r="r" b="b"/>
              <a:pathLst>
                <a:path w="2711" h="1802" extrusionOk="0">
                  <a:moveTo>
                    <a:pt x="150" y="0"/>
                  </a:moveTo>
                  <a:cubicBezTo>
                    <a:pt x="107" y="0"/>
                    <a:pt x="65" y="21"/>
                    <a:pt x="40" y="60"/>
                  </a:cubicBezTo>
                  <a:cubicBezTo>
                    <a:pt x="1" y="120"/>
                    <a:pt x="17" y="201"/>
                    <a:pt x="77" y="241"/>
                  </a:cubicBezTo>
                  <a:cubicBezTo>
                    <a:pt x="455" y="536"/>
                    <a:pt x="873" y="780"/>
                    <a:pt x="1278" y="1035"/>
                  </a:cubicBezTo>
                  <a:cubicBezTo>
                    <a:pt x="1683" y="1290"/>
                    <a:pt x="2101" y="1532"/>
                    <a:pt x="2509" y="1785"/>
                  </a:cubicBezTo>
                  <a:cubicBezTo>
                    <a:pt x="2527" y="1796"/>
                    <a:pt x="2546" y="1801"/>
                    <a:pt x="2563" y="1801"/>
                  </a:cubicBezTo>
                  <a:cubicBezTo>
                    <a:pt x="2650" y="1801"/>
                    <a:pt x="2710" y="1676"/>
                    <a:pt x="2620" y="1615"/>
                  </a:cubicBezTo>
                  <a:cubicBezTo>
                    <a:pt x="2222" y="1345"/>
                    <a:pt x="1832" y="1063"/>
                    <a:pt x="1434" y="795"/>
                  </a:cubicBezTo>
                  <a:cubicBezTo>
                    <a:pt x="1035" y="527"/>
                    <a:pt x="644" y="245"/>
                    <a:pt x="220" y="20"/>
                  </a:cubicBezTo>
                  <a:cubicBezTo>
                    <a:pt x="198" y="7"/>
                    <a:pt x="174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1"/>
            <p:cNvSpPr/>
            <p:nvPr/>
          </p:nvSpPr>
          <p:spPr>
            <a:xfrm>
              <a:off x="27985" y="2620348"/>
              <a:ext cx="298802" cy="271194"/>
            </a:xfrm>
            <a:custGeom>
              <a:avLst/>
              <a:gdLst/>
              <a:ahLst/>
              <a:cxnLst/>
              <a:rect l="l" t="t" r="r" b="b"/>
              <a:pathLst>
                <a:path w="1894" h="1719" extrusionOk="0">
                  <a:moveTo>
                    <a:pt x="970" y="1"/>
                  </a:moveTo>
                  <a:cubicBezTo>
                    <a:pt x="956" y="1"/>
                    <a:pt x="941" y="1"/>
                    <a:pt x="927" y="2"/>
                  </a:cubicBezTo>
                  <a:cubicBezTo>
                    <a:pt x="580" y="19"/>
                    <a:pt x="278" y="244"/>
                    <a:pt x="161" y="571"/>
                  </a:cubicBezTo>
                  <a:cubicBezTo>
                    <a:pt x="1" y="1017"/>
                    <a:pt x="234" y="1509"/>
                    <a:pt x="681" y="1669"/>
                  </a:cubicBezTo>
                  <a:cubicBezTo>
                    <a:pt x="775" y="1703"/>
                    <a:pt x="872" y="1719"/>
                    <a:pt x="969" y="1719"/>
                  </a:cubicBezTo>
                  <a:cubicBezTo>
                    <a:pt x="1208" y="1719"/>
                    <a:pt x="1440" y="1619"/>
                    <a:pt x="1607" y="1436"/>
                  </a:cubicBezTo>
                  <a:cubicBezTo>
                    <a:pt x="1839" y="1178"/>
                    <a:pt x="1894" y="806"/>
                    <a:pt x="1746" y="492"/>
                  </a:cubicBezTo>
                  <a:cubicBezTo>
                    <a:pt x="1603" y="191"/>
                    <a:pt x="1300" y="1"/>
                    <a:pt x="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1"/>
            <p:cNvSpPr/>
            <p:nvPr/>
          </p:nvSpPr>
          <p:spPr>
            <a:xfrm>
              <a:off x="-357900" y="2402164"/>
              <a:ext cx="253524" cy="229071"/>
            </a:xfrm>
            <a:custGeom>
              <a:avLst/>
              <a:gdLst/>
              <a:ahLst/>
              <a:cxnLst/>
              <a:rect l="l" t="t" r="r" b="b"/>
              <a:pathLst>
                <a:path w="1607" h="1452" extrusionOk="0">
                  <a:moveTo>
                    <a:pt x="823" y="0"/>
                  </a:moveTo>
                  <a:cubicBezTo>
                    <a:pt x="730" y="0"/>
                    <a:pt x="637" y="18"/>
                    <a:pt x="547" y="55"/>
                  </a:cubicBezTo>
                  <a:cubicBezTo>
                    <a:pt x="177" y="207"/>
                    <a:pt x="1" y="632"/>
                    <a:pt x="153" y="1002"/>
                  </a:cubicBezTo>
                  <a:cubicBezTo>
                    <a:pt x="264" y="1273"/>
                    <a:pt x="528" y="1451"/>
                    <a:pt x="822" y="1452"/>
                  </a:cubicBezTo>
                  <a:cubicBezTo>
                    <a:pt x="1116" y="1452"/>
                    <a:pt x="1380" y="1276"/>
                    <a:pt x="1493" y="1006"/>
                  </a:cubicBezTo>
                  <a:cubicBezTo>
                    <a:pt x="1606" y="734"/>
                    <a:pt x="1545" y="422"/>
                    <a:pt x="1338" y="213"/>
                  </a:cubicBezTo>
                  <a:cubicBezTo>
                    <a:pt x="1199" y="74"/>
                    <a:pt x="101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1"/>
            <p:cNvSpPr/>
            <p:nvPr/>
          </p:nvSpPr>
          <p:spPr>
            <a:xfrm>
              <a:off x="447157" y="2836481"/>
              <a:ext cx="296120" cy="268827"/>
            </a:xfrm>
            <a:custGeom>
              <a:avLst/>
              <a:gdLst/>
              <a:ahLst/>
              <a:cxnLst/>
              <a:rect l="l" t="t" r="r" b="b"/>
              <a:pathLst>
                <a:path w="1877" h="1704" extrusionOk="0">
                  <a:moveTo>
                    <a:pt x="958" y="1"/>
                  </a:moveTo>
                  <a:cubicBezTo>
                    <a:pt x="944" y="1"/>
                    <a:pt x="931" y="1"/>
                    <a:pt x="917" y="2"/>
                  </a:cubicBezTo>
                  <a:cubicBezTo>
                    <a:pt x="574" y="19"/>
                    <a:pt x="274" y="242"/>
                    <a:pt x="159" y="566"/>
                  </a:cubicBezTo>
                  <a:cubicBezTo>
                    <a:pt x="1" y="1009"/>
                    <a:pt x="231" y="1496"/>
                    <a:pt x="674" y="1654"/>
                  </a:cubicBezTo>
                  <a:cubicBezTo>
                    <a:pt x="767" y="1687"/>
                    <a:pt x="864" y="1703"/>
                    <a:pt x="959" y="1703"/>
                  </a:cubicBezTo>
                  <a:cubicBezTo>
                    <a:pt x="1196" y="1703"/>
                    <a:pt x="1427" y="1604"/>
                    <a:pt x="1591" y="1423"/>
                  </a:cubicBezTo>
                  <a:cubicBezTo>
                    <a:pt x="1822" y="1168"/>
                    <a:pt x="1877" y="799"/>
                    <a:pt x="1729" y="488"/>
                  </a:cubicBezTo>
                  <a:cubicBezTo>
                    <a:pt x="1587" y="189"/>
                    <a:pt x="1287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1"/>
            <p:cNvSpPr/>
            <p:nvPr/>
          </p:nvSpPr>
          <p:spPr>
            <a:xfrm>
              <a:off x="380739" y="2348840"/>
              <a:ext cx="224812" cy="202883"/>
            </a:xfrm>
            <a:custGeom>
              <a:avLst/>
              <a:gdLst/>
              <a:ahLst/>
              <a:cxnLst/>
              <a:rect l="l" t="t" r="r" b="b"/>
              <a:pathLst>
                <a:path w="1425" h="1286" extrusionOk="0">
                  <a:moveTo>
                    <a:pt x="731" y="0"/>
                  </a:moveTo>
                  <a:cubicBezTo>
                    <a:pt x="644" y="0"/>
                    <a:pt x="556" y="18"/>
                    <a:pt x="473" y="54"/>
                  </a:cubicBezTo>
                  <a:cubicBezTo>
                    <a:pt x="149" y="197"/>
                    <a:pt x="1" y="576"/>
                    <a:pt x="143" y="902"/>
                  </a:cubicBezTo>
                  <a:cubicBezTo>
                    <a:pt x="246" y="1135"/>
                    <a:pt x="477" y="1285"/>
                    <a:pt x="732" y="1285"/>
                  </a:cubicBezTo>
                  <a:cubicBezTo>
                    <a:pt x="736" y="1285"/>
                    <a:pt x="741" y="1285"/>
                    <a:pt x="745" y="1285"/>
                  </a:cubicBezTo>
                  <a:cubicBezTo>
                    <a:pt x="1005" y="1280"/>
                    <a:pt x="1236" y="1118"/>
                    <a:pt x="1331" y="876"/>
                  </a:cubicBezTo>
                  <a:cubicBezTo>
                    <a:pt x="1425" y="634"/>
                    <a:pt x="1364" y="359"/>
                    <a:pt x="1176" y="179"/>
                  </a:cubicBezTo>
                  <a:cubicBezTo>
                    <a:pt x="1054" y="62"/>
                    <a:pt x="894" y="0"/>
                    <a:pt x="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_1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13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13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13"/>
          <p:cNvSpPr/>
          <p:nvPr/>
        </p:nvSpPr>
        <p:spPr>
          <a:xfrm rot="-7246817">
            <a:off x="7766809" y="-904347"/>
            <a:ext cx="3597646" cy="2711781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2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4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14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14"/>
          <p:cNvSpPr/>
          <p:nvPr/>
        </p:nvSpPr>
        <p:spPr>
          <a:xfrm>
            <a:off x="-1157746" y="-537023"/>
            <a:ext cx="1877757" cy="1360990"/>
          </a:xfrm>
          <a:custGeom>
            <a:avLst/>
            <a:gdLst/>
            <a:ahLst/>
            <a:cxnLst/>
            <a:rect l="l" t="t" r="r" b="b"/>
            <a:pathLst>
              <a:path w="41947" h="30403" extrusionOk="0">
                <a:moveTo>
                  <a:pt x="22726" y="1"/>
                </a:moveTo>
                <a:cubicBezTo>
                  <a:pt x="10985" y="1"/>
                  <a:pt x="1" y="8093"/>
                  <a:pt x="10967" y="23336"/>
                </a:cubicBezTo>
                <a:cubicBezTo>
                  <a:pt x="14643" y="27664"/>
                  <a:pt x="20747" y="30403"/>
                  <a:pt x="26637" y="30403"/>
                </a:cubicBezTo>
                <a:cubicBezTo>
                  <a:pt x="30051" y="30403"/>
                  <a:pt x="33394" y="29482"/>
                  <a:pt x="36151" y="27418"/>
                </a:cubicBezTo>
                <a:cubicBezTo>
                  <a:pt x="40399" y="23634"/>
                  <a:pt x="41947" y="16980"/>
                  <a:pt x="41044" y="11460"/>
                </a:cubicBezTo>
                <a:cubicBezTo>
                  <a:pt x="38997" y="3723"/>
                  <a:pt x="30687" y="1"/>
                  <a:pt x="2272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14"/>
          <p:cNvSpPr/>
          <p:nvPr/>
        </p:nvSpPr>
        <p:spPr>
          <a:xfrm rot="-2101707">
            <a:off x="7997102" y="3885659"/>
            <a:ext cx="3195540" cy="1577379"/>
          </a:xfrm>
          <a:custGeom>
            <a:avLst/>
            <a:gdLst/>
            <a:ahLst/>
            <a:cxnLst/>
            <a:rect l="l" t="t" r="r" b="b"/>
            <a:pathLst>
              <a:path w="71383" h="35236" extrusionOk="0">
                <a:moveTo>
                  <a:pt x="13565" y="0"/>
                </a:moveTo>
                <a:cubicBezTo>
                  <a:pt x="12001" y="0"/>
                  <a:pt x="10428" y="68"/>
                  <a:pt x="8860" y="143"/>
                </a:cubicBezTo>
                <a:cubicBezTo>
                  <a:pt x="3820" y="382"/>
                  <a:pt x="644" y="5800"/>
                  <a:pt x="5" y="10476"/>
                </a:cubicBezTo>
                <a:cubicBezTo>
                  <a:pt x="1" y="25435"/>
                  <a:pt x="16985" y="34921"/>
                  <a:pt x="30670" y="35128"/>
                </a:cubicBezTo>
                <a:cubicBezTo>
                  <a:pt x="31173" y="35200"/>
                  <a:pt x="31739" y="35235"/>
                  <a:pt x="32361" y="35235"/>
                </a:cubicBezTo>
                <a:cubicBezTo>
                  <a:pt x="43330" y="35235"/>
                  <a:pt x="71383" y="24231"/>
                  <a:pt x="67336" y="12687"/>
                </a:cubicBezTo>
                <a:cubicBezTo>
                  <a:pt x="66159" y="10114"/>
                  <a:pt x="63153" y="8901"/>
                  <a:pt x="60344" y="8558"/>
                </a:cubicBezTo>
                <a:cubicBezTo>
                  <a:pt x="60268" y="8557"/>
                  <a:pt x="60192" y="8557"/>
                  <a:pt x="60116" y="8557"/>
                </a:cubicBezTo>
                <a:cubicBezTo>
                  <a:pt x="51295" y="8557"/>
                  <a:pt x="46835" y="9728"/>
                  <a:pt x="42719" y="9728"/>
                </a:cubicBezTo>
                <a:cubicBezTo>
                  <a:pt x="38107" y="9728"/>
                  <a:pt x="33926" y="8258"/>
                  <a:pt x="24526" y="2024"/>
                </a:cubicBezTo>
                <a:cubicBezTo>
                  <a:pt x="21031" y="392"/>
                  <a:pt x="17321" y="0"/>
                  <a:pt x="1356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3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5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15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5"/>
          <p:cNvSpPr/>
          <p:nvPr/>
        </p:nvSpPr>
        <p:spPr>
          <a:xfrm>
            <a:off x="7935929" y="-50948"/>
            <a:ext cx="1877757" cy="1360990"/>
          </a:xfrm>
          <a:custGeom>
            <a:avLst/>
            <a:gdLst/>
            <a:ahLst/>
            <a:cxnLst/>
            <a:rect l="l" t="t" r="r" b="b"/>
            <a:pathLst>
              <a:path w="41947" h="30403" extrusionOk="0">
                <a:moveTo>
                  <a:pt x="22726" y="1"/>
                </a:moveTo>
                <a:cubicBezTo>
                  <a:pt x="10985" y="1"/>
                  <a:pt x="1" y="8093"/>
                  <a:pt x="10967" y="23336"/>
                </a:cubicBezTo>
                <a:cubicBezTo>
                  <a:pt x="14643" y="27664"/>
                  <a:pt x="20747" y="30403"/>
                  <a:pt x="26637" y="30403"/>
                </a:cubicBezTo>
                <a:cubicBezTo>
                  <a:pt x="30051" y="30403"/>
                  <a:pt x="33394" y="29482"/>
                  <a:pt x="36151" y="27418"/>
                </a:cubicBezTo>
                <a:cubicBezTo>
                  <a:pt x="40399" y="23634"/>
                  <a:pt x="41947" y="16980"/>
                  <a:pt x="41044" y="11460"/>
                </a:cubicBezTo>
                <a:cubicBezTo>
                  <a:pt x="38997" y="3723"/>
                  <a:pt x="30687" y="1"/>
                  <a:pt x="227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15"/>
          <p:cNvSpPr/>
          <p:nvPr/>
        </p:nvSpPr>
        <p:spPr>
          <a:xfrm>
            <a:off x="-2312253" y="-1302750"/>
            <a:ext cx="3597674" cy="2711802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1_4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6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16"/>
          <p:cNvSpPr/>
          <p:nvPr/>
        </p:nvSpPr>
        <p:spPr>
          <a:xfrm>
            <a:off x="-1618803" y="-591232"/>
            <a:ext cx="2843249" cy="1446491"/>
          </a:xfrm>
          <a:custGeom>
            <a:avLst/>
            <a:gdLst/>
            <a:ahLst/>
            <a:cxnLst/>
            <a:rect l="l" t="t" r="r" b="b"/>
            <a:pathLst>
              <a:path w="63515" h="32313" extrusionOk="0">
                <a:moveTo>
                  <a:pt x="52010" y="1"/>
                </a:moveTo>
                <a:cubicBezTo>
                  <a:pt x="47251" y="1"/>
                  <a:pt x="44491" y="6370"/>
                  <a:pt x="30507" y="6370"/>
                </a:cubicBezTo>
                <a:cubicBezTo>
                  <a:pt x="30447" y="6370"/>
                  <a:pt x="30387" y="6369"/>
                  <a:pt x="30327" y="6369"/>
                </a:cubicBezTo>
                <a:cubicBezTo>
                  <a:pt x="21629" y="6914"/>
                  <a:pt x="11366" y="5945"/>
                  <a:pt x="4680" y="12570"/>
                </a:cubicBezTo>
                <a:cubicBezTo>
                  <a:pt x="1508" y="15777"/>
                  <a:pt x="0" y="20892"/>
                  <a:pt x="1924" y="24972"/>
                </a:cubicBezTo>
                <a:cubicBezTo>
                  <a:pt x="4816" y="30348"/>
                  <a:pt x="11806" y="32312"/>
                  <a:pt x="19611" y="32312"/>
                </a:cubicBezTo>
                <a:cubicBezTo>
                  <a:pt x="29867" y="32312"/>
                  <a:pt x="41528" y="28921"/>
                  <a:pt x="47145" y="25422"/>
                </a:cubicBezTo>
                <a:cubicBezTo>
                  <a:pt x="54845" y="21119"/>
                  <a:pt x="63515" y="6256"/>
                  <a:pt x="53838" y="300"/>
                </a:cubicBezTo>
                <a:cubicBezTo>
                  <a:pt x="53184" y="93"/>
                  <a:pt x="52582" y="1"/>
                  <a:pt x="520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8" name="Google Shape;498;p16"/>
          <p:cNvGrpSpPr/>
          <p:nvPr/>
        </p:nvGrpSpPr>
        <p:grpSpPr>
          <a:xfrm>
            <a:off x="-514372" y="106436"/>
            <a:ext cx="1365914" cy="890062"/>
            <a:chOff x="4042250" y="1243325"/>
            <a:chExt cx="762825" cy="497075"/>
          </a:xfrm>
        </p:grpSpPr>
        <p:sp>
          <p:nvSpPr>
            <p:cNvPr id="499" name="Google Shape;499;p16"/>
            <p:cNvSpPr/>
            <p:nvPr/>
          </p:nvSpPr>
          <p:spPr>
            <a:xfrm>
              <a:off x="4738250" y="1510075"/>
              <a:ext cx="35925" cy="38725"/>
            </a:xfrm>
            <a:custGeom>
              <a:avLst/>
              <a:gdLst/>
              <a:ahLst/>
              <a:cxnLst/>
              <a:rect l="l" t="t" r="r" b="b"/>
              <a:pathLst>
                <a:path w="1437" h="1549" extrusionOk="0">
                  <a:moveTo>
                    <a:pt x="759" y="1"/>
                  </a:moveTo>
                  <a:cubicBezTo>
                    <a:pt x="702" y="1"/>
                    <a:pt x="646" y="8"/>
                    <a:pt x="588" y="20"/>
                  </a:cubicBezTo>
                  <a:cubicBezTo>
                    <a:pt x="569" y="23"/>
                    <a:pt x="549" y="27"/>
                    <a:pt x="531" y="35"/>
                  </a:cubicBezTo>
                  <a:cubicBezTo>
                    <a:pt x="478" y="53"/>
                    <a:pt x="428" y="76"/>
                    <a:pt x="380" y="104"/>
                  </a:cubicBezTo>
                  <a:cubicBezTo>
                    <a:pt x="314" y="144"/>
                    <a:pt x="254" y="194"/>
                    <a:pt x="204" y="253"/>
                  </a:cubicBezTo>
                  <a:cubicBezTo>
                    <a:pt x="154" y="309"/>
                    <a:pt x="113" y="373"/>
                    <a:pt x="81" y="442"/>
                  </a:cubicBezTo>
                  <a:cubicBezTo>
                    <a:pt x="61" y="489"/>
                    <a:pt x="43" y="537"/>
                    <a:pt x="28" y="587"/>
                  </a:cubicBezTo>
                  <a:cubicBezTo>
                    <a:pt x="14" y="639"/>
                    <a:pt x="12" y="695"/>
                    <a:pt x="7" y="748"/>
                  </a:cubicBezTo>
                  <a:cubicBezTo>
                    <a:pt x="0" y="824"/>
                    <a:pt x="13" y="900"/>
                    <a:pt x="32" y="974"/>
                  </a:cubicBezTo>
                  <a:cubicBezTo>
                    <a:pt x="36" y="993"/>
                    <a:pt x="42" y="1012"/>
                    <a:pt x="50" y="1030"/>
                  </a:cubicBezTo>
                  <a:cubicBezTo>
                    <a:pt x="69" y="1082"/>
                    <a:pt x="93" y="1132"/>
                    <a:pt x="121" y="1180"/>
                  </a:cubicBezTo>
                  <a:cubicBezTo>
                    <a:pt x="196" y="1302"/>
                    <a:pt x="317" y="1422"/>
                    <a:pt x="450" y="1478"/>
                  </a:cubicBezTo>
                  <a:cubicBezTo>
                    <a:pt x="544" y="1521"/>
                    <a:pt x="645" y="1545"/>
                    <a:pt x="749" y="1549"/>
                  </a:cubicBezTo>
                  <a:cubicBezTo>
                    <a:pt x="786" y="1549"/>
                    <a:pt x="823" y="1545"/>
                    <a:pt x="858" y="1538"/>
                  </a:cubicBezTo>
                  <a:cubicBezTo>
                    <a:pt x="895" y="1534"/>
                    <a:pt x="931" y="1525"/>
                    <a:pt x="966" y="1513"/>
                  </a:cubicBezTo>
                  <a:cubicBezTo>
                    <a:pt x="1073" y="1470"/>
                    <a:pt x="1164" y="1417"/>
                    <a:pt x="1243" y="1330"/>
                  </a:cubicBezTo>
                  <a:cubicBezTo>
                    <a:pt x="1306" y="1260"/>
                    <a:pt x="1353" y="1179"/>
                    <a:pt x="1384" y="1091"/>
                  </a:cubicBezTo>
                  <a:cubicBezTo>
                    <a:pt x="1417" y="1005"/>
                    <a:pt x="1436" y="915"/>
                    <a:pt x="1428" y="821"/>
                  </a:cubicBezTo>
                  <a:cubicBezTo>
                    <a:pt x="1427" y="807"/>
                    <a:pt x="1424" y="792"/>
                    <a:pt x="1422" y="777"/>
                  </a:cubicBezTo>
                  <a:cubicBezTo>
                    <a:pt x="1425" y="752"/>
                    <a:pt x="1431" y="729"/>
                    <a:pt x="1432" y="703"/>
                  </a:cubicBezTo>
                  <a:cubicBezTo>
                    <a:pt x="1434" y="633"/>
                    <a:pt x="1424" y="564"/>
                    <a:pt x="1403" y="499"/>
                  </a:cubicBezTo>
                  <a:cubicBezTo>
                    <a:pt x="1385" y="451"/>
                    <a:pt x="1365" y="403"/>
                    <a:pt x="1340" y="358"/>
                  </a:cubicBezTo>
                  <a:cubicBezTo>
                    <a:pt x="1331" y="340"/>
                    <a:pt x="1321" y="323"/>
                    <a:pt x="1308" y="307"/>
                  </a:cubicBezTo>
                  <a:cubicBezTo>
                    <a:pt x="1277" y="266"/>
                    <a:pt x="1245" y="227"/>
                    <a:pt x="1210" y="190"/>
                  </a:cubicBezTo>
                  <a:cubicBezTo>
                    <a:pt x="1172" y="156"/>
                    <a:pt x="1129" y="125"/>
                    <a:pt x="1085" y="98"/>
                  </a:cubicBezTo>
                  <a:cubicBezTo>
                    <a:pt x="1028" y="61"/>
                    <a:pt x="963" y="33"/>
                    <a:pt x="896" y="18"/>
                  </a:cubicBezTo>
                  <a:cubicBezTo>
                    <a:pt x="849" y="6"/>
                    <a:pt x="804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4662775" y="1512200"/>
              <a:ext cx="35550" cy="32650"/>
            </a:xfrm>
            <a:custGeom>
              <a:avLst/>
              <a:gdLst/>
              <a:ahLst/>
              <a:cxnLst/>
              <a:rect l="l" t="t" r="r" b="b"/>
              <a:pathLst>
                <a:path w="1422" h="1306" extrusionOk="0">
                  <a:moveTo>
                    <a:pt x="623" y="1"/>
                  </a:moveTo>
                  <a:cubicBezTo>
                    <a:pt x="609" y="1"/>
                    <a:pt x="595" y="1"/>
                    <a:pt x="582" y="3"/>
                  </a:cubicBezTo>
                  <a:cubicBezTo>
                    <a:pt x="534" y="7"/>
                    <a:pt x="488" y="15"/>
                    <a:pt x="442" y="27"/>
                  </a:cubicBezTo>
                  <a:cubicBezTo>
                    <a:pt x="413" y="35"/>
                    <a:pt x="385" y="47"/>
                    <a:pt x="358" y="61"/>
                  </a:cubicBezTo>
                  <a:cubicBezTo>
                    <a:pt x="329" y="72"/>
                    <a:pt x="301" y="86"/>
                    <a:pt x="275" y="103"/>
                  </a:cubicBezTo>
                  <a:cubicBezTo>
                    <a:pt x="237" y="130"/>
                    <a:pt x="201" y="159"/>
                    <a:pt x="168" y="192"/>
                  </a:cubicBezTo>
                  <a:cubicBezTo>
                    <a:pt x="136" y="226"/>
                    <a:pt x="108" y="265"/>
                    <a:pt x="86" y="305"/>
                  </a:cubicBezTo>
                  <a:cubicBezTo>
                    <a:pt x="55" y="356"/>
                    <a:pt x="33" y="410"/>
                    <a:pt x="20" y="467"/>
                  </a:cubicBezTo>
                  <a:cubicBezTo>
                    <a:pt x="6" y="523"/>
                    <a:pt x="0" y="580"/>
                    <a:pt x="2" y="638"/>
                  </a:cubicBezTo>
                  <a:cubicBezTo>
                    <a:pt x="5" y="666"/>
                    <a:pt x="8" y="695"/>
                    <a:pt x="13" y="724"/>
                  </a:cubicBezTo>
                  <a:cubicBezTo>
                    <a:pt x="18" y="754"/>
                    <a:pt x="23" y="783"/>
                    <a:pt x="31" y="812"/>
                  </a:cubicBezTo>
                  <a:cubicBezTo>
                    <a:pt x="34" y="824"/>
                    <a:pt x="37" y="835"/>
                    <a:pt x="42" y="847"/>
                  </a:cubicBezTo>
                  <a:cubicBezTo>
                    <a:pt x="60" y="890"/>
                    <a:pt x="79" y="933"/>
                    <a:pt x="102" y="975"/>
                  </a:cubicBezTo>
                  <a:cubicBezTo>
                    <a:pt x="108" y="987"/>
                    <a:pt x="116" y="998"/>
                    <a:pt x="123" y="1008"/>
                  </a:cubicBezTo>
                  <a:cubicBezTo>
                    <a:pt x="152" y="1047"/>
                    <a:pt x="182" y="1082"/>
                    <a:pt x="214" y="1118"/>
                  </a:cubicBezTo>
                  <a:cubicBezTo>
                    <a:pt x="253" y="1159"/>
                    <a:pt x="306" y="1192"/>
                    <a:pt x="354" y="1223"/>
                  </a:cubicBezTo>
                  <a:cubicBezTo>
                    <a:pt x="364" y="1229"/>
                    <a:pt x="376" y="1235"/>
                    <a:pt x="387" y="1240"/>
                  </a:cubicBezTo>
                  <a:cubicBezTo>
                    <a:pt x="429" y="1258"/>
                    <a:pt x="472" y="1275"/>
                    <a:pt x="517" y="1288"/>
                  </a:cubicBezTo>
                  <a:cubicBezTo>
                    <a:pt x="565" y="1299"/>
                    <a:pt x="615" y="1306"/>
                    <a:pt x="665" y="1306"/>
                  </a:cubicBezTo>
                  <a:cubicBezTo>
                    <a:pt x="676" y="1306"/>
                    <a:pt x="686" y="1305"/>
                    <a:pt x="696" y="1305"/>
                  </a:cubicBezTo>
                  <a:cubicBezTo>
                    <a:pt x="743" y="1302"/>
                    <a:pt x="789" y="1294"/>
                    <a:pt x="834" y="1284"/>
                  </a:cubicBezTo>
                  <a:cubicBezTo>
                    <a:pt x="850" y="1282"/>
                    <a:pt x="864" y="1278"/>
                    <a:pt x="879" y="1273"/>
                  </a:cubicBezTo>
                  <a:cubicBezTo>
                    <a:pt x="1006" y="1231"/>
                    <a:pt x="1120" y="1158"/>
                    <a:pt x="1209" y="1058"/>
                  </a:cubicBezTo>
                  <a:cubicBezTo>
                    <a:pt x="1254" y="1010"/>
                    <a:pt x="1290" y="955"/>
                    <a:pt x="1321" y="896"/>
                  </a:cubicBezTo>
                  <a:cubicBezTo>
                    <a:pt x="1341" y="852"/>
                    <a:pt x="1357" y="808"/>
                    <a:pt x="1373" y="761"/>
                  </a:cubicBezTo>
                  <a:cubicBezTo>
                    <a:pt x="1378" y="744"/>
                    <a:pt x="1381" y="727"/>
                    <a:pt x="1384" y="709"/>
                  </a:cubicBezTo>
                  <a:cubicBezTo>
                    <a:pt x="1421" y="518"/>
                    <a:pt x="1320" y="327"/>
                    <a:pt x="1141" y="251"/>
                  </a:cubicBezTo>
                  <a:cubicBezTo>
                    <a:pt x="1122" y="225"/>
                    <a:pt x="1100" y="199"/>
                    <a:pt x="1078" y="177"/>
                  </a:cubicBezTo>
                  <a:cubicBezTo>
                    <a:pt x="1045" y="143"/>
                    <a:pt x="1003" y="118"/>
                    <a:pt x="965" y="94"/>
                  </a:cubicBezTo>
                  <a:cubicBezTo>
                    <a:pt x="954" y="86"/>
                    <a:pt x="943" y="78"/>
                    <a:pt x="931" y="73"/>
                  </a:cubicBezTo>
                  <a:cubicBezTo>
                    <a:pt x="888" y="54"/>
                    <a:pt x="844" y="37"/>
                    <a:pt x="800" y="23"/>
                  </a:cubicBezTo>
                  <a:cubicBezTo>
                    <a:pt x="744" y="6"/>
                    <a:pt x="680" y="3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4675500" y="1607700"/>
              <a:ext cx="31625" cy="31875"/>
            </a:xfrm>
            <a:custGeom>
              <a:avLst/>
              <a:gdLst/>
              <a:ahLst/>
              <a:cxnLst/>
              <a:rect l="l" t="t" r="r" b="b"/>
              <a:pathLst>
                <a:path w="1265" h="1275" extrusionOk="0">
                  <a:moveTo>
                    <a:pt x="583" y="1"/>
                  </a:moveTo>
                  <a:cubicBezTo>
                    <a:pt x="575" y="1"/>
                    <a:pt x="566" y="1"/>
                    <a:pt x="558" y="1"/>
                  </a:cubicBezTo>
                  <a:cubicBezTo>
                    <a:pt x="296" y="15"/>
                    <a:pt x="72" y="220"/>
                    <a:pt x="22" y="477"/>
                  </a:cubicBezTo>
                  <a:cubicBezTo>
                    <a:pt x="1" y="588"/>
                    <a:pt x="0" y="713"/>
                    <a:pt x="41" y="820"/>
                  </a:cubicBezTo>
                  <a:cubicBezTo>
                    <a:pt x="82" y="927"/>
                    <a:pt x="144" y="1034"/>
                    <a:pt x="238" y="1106"/>
                  </a:cubicBezTo>
                  <a:cubicBezTo>
                    <a:pt x="337" y="1180"/>
                    <a:pt x="443" y="1241"/>
                    <a:pt x="567" y="1261"/>
                  </a:cubicBezTo>
                  <a:cubicBezTo>
                    <a:pt x="619" y="1270"/>
                    <a:pt x="672" y="1274"/>
                    <a:pt x="724" y="1274"/>
                  </a:cubicBezTo>
                  <a:cubicBezTo>
                    <a:pt x="795" y="1274"/>
                    <a:pt x="866" y="1266"/>
                    <a:pt x="936" y="1249"/>
                  </a:cubicBezTo>
                  <a:cubicBezTo>
                    <a:pt x="1067" y="1220"/>
                    <a:pt x="1186" y="1089"/>
                    <a:pt x="1209" y="959"/>
                  </a:cubicBezTo>
                  <a:cubicBezTo>
                    <a:pt x="1221" y="893"/>
                    <a:pt x="1233" y="827"/>
                    <a:pt x="1245" y="762"/>
                  </a:cubicBezTo>
                  <a:cubicBezTo>
                    <a:pt x="1264" y="658"/>
                    <a:pt x="1251" y="554"/>
                    <a:pt x="1195" y="463"/>
                  </a:cubicBezTo>
                  <a:cubicBezTo>
                    <a:pt x="1173" y="424"/>
                    <a:pt x="1141" y="390"/>
                    <a:pt x="1103" y="364"/>
                  </a:cubicBezTo>
                  <a:cubicBezTo>
                    <a:pt x="1093" y="337"/>
                    <a:pt x="1080" y="310"/>
                    <a:pt x="1065" y="284"/>
                  </a:cubicBezTo>
                  <a:cubicBezTo>
                    <a:pt x="970" y="117"/>
                    <a:pt x="776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6"/>
            <p:cNvSpPr/>
            <p:nvPr/>
          </p:nvSpPr>
          <p:spPr>
            <a:xfrm>
              <a:off x="4696975" y="1561575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69" y="1"/>
                  </a:moveTo>
                  <a:cubicBezTo>
                    <a:pt x="503" y="1"/>
                    <a:pt x="433" y="20"/>
                    <a:pt x="363" y="64"/>
                  </a:cubicBezTo>
                  <a:cubicBezTo>
                    <a:pt x="0" y="290"/>
                    <a:pt x="236" y="798"/>
                    <a:pt x="577" y="798"/>
                  </a:cubicBezTo>
                  <a:cubicBezTo>
                    <a:pt x="642" y="798"/>
                    <a:pt x="712" y="779"/>
                    <a:pt x="783" y="736"/>
                  </a:cubicBezTo>
                  <a:cubicBezTo>
                    <a:pt x="1145" y="510"/>
                    <a:pt x="910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6"/>
            <p:cNvSpPr/>
            <p:nvPr/>
          </p:nvSpPr>
          <p:spPr>
            <a:xfrm>
              <a:off x="4729300" y="1434075"/>
              <a:ext cx="35075" cy="28775"/>
            </a:xfrm>
            <a:custGeom>
              <a:avLst/>
              <a:gdLst/>
              <a:ahLst/>
              <a:cxnLst/>
              <a:rect l="l" t="t" r="r" b="b"/>
              <a:pathLst>
                <a:path w="1403" h="1151" extrusionOk="0">
                  <a:moveTo>
                    <a:pt x="641" y="0"/>
                  </a:moveTo>
                  <a:cubicBezTo>
                    <a:pt x="630" y="0"/>
                    <a:pt x="619" y="1"/>
                    <a:pt x="608" y="2"/>
                  </a:cubicBezTo>
                  <a:cubicBezTo>
                    <a:pt x="501" y="11"/>
                    <a:pt x="397" y="43"/>
                    <a:pt x="305" y="97"/>
                  </a:cubicBezTo>
                  <a:cubicBezTo>
                    <a:pt x="208" y="153"/>
                    <a:pt x="142" y="231"/>
                    <a:pt x="82" y="323"/>
                  </a:cubicBezTo>
                  <a:cubicBezTo>
                    <a:pt x="55" y="365"/>
                    <a:pt x="38" y="415"/>
                    <a:pt x="23" y="462"/>
                  </a:cubicBezTo>
                  <a:cubicBezTo>
                    <a:pt x="8" y="513"/>
                    <a:pt x="1" y="565"/>
                    <a:pt x="2" y="618"/>
                  </a:cubicBezTo>
                  <a:cubicBezTo>
                    <a:pt x="3" y="644"/>
                    <a:pt x="6" y="670"/>
                    <a:pt x="11" y="694"/>
                  </a:cubicBezTo>
                  <a:cubicBezTo>
                    <a:pt x="14" y="719"/>
                    <a:pt x="18" y="744"/>
                    <a:pt x="24" y="768"/>
                  </a:cubicBezTo>
                  <a:cubicBezTo>
                    <a:pt x="59" y="864"/>
                    <a:pt x="92" y="913"/>
                    <a:pt x="161" y="986"/>
                  </a:cubicBezTo>
                  <a:cubicBezTo>
                    <a:pt x="229" y="1061"/>
                    <a:pt x="325" y="1103"/>
                    <a:pt x="420" y="1132"/>
                  </a:cubicBezTo>
                  <a:cubicBezTo>
                    <a:pt x="466" y="1145"/>
                    <a:pt x="515" y="1151"/>
                    <a:pt x="563" y="1151"/>
                  </a:cubicBezTo>
                  <a:cubicBezTo>
                    <a:pt x="568" y="1151"/>
                    <a:pt x="572" y="1151"/>
                    <a:pt x="577" y="1150"/>
                  </a:cubicBezTo>
                  <a:cubicBezTo>
                    <a:pt x="618" y="1148"/>
                    <a:pt x="660" y="1142"/>
                    <a:pt x="701" y="1133"/>
                  </a:cubicBezTo>
                  <a:cubicBezTo>
                    <a:pt x="710" y="1131"/>
                    <a:pt x="720" y="1128"/>
                    <a:pt x="730" y="1125"/>
                  </a:cubicBezTo>
                  <a:cubicBezTo>
                    <a:pt x="811" y="1096"/>
                    <a:pt x="888" y="1054"/>
                    <a:pt x="946" y="989"/>
                  </a:cubicBezTo>
                  <a:cubicBezTo>
                    <a:pt x="953" y="983"/>
                    <a:pt x="957" y="975"/>
                    <a:pt x="963" y="968"/>
                  </a:cubicBezTo>
                  <a:cubicBezTo>
                    <a:pt x="978" y="970"/>
                    <a:pt x="994" y="971"/>
                    <a:pt x="1010" y="972"/>
                  </a:cubicBezTo>
                  <a:cubicBezTo>
                    <a:pt x="1115" y="964"/>
                    <a:pt x="1214" y="919"/>
                    <a:pt x="1290" y="844"/>
                  </a:cubicBezTo>
                  <a:cubicBezTo>
                    <a:pt x="1354" y="767"/>
                    <a:pt x="1402" y="667"/>
                    <a:pt x="1394" y="565"/>
                  </a:cubicBezTo>
                  <a:cubicBezTo>
                    <a:pt x="1389" y="458"/>
                    <a:pt x="1344" y="358"/>
                    <a:pt x="1267" y="285"/>
                  </a:cubicBezTo>
                  <a:cubicBezTo>
                    <a:pt x="1204" y="228"/>
                    <a:pt x="1137" y="176"/>
                    <a:pt x="1067" y="129"/>
                  </a:cubicBezTo>
                  <a:cubicBezTo>
                    <a:pt x="998" y="83"/>
                    <a:pt x="920" y="54"/>
                    <a:pt x="841" y="28"/>
                  </a:cubicBezTo>
                  <a:cubicBezTo>
                    <a:pt x="817" y="20"/>
                    <a:pt x="794" y="15"/>
                    <a:pt x="770" y="13"/>
                  </a:cubicBezTo>
                  <a:cubicBezTo>
                    <a:pt x="728" y="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6"/>
            <p:cNvSpPr/>
            <p:nvPr/>
          </p:nvSpPr>
          <p:spPr>
            <a:xfrm>
              <a:off x="4680575" y="1437325"/>
              <a:ext cx="21500" cy="24000"/>
            </a:xfrm>
            <a:custGeom>
              <a:avLst/>
              <a:gdLst/>
              <a:ahLst/>
              <a:cxnLst/>
              <a:rect l="l" t="t" r="r" b="b"/>
              <a:pathLst>
                <a:path w="860" h="960" extrusionOk="0">
                  <a:moveTo>
                    <a:pt x="411" y="0"/>
                  </a:moveTo>
                  <a:cubicBezTo>
                    <a:pt x="373" y="0"/>
                    <a:pt x="335" y="6"/>
                    <a:pt x="297" y="17"/>
                  </a:cubicBezTo>
                  <a:lnTo>
                    <a:pt x="200" y="60"/>
                  </a:lnTo>
                  <a:cubicBezTo>
                    <a:pt x="141" y="97"/>
                    <a:pt x="92" y="150"/>
                    <a:pt x="60" y="211"/>
                  </a:cubicBezTo>
                  <a:cubicBezTo>
                    <a:pt x="58" y="215"/>
                    <a:pt x="55" y="220"/>
                    <a:pt x="54" y="223"/>
                  </a:cubicBezTo>
                  <a:cubicBezTo>
                    <a:pt x="40" y="255"/>
                    <a:pt x="28" y="290"/>
                    <a:pt x="18" y="322"/>
                  </a:cubicBezTo>
                  <a:cubicBezTo>
                    <a:pt x="17" y="325"/>
                    <a:pt x="17" y="326"/>
                    <a:pt x="15" y="328"/>
                  </a:cubicBezTo>
                  <a:cubicBezTo>
                    <a:pt x="14" y="332"/>
                    <a:pt x="13" y="335"/>
                    <a:pt x="13" y="340"/>
                  </a:cubicBezTo>
                  <a:cubicBezTo>
                    <a:pt x="13" y="342"/>
                    <a:pt x="12" y="344"/>
                    <a:pt x="12" y="346"/>
                  </a:cubicBezTo>
                  <a:cubicBezTo>
                    <a:pt x="8" y="379"/>
                    <a:pt x="4" y="419"/>
                    <a:pt x="1" y="452"/>
                  </a:cubicBezTo>
                  <a:cubicBezTo>
                    <a:pt x="0" y="460"/>
                    <a:pt x="0" y="468"/>
                    <a:pt x="1" y="477"/>
                  </a:cubicBezTo>
                  <a:cubicBezTo>
                    <a:pt x="5" y="562"/>
                    <a:pt x="30" y="646"/>
                    <a:pt x="74" y="719"/>
                  </a:cubicBezTo>
                  <a:cubicBezTo>
                    <a:pt x="78" y="727"/>
                    <a:pt x="82" y="734"/>
                    <a:pt x="87" y="742"/>
                  </a:cubicBezTo>
                  <a:cubicBezTo>
                    <a:pt x="112" y="777"/>
                    <a:pt x="140" y="810"/>
                    <a:pt x="170" y="840"/>
                  </a:cubicBezTo>
                  <a:cubicBezTo>
                    <a:pt x="202" y="868"/>
                    <a:pt x="237" y="893"/>
                    <a:pt x="274" y="913"/>
                  </a:cubicBezTo>
                  <a:cubicBezTo>
                    <a:pt x="318" y="939"/>
                    <a:pt x="368" y="953"/>
                    <a:pt x="419" y="955"/>
                  </a:cubicBezTo>
                  <a:cubicBezTo>
                    <a:pt x="437" y="958"/>
                    <a:pt x="455" y="960"/>
                    <a:pt x="473" y="960"/>
                  </a:cubicBezTo>
                  <a:cubicBezTo>
                    <a:pt x="506" y="960"/>
                    <a:pt x="540" y="954"/>
                    <a:pt x="571" y="944"/>
                  </a:cubicBezTo>
                  <a:cubicBezTo>
                    <a:pt x="623" y="930"/>
                    <a:pt x="670" y="904"/>
                    <a:pt x="709" y="866"/>
                  </a:cubicBezTo>
                  <a:cubicBezTo>
                    <a:pt x="751" y="836"/>
                    <a:pt x="786" y="796"/>
                    <a:pt x="809" y="748"/>
                  </a:cubicBezTo>
                  <a:cubicBezTo>
                    <a:pt x="820" y="717"/>
                    <a:pt x="832" y="684"/>
                    <a:pt x="844" y="653"/>
                  </a:cubicBezTo>
                  <a:cubicBezTo>
                    <a:pt x="859" y="586"/>
                    <a:pt x="857" y="517"/>
                    <a:pt x="838" y="451"/>
                  </a:cubicBezTo>
                  <a:cubicBezTo>
                    <a:pt x="827" y="426"/>
                    <a:pt x="815" y="401"/>
                    <a:pt x="804" y="376"/>
                  </a:cubicBezTo>
                  <a:cubicBezTo>
                    <a:pt x="802" y="291"/>
                    <a:pt x="770" y="209"/>
                    <a:pt x="712" y="145"/>
                  </a:cubicBezTo>
                  <a:cubicBezTo>
                    <a:pt x="682" y="102"/>
                    <a:pt x="642" y="67"/>
                    <a:pt x="595" y="46"/>
                  </a:cubicBezTo>
                  <a:cubicBezTo>
                    <a:pt x="563" y="34"/>
                    <a:pt x="531" y="22"/>
                    <a:pt x="501" y="10"/>
                  </a:cubicBezTo>
                  <a:cubicBezTo>
                    <a:pt x="471" y="4"/>
                    <a:pt x="441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4783050" y="1478250"/>
              <a:ext cx="22025" cy="23250"/>
            </a:xfrm>
            <a:custGeom>
              <a:avLst/>
              <a:gdLst/>
              <a:ahLst/>
              <a:cxnLst/>
              <a:rect l="l" t="t" r="r" b="b"/>
              <a:pathLst>
                <a:path w="881" h="930" extrusionOk="0">
                  <a:moveTo>
                    <a:pt x="404" y="0"/>
                  </a:moveTo>
                  <a:cubicBezTo>
                    <a:pt x="328" y="0"/>
                    <a:pt x="254" y="20"/>
                    <a:pt x="188" y="58"/>
                  </a:cubicBezTo>
                  <a:cubicBezTo>
                    <a:pt x="161" y="79"/>
                    <a:pt x="134" y="103"/>
                    <a:pt x="106" y="125"/>
                  </a:cubicBezTo>
                  <a:cubicBezTo>
                    <a:pt x="59" y="175"/>
                    <a:pt x="27" y="237"/>
                    <a:pt x="11" y="303"/>
                  </a:cubicBezTo>
                  <a:cubicBezTo>
                    <a:pt x="7" y="336"/>
                    <a:pt x="4" y="371"/>
                    <a:pt x="1" y="405"/>
                  </a:cubicBezTo>
                  <a:cubicBezTo>
                    <a:pt x="3" y="475"/>
                    <a:pt x="24" y="543"/>
                    <a:pt x="60" y="602"/>
                  </a:cubicBezTo>
                  <a:lnTo>
                    <a:pt x="149" y="744"/>
                  </a:lnTo>
                  <a:cubicBezTo>
                    <a:pt x="175" y="789"/>
                    <a:pt x="213" y="828"/>
                    <a:pt x="258" y="854"/>
                  </a:cubicBezTo>
                  <a:cubicBezTo>
                    <a:pt x="321" y="903"/>
                    <a:pt x="398" y="929"/>
                    <a:pt x="476" y="929"/>
                  </a:cubicBezTo>
                  <a:cubicBezTo>
                    <a:pt x="500" y="929"/>
                    <a:pt x="523" y="927"/>
                    <a:pt x="546" y="922"/>
                  </a:cubicBezTo>
                  <a:cubicBezTo>
                    <a:pt x="599" y="918"/>
                    <a:pt x="650" y="901"/>
                    <a:pt x="695" y="870"/>
                  </a:cubicBezTo>
                  <a:lnTo>
                    <a:pt x="776" y="802"/>
                  </a:lnTo>
                  <a:cubicBezTo>
                    <a:pt x="822" y="752"/>
                    <a:pt x="854" y="691"/>
                    <a:pt x="871" y="624"/>
                  </a:cubicBezTo>
                  <a:cubicBezTo>
                    <a:pt x="874" y="590"/>
                    <a:pt x="877" y="557"/>
                    <a:pt x="880" y="523"/>
                  </a:cubicBezTo>
                  <a:cubicBezTo>
                    <a:pt x="878" y="453"/>
                    <a:pt x="858" y="384"/>
                    <a:pt x="821" y="325"/>
                  </a:cubicBezTo>
                  <a:lnTo>
                    <a:pt x="733" y="184"/>
                  </a:lnTo>
                  <a:cubicBezTo>
                    <a:pt x="674" y="98"/>
                    <a:pt x="586" y="35"/>
                    <a:pt x="486" y="8"/>
                  </a:cubicBezTo>
                  <a:cubicBezTo>
                    <a:pt x="459" y="3"/>
                    <a:pt x="431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4763525" y="1372300"/>
              <a:ext cx="34800" cy="33875"/>
            </a:xfrm>
            <a:custGeom>
              <a:avLst/>
              <a:gdLst/>
              <a:ahLst/>
              <a:cxnLst/>
              <a:rect l="l" t="t" r="r" b="b"/>
              <a:pathLst>
                <a:path w="1392" h="1355" extrusionOk="0">
                  <a:moveTo>
                    <a:pt x="600" y="1"/>
                  </a:moveTo>
                  <a:cubicBezTo>
                    <a:pt x="535" y="1"/>
                    <a:pt x="470" y="9"/>
                    <a:pt x="407" y="33"/>
                  </a:cubicBezTo>
                  <a:cubicBezTo>
                    <a:pt x="355" y="50"/>
                    <a:pt x="305" y="74"/>
                    <a:pt x="260" y="103"/>
                  </a:cubicBezTo>
                  <a:cubicBezTo>
                    <a:pt x="188" y="153"/>
                    <a:pt x="126" y="218"/>
                    <a:pt x="82" y="293"/>
                  </a:cubicBezTo>
                  <a:cubicBezTo>
                    <a:pt x="56" y="337"/>
                    <a:pt x="36" y="384"/>
                    <a:pt x="24" y="434"/>
                  </a:cubicBezTo>
                  <a:cubicBezTo>
                    <a:pt x="1" y="526"/>
                    <a:pt x="9" y="611"/>
                    <a:pt x="29" y="702"/>
                  </a:cubicBezTo>
                  <a:cubicBezTo>
                    <a:pt x="31" y="717"/>
                    <a:pt x="36" y="732"/>
                    <a:pt x="42" y="746"/>
                  </a:cubicBezTo>
                  <a:cubicBezTo>
                    <a:pt x="58" y="789"/>
                    <a:pt x="77" y="830"/>
                    <a:pt x="100" y="872"/>
                  </a:cubicBezTo>
                  <a:cubicBezTo>
                    <a:pt x="135" y="927"/>
                    <a:pt x="176" y="977"/>
                    <a:pt x="222" y="1024"/>
                  </a:cubicBezTo>
                  <a:cubicBezTo>
                    <a:pt x="285" y="1090"/>
                    <a:pt x="363" y="1144"/>
                    <a:pt x="439" y="1192"/>
                  </a:cubicBezTo>
                  <a:cubicBezTo>
                    <a:pt x="608" y="1301"/>
                    <a:pt x="809" y="1347"/>
                    <a:pt x="1007" y="1355"/>
                  </a:cubicBezTo>
                  <a:cubicBezTo>
                    <a:pt x="1009" y="1355"/>
                    <a:pt x="1011" y="1355"/>
                    <a:pt x="1013" y="1355"/>
                  </a:cubicBezTo>
                  <a:cubicBezTo>
                    <a:pt x="1064" y="1355"/>
                    <a:pt x="1113" y="1342"/>
                    <a:pt x="1157" y="1317"/>
                  </a:cubicBezTo>
                  <a:cubicBezTo>
                    <a:pt x="1208" y="1299"/>
                    <a:pt x="1252" y="1268"/>
                    <a:pt x="1286" y="1228"/>
                  </a:cubicBezTo>
                  <a:cubicBezTo>
                    <a:pt x="1354" y="1150"/>
                    <a:pt x="1391" y="1051"/>
                    <a:pt x="1391" y="948"/>
                  </a:cubicBezTo>
                  <a:cubicBezTo>
                    <a:pt x="1391" y="885"/>
                    <a:pt x="1391" y="822"/>
                    <a:pt x="1390" y="759"/>
                  </a:cubicBezTo>
                  <a:cubicBezTo>
                    <a:pt x="1390" y="663"/>
                    <a:pt x="1342" y="560"/>
                    <a:pt x="1275" y="492"/>
                  </a:cubicBezTo>
                  <a:cubicBezTo>
                    <a:pt x="1258" y="456"/>
                    <a:pt x="1241" y="419"/>
                    <a:pt x="1222" y="383"/>
                  </a:cubicBezTo>
                  <a:cubicBezTo>
                    <a:pt x="1205" y="354"/>
                    <a:pt x="1187" y="326"/>
                    <a:pt x="1166" y="300"/>
                  </a:cubicBezTo>
                  <a:cubicBezTo>
                    <a:pt x="1128" y="250"/>
                    <a:pt x="1088" y="197"/>
                    <a:pt x="1037" y="157"/>
                  </a:cubicBezTo>
                  <a:cubicBezTo>
                    <a:pt x="948" y="87"/>
                    <a:pt x="848" y="26"/>
                    <a:pt x="733" y="10"/>
                  </a:cubicBezTo>
                  <a:cubicBezTo>
                    <a:pt x="689" y="5"/>
                    <a:pt x="644" y="1"/>
                    <a:pt x="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4699450" y="1378250"/>
              <a:ext cx="22725" cy="23075"/>
            </a:xfrm>
            <a:custGeom>
              <a:avLst/>
              <a:gdLst/>
              <a:ahLst/>
              <a:cxnLst/>
              <a:rect l="l" t="t" r="r" b="b"/>
              <a:pathLst>
                <a:path w="909" h="923" extrusionOk="0">
                  <a:moveTo>
                    <a:pt x="485" y="1"/>
                  </a:moveTo>
                  <a:cubicBezTo>
                    <a:pt x="478" y="1"/>
                    <a:pt x="471" y="1"/>
                    <a:pt x="463" y="1"/>
                  </a:cubicBezTo>
                  <a:cubicBezTo>
                    <a:pt x="425" y="4"/>
                    <a:pt x="389" y="9"/>
                    <a:pt x="353" y="19"/>
                  </a:cubicBezTo>
                  <a:cubicBezTo>
                    <a:pt x="349" y="19"/>
                    <a:pt x="345" y="21"/>
                    <a:pt x="342" y="22"/>
                  </a:cubicBezTo>
                  <a:cubicBezTo>
                    <a:pt x="305" y="35"/>
                    <a:pt x="271" y="51"/>
                    <a:pt x="237" y="70"/>
                  </a:cubicBezTo>
                  <a:cubicBezTo>
                    <a:pt x="233" y="72"/>
                    <a:pt x="230" y="74"/>
                    <a:pt x="226" y="77"/>
                  </a:cubicBezTo>
                  <a:cubicBezTo>
                    <a:pt x="196" y="101"/>
                    <a:pt x="165" y="125"/>
                    <a:pt x="137" y="151"/>
                  </a:cubicBezTo>
                  <a:cubicBezTo>
                    <a:pt x="134" y="154"/>
                    <a:pt x="130" y="157"/>
                    <a:pt x="128" y="160"/>
                  </a:cubicBezTo>
                  <a:cubicBezTo>
                    <a:pt x="104" y="189"/>
                    <a:pt x="83" y="221"/>
                    <a:pt x="62" y="252"/>
                  </a:cubicBezTo>
                  <a:cubicBezTo>
                    <a:pt x="60" y="255"/>
                    <a:pt x="58" y="260"/>
                    <a:pt x="57" y="263"/>
                  </a:cubicBezTo>
                  <a:cubicBezTo>
                    <a:pt x="55" y="266"/>
                    <a:pt x="52" y="269"/>
                    <a:pt x="51" y="274"/>
                  </a:cubicBezTo>
                  <a:cubicBezTo>
                    <a:pt x="42" y="298"/>
                    <a:pt x="24" y="345"/>
                    <a:pt x="16" y="369"/>
                  </a:cubicBezTo>
                  <a:cubicBezTo>
                    <a:pt x="16" y="370"/>
                    <a:pt x="15" y="371"/>
                    <a:pt x="15" y="372"/>
                  </a:cubicBezTo>
                  <a:cubicBezTo>
                    <a:pt x="15" y="374"/>
                    <a:pt x="14" y="376"/>
                    <a:pt x="14" y="377"/>
                  </a:cubicBezTo>
                  <a:cubicBezTo>
                    <a:pt x="7" y="414"/>
                    <a:pt x="3" y="451"/>
                    <a:pt x="2" y="489"/>
                  </a:cubicBezTo>
                  <a:cubicBezTo>
                    <a:pt x="1" y="492"/>
                    <a:pt x="1" y="495"/>
                    <a:pt x="2" y="500"/>
                  </a:cubicBezTo>
                  <a:cubicBezTo>
                    <a:pt x="2" y="501"/>
                    <a:pt x="2" y="502"/>
                    <a:pt x="2" y="502"/>
                  </a:cubicBezTo>
                  <a:cubicBezTo>
                    <a:pt x="4" y="519"/>
                    <a:pt x="7" y="536"/>
                    <a:pt x="9" y="554"/>
                  </a:cubicBezTo>
                  <a:cubicBezTo>
                    <a:pt x="13" y="571"/>
                    <a:pt x="15" y="588"/>
                    <a:pt x="18" y="605"/>
                  </a:cubicBezTo>
                  <a:cubicBezTo>
                    <a:pt x="18" y="608"/>
                    <a:pt x="19" y="610"/>
                    <a:pt x="19" y="612"/>
                  </a:cubicBezTo>
                  <a:cubicBezTo>
                    <a:pt x="31" y="649"/>
                    <a:pt x="47" y="684"/>
                    <a:pt x="68" y="718"/>
                  </a:cubicBezTo>
                  <a:cubicBezTo>
                    <a:pt x="113" y="792"/>
                    <a:pt x="165" y="830"/>
                    <a:pt x="236" y="876"/>
                  </a:cubicBezTo>
                  <a:cubicBezTo>
                    <a:pt x="293" y="907"/>
                    <a:pt x="356" y="922"/>
                    <a:pt x="419" y="922"/>
                  </a:cubicBezTo>
                  <a:cubicBezTo>
                    <a:pt x="510" y="922"/>
                    <a:pt x="600" y="890"/>
                    <a:pt x="672" y="827"/>
                  </a:cubicBezTo>
                  <a:cubicBezTo>
                    <a:pt x="714" y="798"/>
                    <a:pt x="748" y="757"/>
                    <a:pt x="771" y="709"/>
                  </a:cubicBezTo>
                  <a:lnTo>
                    <a:pt x="772" y="708"/>
                  </a:lnTo>
                  <a:cubicBezTo>
                    <a:pt x="783" y="699"/>
                    <a:pt x="793" y="690"/>
                    <a:pt x="802" y="681"/>
                  </a:cubicBezTo>
                  <a:cubicBezTo>
                    <a:pt x="822" y="652"/>
                    <a:pt x="842" y="625"/>
                    <a:pt x="862" y="597"/>
                  </a:cubicBezTo>
                  <a:cubicBezTo>
                    <a:pt x="893" y="536"/>
                    <a:pt x="908" y="469"/>
                    <a:pt x="907" y="401"/>
                  </a:cubicBezTo>
                  <a:cubicBezTo>
                    <a:pt x="902" y="368"/>
                    <a:pt x="896" y="333"/>
                    <a:pt x="891" y="300"/>
                  </a:cubicBezTo>
                  <a:cubicBezTo>
                    <a:pt x="870" y="231"/>
                    <a:pt x="832" y="169"/>
                    <a:pt x="780" y="121"/>
                  </a:cubicBezTo>
                  <a:cubicBezTo>
                    <a:pt x="751" y="97"/>
                    <a:pt x="719" y="74"/>
                    <a:pt x="688" y="54"/>
                  </a:cubicBezTo>
                  <a:cubicBezTo>
                    <a:pt x="685" y="52"/>
                    <a:pt x="680" y="51"/>
                    <a:pt x="677" y="49"/>
                  </a:cubicBezTo>
                  <a:cubicBezTo>
                    <a:pt x="609" y="20"/>
                    <a:pt x="556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4721850" y="1315175"/>
              <a:ext cx="24225" cy="22400"/>
            </a:xfrm>
            <a:custGeom>
              <a:avLst/>
              <a:gdLst/>
              <a:ahLst/>
              <a:cxnLst/>
              <a:rect l="l" t="t" r="r" b="b"/>
              <a:pathLst>
                <a:path w="969" h="896" extrusionOk="0">
                  <a:moveTo>
                    <a:pt x="414" y="1"/>
                  </a:moveTo>
                  <a:cubicBezTo>
                    <a:pt x="376" y="1"/>
                    <a:pt x="339" y="6"/>
                    <a:pt x="303" y="17"/>
                  </a:cubicBezTo>
                  <a:cubicBezTo>
                    <a:pt x="227" y="39"/>
                    <a:pt x="171" y="78"/>
                    <a:pt x="117" y="134"/>
                  </a:cubicBezTo>
                  <a:cubicBezTo>
                    <a:pt x="91" y="161"/>
                    <a:pt x="68" y="193"/>
                    <a:pt x="51" y="226"/>
                  </a:cubicBezTo>
                  <a:cubicBezTo>
                    <a:pt x="12" y="296"/>
                    <a:pt x="3" y="363"/>
                    <a:pt x="0" y="442"/>
                  </a:cubicBezTo>
                  <a:cubicBezTo>
                    <a:pt x="1" y="463"/>
                    <a:pt x="5" y="483"/>
                    <a:pt x="9" y="504"/>
                  </a:cubicBezTo>
                  <a:cubicBezTo>
                    <a:pt x="11" y="525"/>
                    <a:pt x="14" y="546"/>
                    <a:pt x="20" y="567"/>
                  </a:cubicBezTo>
                  <a:cubicBezTo>
                    <a:pt x="34" y="603"/>
                    <a:pt x="49" y="639"/>
                    <a:pt x="67" y="674"/>
                  </a:cubicBezTo>
                  <a:cubicBezTo>
                    <a:pt x="70" y="677"/>
                    <a:pt x="73" y="681"/>
                    <a:pt x="75" y="684"/>
                  </a:cubicBezTo>
                  <a:cubicBezTo>
                    <a:pt x="99" y="716"/>
                    <a:pt x="124" y="746"/>
                    <a:pt x="151" y="774"/>
                  </a:cubicBezTo>
                  <a:cubicBezTo>
                    <a:pt x="154" y="777"/>
                    <a:pt x="156" y="779"/>
                    <a:pt x="160" y="782"/>
                  </a:cubicBezTo>
                  <a:cubicBezTo>
                    <a:pt x="161" y="783"/>
                    <a:pt x="223" y="833"/>
                    <a:pt x="255" y="847"/>
                  </a:cubicBezTo>
                  <a:cubicBezTo>
                    <a:pt x="269" y="853"/>
                    <a:pt x="336" y="878"/>
                    <a:pt x="350" y="883"/>
                  </a:cubicBezTo>
                  <a:cubicBezTo>
                    <a:pt x="353" y="883"/>
                    <a:pt x="354" y="884"/>
                    <a:pt x="355" y="884"/>
                  </a:cubicBezTo>
                  <a:cubicBezTo>
                    <a:pt x="357" y="884"/>
                    <a:pt x="359" y="885"/>
                    <a:pt x="361" y="885"/>
                  </a:cubicBezTo>
                  <a:cubicBezTo>
                    <a:pt x="406" y="892"/>
                    <a:pt x="434" y="895"/>
                    <a:pt x="460" y="895"/>
                  </a:cubicBezTo>
                  <a:cubicBezTo>
                    <a:pt x="491" y="895"/>
                    <a:pt x="519" y="890"/>
                    <a:pt x="573" y="879"/>
                  </a:cubicBezTo>
                  <a:cubicBezTo>
                    <a:pt x="612" y="871"/>
                    <a:pt x="648" y="849"/>
                    <a:pt x="683" y="831"/>
                  </a:cubicBezTo>
                  <a:cubicBezTo>
                    <a:pt x="697" y="822"/>
                    <a:pt x="711" y="812"/>
                    <a:pt x="723" y="800"/>
                  </a:cubicBezTo>
                  <a:cubicBezTo>
                    <a:pt x="744" y="792"/>
                    <a:pt x="764" y="783"/>
                    <a:pt x="783" y="771"/>
                  </a:cubicBezTo>
                  <a:cubicBezTo>
                    <a:pt x="868" y="711"/>
                    <a:pt x="931" y="624"/>
                    <a:pt x="958" y="524"/>
                  </a:cubicBezTo>
                  <a:cubicBezTo>
                    <a:pt x="962" y="490"/>
                    <a:pt x="965" y="456"/>
                    <a:pt x="969" y="423"/>
                  </a:cubicBezTo>
                  <a:cubicBezTo>
                    <a:pt x="966" y="353"/>
                    <a:pt x="946" y="285"/>
                    <a:pt x="908" y="225"/>
                  </a:cubicBezTo>
                  <a:cubicBezTo>
                    <a:pt x="886" y="198"/>
                    <a:pt x="864" y="171"/>
                    <a:pt x="841" y="143"/>
                  </a:cubicBezTo>
                  <a:cubicBezTo>
                    <a:pt x="790" y="97"/>
                    <a:pt x="729" y="64"/>
                    <a:pt x="663" y="49"/>
                  </a:cubicBezTo>
                  <a:lnTo>
                    <a:pt x="555" y="22"/>
                  </a:lnTo>
                  <a:lnTo>
                    <a:pt x="530" y="17"/>
                  </a:lnTo>
                  <a:lnTo>
                    <a:pt x="516" y="13"/>
                  </a:lnTo>
                  <a:cubicBezTo>
                    <a:pt x="482" y="5"/>
                    <a:pt x="448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4659725" y="1282000"/>
              <a:ext cx="29875" cy="23175"/>
            </a:xfrm>
            <a:custGeom>
              <a:avLst/>
              <a:gdLst/>
              <a:ahLst/>
              <a:cxnLst/>
              <a:rect l="l" t="t" r="r" b="b"/>
              <a:pathLst>
                <a:path w="1195" h="927" extrusionOk="0">
                  <a:moveTo>
                    <a:pt x="566" y="0"/>
                  </a:moveTo>
                  <a:cubicBezTo>
                    <a:pt x="540" y="0"/>
                    <a:pt x="514" y="2"/>
                    <a:pt x="489" y="5"/>
                  </a:cubicBezTo>
                  <a:cubicBezTo>
                    <a:pt x="421" y="12"/>
                    <a:pt x="354" y="25"/>
                    <a:pt x="289" y="44"/>
                  </a:cubicBezTo>
                  <a:cubicBezTo>
                    <a:pt x="237" y="57"/>
                    <a:pt x="189" y="84"/>
                    <a:pt x="150" y="122"/>
                  </a:cubicBezTo>
                  <a:cubicBezTo>
                    <a:pt x="107" y="151"/>
                    <a:pt x="73" y="192"/>
                    <a:pt x="51" y="239"/>
                  </a:cubicBezTo>
                  <a:cubicBezTo>
                    <a:pt x="39" y="271"/>
                    <a:pt x="27" y="302"/>
                    <a:pt x="15" y="333"/>
                  </a:cubicBezTo>
                  <a:cubicBezTo>
                    <a:pt x="0" y="400"/>
                    <a:pt x="2" y="471"/>
                    <a:pt x="22" y="536"/>
                  </a:cubicBezTo>
                  <a:cubicBezTo>
                    <a:pt x="37" y="574"/>
                    <a:pt x="54" y="614"/>
                    <a:pt x="74" y="651"/>
                  </a:cubicBezTo>
                  <a:cubicBezTo>
                    <a:pt x="78" y="659"/>
                    <a:pt x="82" y="665"/>
                    <a:pt x="87" y="671"/>
                  </a:cubicBezTo>
                  <a:cubicBezTo>
                    <a:pt x="115" y="713"/>
                    <a:pt x="147" y="750"/>
                    <a:pt x="184" y="785"/>
                  </a:cubicBezTo>
                  <a:cubicBezTo>
                    <a:pt x="215" y="810"/>
                    <a:pt x="248" y="834"/>
                    <a:pt x="281" y="854"/>
                  </a:cubicBezTo>
                  <a:cubicBezTo>
                    <a:pt x="288" y="859"/>
                    <a:pt x="295" y="864"/>
                    <a:pt x="303" y="868"/>
                  </a:cubicBezTo>
                  <a:cubicBezTo>
                    <a:pt x="346" y="891"/>
                    <a:pt x="392" y="908"/>
                    <a:pt x="440" y="919"/>
                  </a:cubicBezTo>
                  <a:cubicBezTo>
                    <a:pt x="467" y="924"/>
                    <a:pt x="495" y="927"/>
                    <a:pt x="522" y="927"/>
                  </a:cubicBezTo>
                  <a:cubicBezTo>
                    <a:pt x="597" y="927"/>
                    <a:pt x="672" y="907"/>
                    <a:pt x="738" y="869"/>
                  </a:cubicBezTo>
                  <a:cubicBezTo>
                    <a:pt x="755" y="858"/>
                    <a:pt x="772" y="847"/>
                    <a:pt x="787" y="834"/>
                  </a:cubicBezTo>
                  <a:cubicBezTo>
                    <a:pt x="795" y="834"/>
                    <a:pt x="804" y="835"/>
                    <a:pt x="812" y="835"/>
                  </a:cubicBezTo>
                  <a:cubicBezTo>
                    <a:pt x="844" y="835"/>
                    <a:pt x="875" y="830"/>
                    <a:pt x="905" y="820"/>
                  </a:cubicBezTo>
                  <a:cubicBezTo>
                    <a:pt x="958" y="807"/>
                    <a:pt x="1005" y="780"/>
                    <a:pt x="1043" y="742"/>
                  </a:cubicBezTo>
                  <a:cubicBezTo>
                    <a:pt x="1086" y="713"/>
                    <a:pt x="1121" y="673"/>
                    <a:pt x="1143" y="625"/>
                  </a:cubicBezTo>
                  <a:cubicBezTo>
                    <a:pt x="1155" y="593"/>
                    <a:pt x="1166" y="561"/>
                    <a:pt x="1178" y="530"/>
                  </a:cubicBezTo>
                  <a:cubicBezTo>
                    <a:pt x="1194" y="463"/>
                    <a:pt x="1192" y="394"/>
                    <a:pt x="1173" y="328"/>
                  </a:cubicBezTo>
                  <a:cubicBezTo>
                    <a:pt x="1157" y="295"/>
                    <a:pt x="1143" y="264"/>
                    <a:pt x="1128" y="231"/>
                  </a:cubicBezTo>
                  <a:cubicBezTo>
                    <a:pt x="1092" y="171"/>
                    <a:pt x="1040" y="123"/>
                    <a:pt x="977" y="90"/>
                  </a:cubicBezTo>
                  <a:cubicBezTo>
                    <a:pt x="916" y="63"/>
                    <a:pt x="853" y="40"/>
                    <a:pt x="788" y="24"/>
                  </a:cubicBezTo>
                  <a:cubicBezTo>
                    <a:pt x="772" y="21"/>
                    <a:pt x="755" y="18"/>
                    <a:pt x="738" y="16"/>
                  </a:cubicBezTo>
                  <a:cubicBezTo>
                    <a:pt x="688" y="9"/>
                    <a:pt x="639" y="4"/>
                    <a:pt x="590" y="0"/>
                  </a:cubicBezTo>
                  <a:cubicBezTo>
                    <a:pt x="582" y="0"/>
                    <a:pt x="574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4622175" y="1365500"/>
              <a:ext cx="25175" cy="26225"/>
            </a:xfrm>
            <a:custGeom>
              <a:avLst/>
              <a:gdLst/>
              <a:ahLst/>
              <a:cxnLst/>
              <a:rect l="l" t="t" r="r" b="b"/>
              <a:pathLst>
                <a:path w="1007" h="1049" extrusionOk="0">
                  <a:moveTo>
                    <a:pt x="521" y="1"/>
                  </a:moveTo>
                  <a:cubicBezTo>
                    <a:pt x="515" y="1"/>
                    <a:pt x="509" y="2"/>
                    <a:pt x="503" y="3"/>
                  </a:cubicBezTo>
                  <a:cubicBezTo>
                    <a:pt x="470" y="7"/>
                    <a:pt x="430" y="13"/>
                    <a:pt x="399" y="19"/>
                  </a:cubicBezTo>
                  <a:lnTo>
                    <a:pt x="391" y="21"/>
                  </a:lnTo>
                  <a:cubicBezTo>
                    <a:pt x="387" y="21"/>
                    <a:pt x="384" y="22"/>
                    <a:pt x="381" y="24"/>
                  </a:cubicBezTo>
                  <a:cubicBezTo>
                    <a:pt x="340" y="38"/>
                    <a:pt x="300" y="55"/>
                    <a:pt x="262" y="77"/>
                  </a:cubicBezTo>
                  <a:cubicBezTo>
                    <a:pt x="254" y="80"/>
                    <a:pt x="247" y="85"/>
                    <a:pt x="240" y="90"/>
                  </a:cubicBezTo>
                  <a:cubicBezTo>
                    <a:pt x="210" y="114"/>
                    <a:pt x="180" y="139"/>
                    <a:pt x="150" y="164"/>
                  </a:cubicBezTo>
                  <a:cubicBezTo>
                    <a:pt x="147" y="168"/>
                    <a:pt x="144" y="171"/>
                    <a:pt x="140" y="174"/>
                  </a:cubicBezTo>
                  <a:cubicBezTo>
                    <a:pt x="114" y="206"/>
                    <a:pt x="90" y="239"/>
                    <a:pt x="68" y="275"/>
                  </a:cubicBezTo>
                  <a:cubicBezTo>
                    <a:pt x="63" y="282"/>
                    <a:pt x="59" y="290"/>
                    <a:pt x="54" y="299"/>
                  </a:cubicBezTo>
                  <a:cubicBezTo>
                    <a:pt x="41" y="332"/>
                    <a:pt x="27" y="369"/>
                    <a:pt x="16" y="402"/>
                  </a:cubicBezTo>
                  <a:cubicBezTo>
                    <a:pt x="15" y="407"/>
                    <a:pt x="13" y="411"/>
                    <a:pt x="13" y="414"/>
                  </a:cubicBezTo>
                  <a:cubicBezTo>
                    <a:pt x="12" y="419"/>
                    <a:pt x="11" y="423"/>
                    <a:pt x="11" y="427"/>
                  </a:cubicBezTo>
                  <a:cubicBezTo>
                    <a:pt x="7" y="459"/>
                    <a:pt x="2" y="500"/>
                    <a:pt x="0" y="530"/>
                  </a:cubicBezTo>
                  <a:lnTo>
                    <a:pt x="0" y="538"/>
                  </a:lnTo>
                  <a:cubicBezTo>
                    <a:pt x="0" y="635"/>
                    <a:pt x="29" y="701"/>
                    <a:pt x="72" y="784"/>
                  </a:cubicBezTo>
                  <a:cubicBezTo>
                    <a:pt x="75" y="791"/>
                    <a:pt x="79" y="799"/>
                    <a:pt x="85" y="806"/>
                  </a:cubicBezTo>
                  <a:cubicBezTo>
                    <a:pt x="109" y="841"/>
                    <a:pt x="138" y="875"/>
                    <a:pt x="169" y="906"/>
                  </a:cubicBezTo>
                  <a:cubicBezTo>
                    <a:pt x="200" y="933"/>
                    <a:pt x="235" y="958"/>
                    <a:pt x="271" y="979"/>
                  </a:cubicBezTo>
                  <a:cubicBezTo>
                    <a:pt x="279" y="985"/>
                    <a:pt x="288" y="989"/>
                    <a:pt x="297" y="993"/>
                  </a:cubicBezTo>
                  <a:cubicBezTo>
                    <a:pt x="336" y="1011"/>
                    <a:pt x="376" y="1025"/>
                    <a:pt x="417" y="1036"/>
                  </a:cubicBezTo>
                  <a:cubicBezTo>
                    <a:pt x="461" y="1044"/>
                    <a:pt x="504" y="1048"/>
                    <a:pt x="547" y="1048"/>
                  </a:cubicBezTo>
                  <a:cubicBezTo>
                    <a:pt x="642" y="1046"/>
                    <a:pt x="716" y="1019"/>
                    <a:pt x="798" y="975"/>
                  </a:cubicBezTo>
                  <a:cubicBezTo>
                    <a:pt x="935" y="893"/>
                    <a:pt x="1006" y="734"/>
                    <a:pt x="977" y="577"/>
                  </a:cubicBezTo>
                  <a:cubicBezTo>
                    <a:pt x="973" y="543"/>
                    <a:pt x="964" y="510"/>
                    <a:pt x="950" y="479"/>
                  </a:cubicBezTo>
                  <a:cubicBezTo>
                    <a:pt x="952" y="450"/>
                    <a:pt x="955" y="420"/>
                    <a:pt x="959" y="390"/>
                  </a:cubicBezTo>
                  <a:cubicBezTo>
                    <a:pt x="957" y="320"/>
                    <a:pt x="936" y="252"/>
                    <a:pt x="898" y="192"/>
                  </a:cubicBezTo>
                  <a:cubicBezTo>
                    <a:pt x="877" y="165"/>
                    <a:pt x="854" y="138"/>
                    <a:pt x="831" y="111"/>
                  </a:cubicBezTo>
                  <a:cubicBezTo>
                    <a:pt x="780" y="64"/>
                    <a:pt x="719" y="32"/>
                    <a:pt x="652" y="15"/>
                  </a:cubicBezTo>
                  <a:cubicBezTo>
                    <a:pt x="649" y="14"/>
                    <a:pt x="644" y="13"/>
                    <a:pt x="640" y="13"/>
                  </a:cubicBezTo>
                  <a:cubicBezTo>
                    <a:pt x="638" y="12"/>
                    <a:pt x="635" y="12"/>
                    <a:pt x="632" y="12"/>
                  </a:cubicBezTo>
                  <a:cubicBezTo>
                    <a:pt x="601" y="8"/>
                    <a:pt x="561" y="4"/>
                    <a:pt x="530" y="1"/>
                  </a:cubicBezTo>
                  <a:cubicBezTo>
                    <a:pt x="527" y="1"/>
                    <a:pt x="524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4597125" y="1485000"/>
              <a:ext cx="26050" cy="24500"/>
            </a:xfrm>
            <a:custGeom>
              <a:avLst/>
              <a:gdLst/>
              <a:ahLst/>
              <a:cxnLst/>
              <a:rect l="l" t="t" r="r" b="b"/>
              <a:pathLst>
                <a:path w="1042" h="980" extrusionOk="0">
                  <a:moveTo>
                    <a:pt x="536" y="0"/>
                  </a:moveTo>
                  <a:cubicBezTo>
                    <a:pt x="528" y="0"/>
                    <a:pt x="519" y="1"/>
                    <a:pt x="512" y="2"/>
                  </a:cubicBezTo>
                  <a:cubicBezTo>
                    <a:pt x="467" y="5"/>
                    <a:pt x="423" y="12"/>
                    <a:pt x="380" y="24"/>
                  </a:cubicBezTo>
                  <a:cubicBezTo>
                    <a:pt x="358" y="33"/>
                    <a:pt x="338" y="42"/>
                    <a:pt x="317" y="51"/>
                  </a:cubicBezTo>
                  <a:cubicBezTo>
                    <a:pt x="298" y="60"/>
                    <a:pt x="274" y="70"/>
                    <a:pt x="255" y="81"/>
                  </a:cubicBezTo>
                  <a:cubicBezTo>
                    <a:pt x="249" y="83"/>
                    <a:pt x="245" y="86"/>
                    <a:pt x="241" y="89"/>
                  </a:cubicBezTo>
                  <a:cubicBezTo>
                    <a:pt x="224" y="101"/>
                    <a:pt x="207" y="116"/>
                    <a:pt x="193" y="128"/>
                  </a:cubicBezTo>
                  <a:cubicBezTo>
                    <a:pt x="179" y="140"/>
                    <a:pt x="162" y="153"/>
                    <a:pt x="147" y="167"/>
                  </a:cubicBezTo>
                  <a:cubicBezTo>
                    <a:pt x="142" y="170"/>
                    <a:pt x="139" y="175"/>
                    <a:pt x="136" y="179"/>
                  </a:cubicBezTo>
                  <a:cubicBezTo>
                    <a:pt x="111" y="209"/>
                    <a:pt x="87" y="242"/>
                    <a:pt x="67" y="275"/>
                  </a:cubicBezTo>
                  <a:cubicBezTo>
                    <a:pt x="1" y="400"/>
                    <a:pt x="6" y="549"/>
                    <a:pt x="81" y="669"/>
                  </a:cubicBezTo>
                  <a:cubicBezTo>
                    <a:pt x="105" y="712"/>
                    <a:pt x="131" y="754"/>
                    <a:pt x="156" y="796"/>
                  </a:cubicBezTo>
                  <a:cubicBezTo>
                    <a:pt x="182" y="842"/>
                    <a:pt x="220" y="881"/>
                    <a:pt x="266" y="908"/>
                  </a:cubicBezTo>
                  <a:cubicBezTo>
                    <a:pt x="335" y="955"/>
                    <a:pt x="416" y="979"/>
                    <a:pt x="496" y="979"/>
                  </a:cubicBezTo>
                  <a:cubicBezTo>
                    <a:pt x="567" y="979"/>
                    <a:pt x="638" y="961"/>
                    <a:pt x="702" y="923"/>
                  </a:cubicBezTo>
                  <a:cubicBezTo>
                    <a:pt x="729" y="901"/>
                    <a:pt x="756" y="878"/>
                    <a:pt x="784" y="855"/>
                  </a:cubicBezTo>
                  <a:cubicBezTo>
                    <a:pt x="808" y="830"/>
                    <a:pt x="827" y="801"/>
                    <a:pt x="843" y="771"/>
                  </a:cubicBezTo>
                  <a:cubicBezTo>
                    <a:pt x="878" y="754"/>
                    <a:pt x="909" y="730"/>
                    <a:pt x="935" y="701"/>
                  </a:cubicBezTo>
                  <a:cubicBezTo>
                    <a:pt x="955" y="673"/>
                    <a:pt x="974" y="645"/>
                    <a:pt x="995" y="616"/>
                  </a:cubicBezTo>
                  <a:cubicBezTo>
                    <a:pt x="1026" y="556"/>
                    <a:pt x="1041" y="489"/>
                    <a:pt x="1040" y="421"/>
                  </a:cubicBezTo>
                  <a:cubicBezTo>
                    <a:pt x="1035" y="387"/>
                    <a:pt x="1029" y="354"/>
                    <a:pt x="1024" y="319"/>
                  </a:cubicBezTo>
                  <a:cubicBezTo>
                    <a:pt x="1003" y="251"/>
                    <a:pt x="964" y="190"/>
                    <a:pt x="913" y="141"/>
                  </a:cubicBezTo>
                  <a:cubicBezTo>
                    <a:pt x="846" y="81"/>
                    <a:pt x="765" y="38"/>
                    <a:pt x="678" y="16"/>
                  </a:cubicBezTo>
                  <a:cubicBezTo>
                    <a:pt x="636" y="4"/>
                    <a:pt x="586" y="3"/>
                    <a:pt x="545" y="1"/>
                  </a:cubicBezTo>
                  <a:cubicBezTo>
                    <a:pt x="542" y="0"/>
                    <a:pt x="539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4619675" y="1558825"/>
              <a:ext cx="20575" cy="20825"/>
            </a:xfrm>
            <a:custGeom>
              <a:avLst/>
              <a:gdLst/>
              <a:ahLst/>
              <a:cxnLst/>
              <a:rect l="l" t="t" r="r" b="b"/>
              <a:pathLst>
                <a:path w="823" h="833" extrusionOk="0">
                  <a:moveTo>
                    <a:pt x="393" y="1"/>
                  </a:moveTo>
                  <a:cubicBezTo>
                    <a:pt x="322" y="1"/>
                    <a:pt x="251" y="19"/>
                    <a:pt x="187" y="57"/>
                  </a:cubicBezTo>
                  <a:cubicBezTo>
                    <a:pt x="160" y="80"/>
                    <a:pt x="133" y="102"/>
                    <a:pt x="106" y="125"/>
                  </a:cubicBezTo>
                  <a:cubicBezTo>
                    <a:pt x="59" y="175"/>
                    <a:pt x="27" y="236"/>
                    <a:pt x="12" y="303"/>
                  </a:cubicBezTo>
                  <a:cubicBezTo>
                    <a:pt x="8" y="337"/>
                    <a:pt x="5" y="371"/>
                    <a:pt x="1" y="405"/>
                  </a:cubicBezTo>
                  <a:cubicBezTo>
                    <a:pt x="3" y="475"/>
                    <a:pt x="24" y="543"/>
                    <a:pt x="61" y="602"/>
                  </a:cubicBezTo>
                  <a:lnTo>
                    <a:pt x="91" y="649"/>
                  </a:lnTo>
                  <a:cubicBezTo>
                    <a:pt x="116" y="695"/>
                    <a:pt x="153" y="734"/>
                    <a:pt x="199" y="761"/>
                  </a:cubicBezTo>
                  <a:cubicBezTo>
                    <a:pt x="268" y="808"/>
                    <a:pt x="349" y="832"/>
                    <a:pt x="429" y="832"/>
                  </a:cubicBezTo>
                  <a:cubicBezTo>
                    <a:pt x="500" y="832"/>
                    <a:pt x="571" y="814"/>
                    <a:pt x="635" y="776"/>
                  </a:cubicBezTo>
                  <a:lnTo>
                    <a:pt x="717" y="708"/>
                  </a:lnTo>
                  <a:cubicBezTo>
                    <a:pt x="764" y="659"/>
                    <a:pt x="796" y="597"/>
                    <a:pt x="811" y="530"/>
                  </a:cubicBezTo>
                  <a:cubicBezTo>
                    <a:pt x="815" y="497"/>
                    <a:pt x="819" y="462"/>
                    <a:pt x="822" y="430"/>
                  </a:cubicBezTo>
                  <a:cubicBezTo>
                    <a:pt x="820" y="358"/>
                    <a:pt x="799" y="290"/>
                    <a:pt x="762" y="231"/>
                  </a:cubicBezTo>
                  <a:lnTo>
                    <a:pt x="732" y="184"/>
                  </a:lnTo>
                  <a:cubicBezTo>
                    <a:pt x="655" y="66"/>
                    <a:pt x="525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4600875" y="1648200"/>
              <a:ext cx="31475" cy="29275"/>
            </a:xfrm>
            <a:custGeom>
              <a:avLst/>
              <a:gdLst/>
              <a:ahLst/>
              <a:cxnLst/>
              <a:rect l="l" t="t" r="r" b="b"/>
              <a:pathLst>
                <a:path w="1259" h="1171" extrusionOk="0">
                  <a:moveTo>
                    <a:pt x="591" y="0"/>
                  </a:moveTo>
                  <a:cubicBezTo>
                    <a:pt x="575" y="0"/>
                    <a:pt x="560" y="1"/>
                    <a:pt x="544" y="3"/>
                  </a:cubicBezTo>
                  <a:cubicBezTo>
                    <a:pt x="499" y="8"/>
                    <a:pt x="455" y="15"/>
                    <a:pt x="410" y="26"/>
                  </a:cubicBezTo>
                  <a:cubicBezTo>
                    <a:pt x="382" y="36"/>
                    <a:pt x="355" y="46"/>
                    <a:pt x="329" y="59"/>
                  </a:cubicBezTo>
                  <a:cubicBezTo>
                    <a:pt x="303" y="70"/>
                    <a:pt x="277" y="83"/>
                    <a:pt x="253" y="97"/>
                  </a:cubicBezTo>
                  <a:cubicBezTo>
                    <a:pt x="247" y="100"/>
                    <a:pt x="243" y="104"/>
                    <a:pt x="237" y="107"/>
                  </a:cubicBezTo>
                  <a:cubicBezTo>
                    <a:pt x="205" y="132"/>
                    <a:pt x="173" y="158"/>
                    <a:pt x="142" y="186"/>
                  </a:cubicBezTo>
                  <a:cubicBezTo>
                    <a:pt x="134" y="193"/>
                    <a:pt x="126" y="202"/>
                    <a:pt x="119" y="212"/>
                  </a:cubicBezTo>
                  <a:cubicBezTo>
                    <a:pt x="95" y="241"/>
                    <a:pt x="72" y="274"/>
                    <a:pt x="52" y="306"/>
                  </a:cubicBezTo>
                  <a:cubicBezTo>
                    <a:pt x="49" y="309"/>
                    <a:pt x="47" y="312"/>
                    <a:pt x="46" y="314"/>
                  </a:cubicBezTo>
                  <a:cubicBezTo>
                    <a:pt x="34" y="347"/>
                    <a:pt x="22" y="378"/>
                    <a:pt x="11" y="409"/>
                  </a:cubicBezTo>
                  <a:cubicBezTo>
                    <a:pt x="7" y="443"/>
                    <a:pt x="4" y="476"/>
                    <a:pt x="1" y="510"/>
                  </a:cubicBezTo>
                  <a:cubicBezTo>
                    <a:pt x="3" y="568"/>
                    <a:pt x="16" y="627"/>
                    <a:pt x="39" y="681"/>
                  </a:cubicBezTo>
                  <a:cubicBezTo>
                    <a:pt x="60" y="735"/>
                    <a:pt x="83" y="792"/>
                    <a:pt x="116" y="842"/>
                  </a:cubicBezTo>
                  <a:cubicBezTo>
                    <a:pt x="123" y="853"/>
                    <a:pt x="130" y="862"/>
                    <a:pt x="138" y="872"/>
                  </a:cubicBezTo>
                  <a:cubicBezTo>
                    <a:pt x="167" y="910"/>
                    <a:pt x="197" y="945"/>
                    <a:pt x="230" y="980"/>
                  </a:cubicBezTo>
                  <a:cubicBezTo>
                    <a:pt x="272" y="1020"/>
                    <a:pt x="319" y="1055"/>
                    <a:pt x="369" y="1084"/>
                  </a:cubicBezTo>
                  <a:cubicBezTo>
                    <a:pt x="415" y="1114"/>
                    <a:pt x="474" y="1132"/>
                    <a:pt x="524" y="1149"/>
                  </a:cubicBezTo>
                  <a:cubicBezTo>
                    <a:pt x="574" y="1163"/>
                    <a:pt x="627" y="1170"/>
                    <a:pt x="681" y="1170"/>
                  </a:cubicBezTo>
                  <a:cubicBezTo>
                    <a:pt x="684" y="1170"/>
                    <a:pt x="688" y="1170"/>
                    <a:pt x="691" y="1170"/>
                  </a:cubicBezTo>
                  <a:cubicBezTo>
                    <a:pt x="702" y="1170"/>
                    <a:pt x="714" y="1170"/>
                    <a:pt x="726" y="1168"/>
                  </a:cubicBezTo>
                  <a:cubicBezTo>
                    <a:pt x="759" y="1165"/>
                    <a:pt x="819" y="1158"/>
                    <a:pt x="860" y="1144"/>
                  </a:cubicBezTo>
                  <a:cubicBezTo>
                    <a:pt x="959" y="1110"/>
                    <a:pt x="1008" y="1075"/>
                    <a:pt x="1086" y="1006"/>
                  </a:cubicBezTo>
                  <a:cubicBezTo>
                    <a:pt x="1126" y="970"/>
                    <a:pt x="1157" y="921"/>
                    <a:pt x="1183" y="874"/>
                  </a:cubicBezTo>
                  <a:cubicBezTo>
                    <a:pt x="1188" y="865"/>
                    <a:pt x="1193" y="856"/>
                    <a:pt x="1196" y="846"/>
                  </a:cubicBezTo>
                  <a:cubicBezTo>
                    <a:pt x="1214" y="806"/>
                    <a:pt x="1229" y="764"/>
                    <a:pt x="1241" y="722"/>
                  </a:cubicBezTo>
                  <a:cubicBezTo>
                    <a:pt x="1250" y="679"/>
                    <a:pt x="1255" y="634"/>
                    <a:pt x="1256" y="590"/>
                  </a:cubicBezTo>
                  <a:cubicBezTo>
                    <a:pt x="1259" y="577"/>
                    <a:pt x="1259" y="565"/>
                    <a:pt x="1257" y="552"/>
                  </a:cubicBezTo>
                  <a:cubicBezTo>
                    <a:pt x="1257" y="546"/>
                    <a:pt x="1256" y="539"/>
                    <a:pt x="1255" y="533"/>
                  </a:cubicBezTo>
                  <a:cubicBezTo>
                    <a:pt x="1251" y="495"/>
                    <a:pt x="1246" y="457"/>
                    <a:pt x="1237" y="419"/>
                  </a:cubicBezTo>
                  <a:cubicBezTo>
                    <a:pt x="1235" y="408"/>
                    <a:pt x="1232" y="398"/>
                    <a:pt x="1227" y="388"/>
                  </a:cubicBezTo>
                  <a:cubicBezTo>
                    <a:pt x="1215" y="358"/>
                    <a:pt x="1194" y="300"/>
                    <a:pt x="1168" y="266"/>
                  </a:cubicBezTo>
                  <a:cubicBezTo>
                    <a:pt x="1145" y="233"/>
                    <a:pt x="1120" y="203"/>
                    <a:pt x="1093" y="174"/>
                  </a:cubicBezTo>
                  <a:cubicBezTo>
                    <a:pt x="1089" y="171"/>
                    <a:pt x="1085" y="166"/>
                    <a:pt x="1080" y="162"/>
                  </a:cubicBezTo>
                  <a:cubicBezTo>
                    <a:pt x="1047" y="133"/>
                    <a:pt x="1011" y="108"/>
                    <a:pt x="972" y="89"/>
                  </a:cubicBezTo>
                  <a:cubicBezTo>
                    <a:pt x="937" y="72"/>
                    <a:pt x="901" y="59"/>
                    <a:pt x="864" y="49"/>
                  </a:cubicBezTo>
                  <a:cubicBezTo>
                    <a:pt x="858" y="46"/>
                    <a:pt x="850" y="45"/>
                    <a:pt x="845" y="44"/>
                  </a:cubicBezTo>
                  <a:cubicBezTo>
                    <a:pt x="829" y="41"/>
                    <a:pt x="813" y="39"/>
                    <a:pt x="798" y="38"/>
                  </a:cubicBezTo>
                  <a:cubicBezTo>
                    <a:pt x="783" y="32"/>
                    <a:pt x="768" y="25"/>
                    <a:pt x="753" y="21"/>
                  </a:cubicBezTo>
                  <a:cubicBezTo>
                    <a:pt x="740" y="16"/>
                    <a:pt x="727" y="14"/>
                    <a:pt x="713" y="12"/>
                  </a:cubicBezTo>
                  <a:cubicBezTo>
                    <a:pt x="673" y="6"/>
                    <a:pt x="632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4562600" y="1580550"/>
              <a:ext cx="26775" cy="23800"/>
            </a:xfrm>
            <a:custGeom>
              <a:avLst/>
              <a:gdLst/>
              <a:ahLst/>
              <a:cxnLst/>
              <a:rect l="l" t="t" r="r" b="b"/>
              <a:pathLst>
                <a:path w="1071" h="952" extrusionOk="0">
                  <a:moveTo>
                    <a:pt x="546" y="1"/>
                  </a:moveTo>
                  <a:cubicBezTo>
                    <a:pt x="509" y="1"/>
                    <a:pt x="471" y="6"/>
                    <a:pt x="435" y="17"/>
                  </a:cubicBezTo>
                  <a:cubicBezTo>
                    <a:pt x="396" y="32"/>
                    <a:pt x="358" y="50"/>
                    <a:pt x="322" y="67"/>
                  </a:cubicBezTo>
                  <a:cubicBezTo>
                    <a:pt x="314" y="71"/>
                    <a:pt x="308" y="74"/>
                    <a:pt x="301" y="78"/>
                  </a:cubicBezTo>
                  <a:cubicBezTo>
                    <a:pt x="288" y="86"/>
                    <a:pt x="275" y="93"/>
                    <a:pt x="263" y="103"/>
                  </a:cubicBezTo>
                  <a:cubicBezTo>
                    <a:pt x="223" y="132"/>
                    <a:pt x="187" y="165"/>
                    <a:pt x="151" y="199"/>
                  </a:cubicBezTo>
                  <a:cubicBezTo>
                    <a:pt x="147" y="205"/>
                    <a:pt x="142" y="210"/>
                    <a:pt x="138" y="214"/>
                  </a:cubicBezTo>
                  <a:cubicBezTo>
                    <a:pt x="113" y="248"/>
                    <a:pt x="89" y="281"/>
                    <a:pt x="67" y="316"/>
                  </a:cubicBezTo>
                  <a:cubicBezTo>
                    <a:pt x="1" y="440"/>
                    <a:pt x="7" y="590"/>
                    <a:pt x="81" y="709"/>
                  </a:cubicBezTo>
                  <a:cubicBezTo>
                    <a:pt x="84" y="715"/>
                    <a:pt x="86" y="718"/>
                    <a:pt x="89" y="722"/>
                  </a:cubicBezTo>
                  <a:cubicBezTo>
                    <a:pt x="90" y="723"/>
                    <a:pt x="92" y="725"/>
                    <a:pt x="93" y="726"/>
                  </a:cubicBezTo>
                  <a:cubicBezTo>
                    <a:pt x="107" y="745"/>
                    <a:pt x="146" y="791"/>
                    <a:pt x="161" y="810"/>
                  </a:cubicBezTo>
                  <a:cubicBezTo>
                    <a:pt x="163" y="811"/>
                    <a:pt x="165" y="813"/>
                    <a:pt x="167" y="815"/>
                  </a:cubicBezTo>
                  <a:cubicBezTo>
                    <a:pt x="170" y="818"/>
                    <a:pt x="174" y="822"/>
                    <a:pt x="178" y="825"/>
                  </a:cubicBezTo>
                  <a:cubicBezTo>
                    <a:pt x="205" y="845"/>
                    <a:pt x="237" y="869"/>
                    <a:pt x="265" y="887"/>
                  </a:cubicBezTo>
                  <a:lnTo>
                    <a:pt x="272" y="891"/>
                  </a:lnTo>
                  <a:cubicBezTo>
                    <a:pt x="276" y="894"/>
                    <a:pt x="281" y="896"/>
                    <a:pt x="286" y="897"/>
                  </a:cubicBezTo>
                  <a:cubicBezTo>
                    <a:pt x="317" y="910"/>
                    <a:pt x="353" y="923"/>
                    <a:pt x="385" y="934"/>
                  </a:cubicBezTo>
                  <a:cubicBezTo>
                    <a:pt x="388" y="935"/>
                    <a:pt x="391" y="936"/>
                    <a:pt x="393" y="937"/>
                  </a:cubicBezTo>
                  <a:cubicBezTo>
                    <a:pt x="397" y="938"/>
                    <a:pt x="403" y="939"/>
                    <a:pt x="407" y="939"/>
                  </a:cubicBezTo>
                  <a:cubicBezTo>
                    <a:pt x="425" y="943"/>
                    <a:pt x="447" y="944"/>
                    <a:pt x="464" y="946"/>
                  </a:cubicBezTo>
                  <a:cubicBezTo>
                    <a:pt x="480" y="948"/>
                    <a:pt x="503" y="950"/>
                    <a:pt x="523" y="951"/>
                  </a:cubicBezTo>
                  <a:cubicBezTo>
                    <a:pt x="525" y="952"/>
                    <a:pt x="528" y="952"/>
                    <a:pt x="531" y="952"/>
                  </a:cubicBezTo>
                  <a:cubicBezTo>
                    <a:pt x="538" y="952"/>
                    <a:pt x="546" y="951"/>
                    <a:pt x="553" y="949"/>
                  </a:cubicBezTo>
                  <a:cubicBezTo>
                    <a:pt x="589" y="945"/>
                    <a:pt x="625" y="939"/>
                    <a:pt x="660" y="933"/>
                  </a:cubicBezTo>
                  <a:cubicBezTo>
                    <a:pt x="662" y="932"/>
                    <a:pt x="665" y="932"/>
                    <a:pt x="667" y="931"/>
                  </a:cubicBezTo>
                  <a:cubicBezTo>
                    <a:pt x="673" y="930"/>
                    <a:pt x="678" y="927"/>
                    <a:pt x="683" y="926"/>
                  </a:cubicBezTo>
                  <a:cubicBezTo>
                    <a:pt x="685" y="925"/>
                    <a:pt x="687" y="924"/>
                    <a:pt x="689" y="923"/>
                  </a:cubicBezTo>
                  <a:cubicBezTo>
                    <a:pt x="723" y="910"/>
                    <a:pt x="758" y="894"/>
                    <a:pt x="791" y="878"/>
                  </a:cubicBezTo>
                  <a:cubicBezTo>
                    <a:pt x="796" y="876"/>
                    <a:pt x="801" y="872"/>
                    <a:pt x="806" y="869"/>
                  </a:cubicBezTo>
                  <a:cubicBezTo>
                    <a:pt x="810" y="867"/>
                    <a:pt x="814" y="865"/>
                    <a:pt x="818" y="862"/>
                  </a:cubicBezTo>
                  <a:cubicBezTo>
                    <a:pt x="846" y="840"/>
                    <a:pt x="876" y="814"/>
                    <a:pt x="903" y="791"/>
                  </a:cubicBezTo>
                  <a:cubicBezTo>
                    <a:pt x="905" y="789"/>
                    <a:pt x="907" y="787"/>
                    <a:pt x="909" y="785"/>
                  </a:cubicBezTo>
                  <a:cubicBezTo>
                    <a:pt x="914" y="780"/>
                    <a:pt x="917" y="776"/>
                    <a:pt x="920" y="772"/>
                  </a:cubicBezTo>
                  <a:cubicBezTo>
                    <a:pt x="941" y="744"/>
                    <a:pt x="963" y="712"/>
                    <a:pt x="983" y="683"/>
                  </a:cubicBezTo>
                  <a:cubicBezTo>
                    <a:pt x="984" y="681"/>
                    <a:pt x="985" y="678"/>
                    <a:pt x="987" y="676"/>
                  </a:cubicBezTo>
                  <a:cubicBezTo>
                    <a:pt x="988" y="674"/>
                    <a:pt x="989" y="670"/>
                    <a:pt x="990" y="668"/>
                  </a:cubicBezTo>
                  <a:cubicBezTo>
                    <a:pt x="997" y="652"/>
                    <a:pt x="1006" y="627"/>
                    <a:pt x="1009" y="618"/>
                  </a:cubicBezTo>
                  <a:cubicBezTo>
                    <a:pt x="1014" y="604"/>
                    <a:pt x="1022" y="584"/>
                    <a:pt x="1028" y="567"/>
                  </a:cubicBezTo>
                  <a:cubicBezTo>
                    <a:pt x="1029" y="561"/>
                    <a:pt x="1030" y="555"/>
                    <a:pt x="1032" y="549"/>
                  </a:cubicBezTo>
                  <a:cubicBezTo>
                    <a:pt x="1070" y="393"/>
                    <a:pt x="1007" y="228"/>
                    <a:pt x="873" y="139"/>
                  </a:cubicBezTo>
                  <a:cubicBezTo>
                    <a:pt x="851" y="120"/>
                    <a:pt x="826" y="105"/>
                    <a:pt x="800" y="94"/>
                  </a:cubicBezTo>
                  <a:cubicBezTo>
                    <a:pt x="779" y="76"/>
                    <a:pt x="757" y="60"/>
                    <a:pt x="732" y="47"/>
                  </a:cubicBezTo>
                  <a:cubicBezTo>
                    <a:pt x="701" y="35"/>
                    <a:pt x="670" y="23"/>
                    <a:pt x="638" y="11"/>
                  </a:cubicBezTo>
                  <a:cubicBezTo>
                    <a:pt x="608" y="4"/>
                    <a:pt x="577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4530375" y="1428375"/>
              <a:ext cx="26750" cy="20375"/>
            </a:xfrm>
            <a:custGeom>
              <a:avLst/>
              <a:gdLst/>
              <a:ahLst/>
              <a:cxnLst/>
              <a:rect l="l" t="t" r="r" b="b"/>
              <a:pathLst>
                <a:path w="1070" h="815" extrusionOk="0">
                  <a:moveTo>
                    <a:pt x="379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5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7"/>
                  </a:cubicBezTo>
                  <a:cubicBezTo>
                    <a:pt x="6" y="442"/>
                    <a:pt x="11" y="475"/>
                    <a:pt x="17" y="509"/>
                  </a:cubicBezTo>
                  <a:cubicBezTo>
                    <a:pt x="37" y="578"/>
                    <a:pt x="76" y="639"/>
                    <a:pt x="128" y="688"/>
                  </a:cubicBezTo>
                  <a:lnTo>
                    <a:pt x="212" y="746"/>
                  </a:lnTo>
                  <a:cubicBezTo>
                    <a:pt x="269" y="777"/>
                    <a:pt x="332" y="792"/>
                    <a:pt x="395" y="792"/>
                  </a:cubicBezTo>
                  <a:cubicBezTo>
                    <a:pt x="400" y="792"/>
                    <a:pt x="404" y="792"/>
                    <a:pt x="408" y="792"/>
                  </a:cubicBezTo>
                  <a:lnTo>
                    <a:pt x="684" y="814"/>
                  </a:lnTo>
                  <a:cubicBezTo>
                    <a:pt x="686" y="814"/>
                    <a:pt x="688" y="814"/>
                    <a:pt x="690" y="814"/>
                  </a:cubicBezTo>
                  <a:cubicBezTo>
                    <a:pt x="741" y="814"/>
                    <a:pt x="790" y="802"/>
                    <a:pt x="834" y="777"/>
                  </a:cubicBezTo>
                  <a:cubicBezTo>
                    <a:pt x="977" y="710"/>
                    <a:pt x="1069" y="566"/>
                    <a:pt x="1069" y="408"/>
                  </a:cubicBezTo>
                  <a:cubicBezTo>
                    <a:pt x="1063" y="374"/>
                    <a:pt x="1059" y="340"/>
                    <a:pt x="1053" y="307"/>
                  </a:cubicBezTo>
                  <a:cubicBezTo>
                    <a:pt x="1033" y="237"/>
                    <a:pt x="994" y="176"/>
                    <a:pt x="941" y="127"/>
                  </a:cubicBezTo>
                  <a:cubicBezTo>
                    <a:pt x="914" y="108"/>
                    <a:pt x="886" y="88"/>
                    <a:pt x="858" y="69"/>
                  </a:cubicBezTo>
                  <a:cubicBezTo>
                    <a:pt x="801" y="38"/>
                    <a:pt x="738" y="23"/>
                    <a:pt x="675" y="23"/>
                  </a:cubicBezTo>
                  <a:cubicBezTo>
                    <a:pt x="670" y="23"/>
                    <a:pt x="666" y="23"/>
                    <a:pt x="662" y="23"/>
                  </a:cubicBezTo>
                  <a:lnTo>
                    <a:pt x="385" y="1"/>
                  </a:lnTo>
                  <a:cubicBezTo>
                    <a:pt x="383" y="1"/>
                    <a:pt x="38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4610375" y="1413000"/>
              <a:ext cx="20550" cy="20825"/>
            </a:xfrm>
            <a:custGeom>
              <a:avLst/>
              <a:gdLst/>
              <a:ahLst/>
              <a:cxnLst/>
              <a:rect l="l" t="t" r="r" b="b"/>
              <a:pathLst>
                <a:path w="822" h="833" extrusionOk="0">
                  <a:moveTo>
                    <a:pt x="402" y="1"/>
                  </a:moveTo>
                  <a:cubicBezTo>
                    <a:pt x="327" y="1"/>
                    <a:pt x="252" y="20"/>
                    <a:pt x="186" y="57"/>
                  </a:cubicBezTo>
                  <a:cubicBezTo>
                    <a:pt x="159" y="80"/>
                    <a:pt x="132" y="103"/>
                    <a:pt x="105" y="125"/>
                  </a:cubicBezTo>
                  <a:cubicBezTo>
                    <a:pt x="58" y="175"/>
                    <a:pt x="26" y="237"/>
                    <a:pt x="10" y="304"/>
                  </a:cubicBezTo>
                  <a:cubicBezTo>
                    <a:pt x="7" y="337"/>
                    <a:pt x="3" y="372"/>
                    <a:pt x="0" y="405"/>
                  </a:cubicBezTo>
                  <a:cubicBezTo>
                    <a:pt x="2" y="475"/>
                    <a:pt x="23" y="543"/>
                    <a:pt x="60" y="603"/>
                  </a:cubicBezTo>
                  <a:lnTo>
                    <a:pt x="89" y="650"/>
                  </a:lnTo>
                  <a:cubicBezTo>
                    <a:pt x="115" y="696"/>
                    <a:pt x="152" y="735"/>
                    <a:pt x="198" y="761"/>
                  </a:cubicBezTo>
                  <a:cubicBezTo>
                    <a:pt x="267" y="808"/>
                    <a:pt x="347" y="832"/>
                    <a:pt x="428" y="832"/>
                  </a:cubicBezTo>
                  <a:cubicBezTo>
                    <a:pt x="499" y="832"/>
                    <a:pt x="570" y="813"/>
                    <a:pt x="634" y="776"/>
                  </a:cubicBezTo>
                  <a:cubicBezTo>
                    <a:pt x="661" y="753"/>
                    <a:pt x="688" y="731"/>
                    <a:pt x="716" y="709"/>
                  </a:cubicBezTo>
                  <a:cubicBezTo>
                    <a:pt x="763" y="658"/>
                    <a:pt x="795" y="596"/>
                    <a:pt x="810" y="529"/>
                  </a:cubicBezTo>
                  <a:cubicBezTo>
                    <a:pt x="814" y="496"/>
                    <a:pt x="818" y="462"/>
                    <a:pt x="821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73" y="98"/>
                    <a:pt x="586" y="36"/>
                    <a:pt x="485" y="9"/>
                  </a:cubicBezTo>
                  <a:cubicBezTo>
                    <a:pt x="458" y="3"/>
                    <a:pt x="43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4583750" y="1254275"/>
              <a:ext cx="30700" cy="25050"/>
            </a:xfrm>
            <a:custGeom>
              <a:avLst/>
              <a:gdLst/>
              <a:ahLst/>
              <a:cxnLst/>
              <a:rect l="l" t="t" r="r" b="b"/>
              <a:pathLst>
                <a:path w="1228" h="1002" extrusionOk="0">
                  <a:moveTo>
                    <a:pt x="490" y="0"/>
                  </a:moveTo>
                  <a:cubicBezTo>
                    <a:pt x="482" y="0"/>
                    <a:pt x="475" y="1"/>
                    <a:pt x="468" y="2"/>
                  </a:cubicBezTo>
                  <a:cubicBezTo>
                    <a:pt x="428" y="5"/>
                    <a:pt x="389" y="13"/>
                    <a:pt x="350" y="20"/>
                  </a:cubicBezTo>
                  <a:cubicBezTo>
                    <a:pt x="342" y="21"/>
                    <a:pt x="335" y="24"/>
                    <a:pt x="327" y="26"/>
                  </a:cubicBezTo>
                  <a:cubicBezTo>
                    <a:pt x="320" y="28"/>
                    <a:pt x="312" y="30"/>
                    <a:pt x="304" y="33"/>
                  </a:cubicBezTo>
                  <a:cubicBezTo>
                    <a:pt x="267" y="50"/>
                    <a:pt x="228" y="66"/>
                    <a:pt x="191" y="85"/>
                  </a:cubicBezTo>
                  <a:cubicBezTo>
                    <a:pt x="164" y="108"/>
                    <a:pt x="137" y="131"/>
                    <a:pt x="110" y="153"/>
                  </a:cubicBezTo>
                  <a:cubicBezTo>
                    <a:pt x="73" y="190"/>
                    <a:pt x="46" y="234"/>
                    <a:pt x="33" y="284"/>
                  </a:cubicBezTo>
                  <a:cubicBezTo>
                    <a:pt x="17" y="314"/>
                    <a:pt x="9" y="348"/>
                    <a:pt x="11" y="382"/>
                  </a:cubicBezTo>
                  <a:cubicBezTo>
                    <a:pt x="1" y="433"/>
                    <a:pt x="4" y="485"/>
                    <a:pt x="21" y="534"/>
                  </a:cubicBezTo>
                  <a:cubicBezTo>
                    <a:pt x="56" y="641"/>
                    <a:pt x="117" y="738"/>
                    <a:pt x="199" y="816"/>
                  </a:cubicBezTo>
                  <a:cubicBezTo>
                    <a:pt x="240" y="851"/>
                    <a:pt x="283" y="883"/>
                    <a:pt x="330" y="910"/>
                  </a:cubicBezTo>
                  <a:cubicBezTo>
                    <a:pt x="376" y="938"/>
                    <a:pt x="432" y="955"/>
                    <a:pt x="481" y="972"/>
                  </a:cubicBezTo>
                  <a:cubicBezTo>
                    <a:pt x="501" y="980"/>
                    <a:pt x="523" y="985"/>
                    <a:pt x="545" y="987"/>
                  </a:cubicBezTo>
                  <a:cubicBezTo>
                    <a:pt x="589" y="994"/>
                    <a:pt x="636" y="1001"/>
                    <a:pt x="682" y="1001"/>
                  </a:cubicBezTo>
                  <a:cubicBezTo>
                    <a:pt x="690" y="1001"/>
                    <a:pt x="697" y="1001"/>
                    <a:pt x="705" y="1000"/>
                  </a:cubicBezTo>
                  <a:cubicBezTo>
                    <a:pt x="815" y="995"/>
                    <a:pt x="924" y="961"/>
                    <a:pt x="1020" y="904"/>
                  </a:cubicBezTo>
                  <a:cubicBezTo>
                    <a:pt x="1156" y="822"/>
                    <a:pt x="1227" y="663"/>
                    <a:pt x="1197" y="507"/>
                  </a:cubicBezTo>
                  <a:cubicBezTo>
                    <a:pt x="1194" y="454"/>
                    <a:pt x="1176" y="403"/>
                    <a:pt x="1146" y="359"/>
                  </a:cubicBezTo>
                  <a:cubicBezTo>
                    <a:pt x="1123" y="332"/>
                    <a:pt x="1101" y="305"/>
                    <a:pt x="1078" y="276"/>
                  </a:cubicBezTo>
                  <a:cubicBezTo>
                    <a:pt x="1045" y="247"/>
                    <a:pt x="1007" y="223"/>
                    <a:pt x="966" y="207"/>
                  </a:cubicBezTo>
                  <a:cubicBezTo>
                    <a:pt x="957" y="196"/>
                    <a:pt x="949" y="187"/>
                    <a:pt x="941" y="177"/>
                  </a:cubicBezTo>
                  <a:cubicBezTo>
                    <a:pt x="930" y="166"/>
                    <a:pt x="919" y="156"/>
                    <a:pt x="907" y="148"/>
                  </a:cubicBezTo>
                  <a:cubicBezTo>
                    <a:pt x="872" y="122"/>
                    <a:pt x="828" y="87"/>
                    <a:pt x="785" y="68"/>
                  </a:cubicBezTo>
                  <a:cubicBezTo>
                    <a:pt x="750" y="52"/>
                    <a:pt x="712" y="40"/>
                    <a:pt x="675" y="26"/>
                  </a:cubicBezTo>
                  <a:cubicBezTo>
                    <a:pt x="667" y="24"/>
                    <a:pt x="660" y="20"/>
                    <a:pt x="652" y="19"/>
                  </a:cubicBezTo>
                  <a:cubicBezTo>
                    <a:pt x="606" y="8"/>
                    <a:pt x="559" y="3"/>
                    <a:pt x="512" y="2"/>
                  </a:cubicBezTo>
                  <a:cubicBezTo>
                    <a:pt x="504" y="1"/>
                    <a:pt x="49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6"/>
            <p:cNvSpPr/>
            <p:nvPr/>
          </p:nvSpPr>
          <p:spPr>
            <a:xfrm>
              <a:off x="4632875" y="1318700"/>
              <a:ext cx="32775" cy="22400"/>
            </a:xfrm>
            <a:custGeom>
              <a:avLst/>
              <a:gdLst/>
              <a:ahLst/>
              <a:cxnLst/>
              <a:rect l="l" t="t" r="r" b="b"/>
              <a:pathLst>
                <a:path w="1311" h="896" extrusionOk="0">
                  <a:moveTo>
                    <a:pt x="607" y="0"/>
                  </a:moveTo>
                  <a:cubicBezTo>
                    <a:pt x="601" y="0"/>
                    <a:pt x="596" y="1"/>
                    <a:pt x="590" y="1"/>
                  </a:cubicBezTo>
                  <a:cubicBezTo>
                    <a:pt x="520" y="3"/>
                    <a:pt x="450" y="14"/>
                    <a:pt x="382" y="31"/>
                  </a:cubicBezTo>
                  <a:cubicBezTo>
                    <a:pt x="88" y="119"/>
                    <a:pt x="0" y="494"/>
                    <a:pt x="226" y="702"/>
                  </a:cubicBezTo>
                  <a:cubicBezTo>
                    <a:pt x="236" y="712"/>
                    <a:pt x="247" y="721"/>
                    <a:pt x="257" y="729"/>
                  </a:cubicBezTo>
                  <a:cubicBezTo>
                    <a:pt x="295" y="758"/>
                    <a:pt x="334" y="785"/>
                    <a:pt x="374" y="809"/>
                  </a:cubicBezTo>
                  <a:cubicBezTo>
                    <a:pt x="386" y="816"/>
                    <a:pt x="399" y="821"/>
                    <a:pt x="412" y="826"/>
                  </a:cubicBezTo>
                  <a:cubicBezTo>
                    <a:pt x="454" y="845"/>
                    <a:pt x="498" y="861"/>
                    <a:pt x="544" y="874"/>
                  </a:cubicBezTo>
                  <a:cubicBezTo>
                    <a:pt x="602" y="888"/>
                    <a:pt x="661" y="896"/>
                    <a:pt x="721" y="896"/>
                  </a:cubicBezTo>
                  <a:cubicBezTo>
                    <a:pt x="773" y="896"/>
                    <a:pt x="825" y="889"/>
                    <a:pt x="874" y="876"/>
                  </a:cubicBezTo>
                  <a:cubicBezTo>
                    <a:pt x="892" y="879"/>
                    <a:pt x="910" y="881"/>
                    <a:pt x="928" y="881"/>
                  </a:cubicBezTo>
                  <a:cubicBezTo>
                    <a:pt x="960" y="881"/>
                    <a:pt x="992" y="876"/>
                    <a:pt x="1022" y="865"/>
                  </a:cubicBezTo>
                  <a:cubicBezTo>
                    <a:pt x="1074" y="852"/>
                    <a:pt x="1122" y="825"/>
                    <a:pt x="1160" y="788"/>
                  </a:cubicBezTo>
                  <a:cubicBezTo>
                    <a:pt x="1203" y="758"/>
                    <a:pt x="1237" y="717"/>
                    <a:pt x="1260" y="670"/>
                  </a:cubicBezTo>
                  <a:lnTo>
                    <a:pt x="1295" y="575"/>
                  </a:lnTo>
                  <a:cubicBezTo>
                    <a:pt x="1311" y="508"/>
                    <a:pt x="1309" y="439"/>
                    <a:pt x="1289" y="373"/>
                  </a:cubicBezTo>
                  <a:lnTo>
                    <a:pt x="1245" y="275"/>
                  </a:lnTo>
                  <a:cubicBezTo>
                    <a:pt x="1208" y="216"/>
                    <a:pt x="1156" y="167"/>
                    <a:pt x="1094" y="135"/>
                  </a:cubicBezTo>
                  <a:cubicBezTo>
                    <a:pt x="1062" y="113"/>
                    <a:pt x="1029" y="96"/>
                    <a:pt x="994" y="82"/>
                  </a:cubicBezTo>
                  <a:cubicBezTo>
                    <a:pt x="930" y="57"/>
                    <a:pt x="865" y="30"/>
                    <a:pt x="797" y="18"/>
                  </a:cubicBezTo>
                  <a:cubicBezTo>
                    <a:pt x="748" y="10"/>
                    <a:pt x="697" y="6"/>
                    <a:pt x="647" y="2"/>
                  </a:cubicBezTo>
                  <a:cubicBezTo>
                    <a:pt x="634" y="1"/>
                    <a:pt x="620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6"/>
            <p:cNvSpPr/>
            <p:nvPr/>
          </p:nvSpPr>
          <p:spPr>
            <a:xfrm>
              <a:off x="4662600" y="1387000"/>
              <a:ext cx="20550" cy="20800"/>
            </a:xfrm>
            <a:custGeom>
              <a:avLst/>
              <a:gdLst/>
              <a:ahLst/>
              <a:cxnLst/>
              <a:rect l="l" t="t" r="r" b="b"/>
              <a:pathLst>
                <a:path w="822" h="832" extrusionOk="0">
                  <a:moveTo>
                    <a:pt x="394" y="0"/>
                  </a:moveTo>
                  <a:cubicBezTo>
                    <a:pt x="323" y="0"/>
                    <a:pt x="252" y="19"/>
                    <a:pt x="188" y="56"/>
                  </a:cubicBezTo>
                  <a:lnTo>
                    <a:pt x="106" y="124"/>
                  </a:lnTo>
                  <a:cubicBezTo>
                    <a:pt x="59" y="173"/>
                    <a:pt x="27" y="235"/>
                    <a:pt x="11" y="302"/>
                  </a:cubicBezTo>
                  <a:cubicBezTo>
                    <a:pt x="7" y="335"/>
                    <a:pt x="4" y="370"/>
                    <a:pt x="1" y="402"/>
                  </a:cubicBezTo>
                  <a:cubicBezTo>
                    <a:pt x="3" y="473"/>
                    <a:pt x="24" y="542"/>
                    <a:pt x="61" y="601"/>
                  </a:cubicBezTo>
                  <a:lnTo>
                    <a:pt x="89" y="648"/>
                  </a:lnTo>
                  <a:cubicBezTo>
                    <a:pt x="116" y="694"/>
                    <a:pt x="154" y="733"/>
                    <a:pt x="200" y="759"/>
                  </a:cubicBezTo>
                  <a:cubicBezTo>
                    <a:pt x="239" y="792"/>
                    <a:pt x="286" y="815"/>
                    <a:pt x="337" y="824"/>
                  </a:cubicBezTo>
                  <a:cubicBezTo>
                    <a:pt x="364" y="829"/>
                    <a:pt x="392" y="832"/>
                    <a:pt x="419" y="832"/>
                  </a:cubicBezTo>
                  <a:cubicBezTo>
                    <a:pt x="494" y="832"/>
                    <a:pt x="569" y="812"/>
                    <a:pt x="635" y="775"/>
                  </a:cubicBezTo>
                  <a:cubicBezTo>
                    <a:pt x="662" y="752"/>
                    <a:pt x="689" y="730"/>
                    <a:pt x="717" y="707"/>
                  </a:cubicBezTo>
                  <a:cubicBezTo>
                    <a:pt x="764" y="656"/>
                    <a:pt x="796" y="595"/>
                    <a:pt x="812" y="528"/>
                  </a:cubicBezTo>
                  <a:lnTo>
                    <a:pt x="822" y="427"/>
                  </a:lnTo>
                  <a:cubicBezTo>
                    <a:pt x="820" y="357"/>
                    <a:pt x="799" y="289"/>
                    <a:pt x="763" y="230"/>
                  </a:cubicBezTo>
                  <a:lnTo>
                    <a:pt x="733" y="182"/>
                  </a:lnTo>
                  <a:cubicBezTo>
                    <a:pt x="707" y="137"/>
                    <a:pt x="670" y="98"/>
                    <a:pt x="623" y="71"/>
                  </a:cubicBezTo>
                  <a:cubicBezTo>
                    <a:pt x="554" y="24"/>
                    <a:pt x="474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6"/>
            <p:cNvSpPr/>
            <p:nvPr/>
          </p:nvSpPr>
          <p:spPr>
            <a:xfrm>
              <a:off x="4552025" y="1481700"/>
              <a:ext cx="23050" cy="28075"/>
            </a:xfrm>
            <a:custGeom>
              <a:avLst/>
              <a:gdLst/>
              <a:ahLst/>
              <a:cxnLst/>
              <a:rect l="l" t="t" r="r" b="b"/>
              <a:pathLst>
                <a:path w="922" h="1123" extrusionOk="0">
                  <a:moveTo>
                    <a:pt x="456" y="1"/>
                  </a:moveTo>
                  <a:cubicBezTo>
                    <a:pt x="386" y="3"/>
                    <a:pt x="318" y="23"/>
                    <a:pt x="258" y="60"/>
                  </a:cubicBezTo>
                  <a:cubicBezTo>
                    <a:pt x="216" y="90"/>
                    <a:pt x="171" y="123"/>
                    <a:pt x="140" y="165"/>
                  </a:cubicBezTo>
                  <a:cubicBezTo>
                    <a:pt x="84" y="228"/>
                    <a:pt x="44" y="303"/>
                    <a:pt x="24" y="385"/>
                  </a:cubicBezTo>
                  <a:cubicBezTo>
                    <a:pt x="8" y="433"/>
                    <a:pt x="7" y="489"/>
                    <a:pt x="3" y="537"/>
                  </a:cubicBezTo>
                  <a:cubicBezTo>
                    <a:pt x="0" y="586"/>
                    <a:pt x="14" y="645"/>
                    <a:pt x="23" y="690"/>
                  </a:cubicBezTo>
                  <a:cubicBezTo>
                    <a:pt x="26" y="708"/>
                    <a:pt x="32" y="727"/>
                    <a:pt x="39" y="744"/>
                  </a:cubicBezTo>
                  <a:cubicBezTo>
                    <a:pt x="57" y="788"/>
                    <a:pt x="77" y="844"/>
                    <a:pt x="109" y="885"/>
                  </a:cubicBezTo>
                  <a:cubicBezTo>
                    <a:pt x="134" y="919"/>
                    <a:pt x="162" y="953"/>
                    <a:pt x="193" y="984"/>
                  </a:cubicBezTo>
                  <a:cubicBezTo>
                    <a:pt x="224" y="1011"/>
                    <a:pt x="258" y="1036"/>
                    <a:pt x="294" y="1057"/>
                  </a:cubicBezTo>
                  <a:cubicBezTo>
                    <a:pt x="302" y="1063"/>
                    <a:pt x="310" y="1067"/>
                    <a:pt x="318" y="1072"/>
                  </a:cubicBezTo>
                  <a:cubicBezTo>
                    <a:pt x="357" y="1089"/>
                    <a:pt x="396" y="1103"/>
                    <a:pt x="437" y="1115"/>
                  </a:cubicBezTo>
                  <a:cubicBezTo>
                    <a:pt x="464" y="1120"/>
                    <a:pt x="490" y="1123"/>
                    <a:pt x="517" y="1123"/>
                  </a:cubicBezTo>
                  <a:cubicBezTo>
                    <a:pt x="699" y="1123"/>
                    <a:pt x="864" y="1001"/>
                    <a:pt x="911" y="819"/>
                  </a:cubicBezTo>
                  <a:cubicBezTo>
                    <a:pt x="915" y="784"/>
                    <a:pt x="919" y="751"/>
                    <a:pt x="922" y="717"/>
                  </a:cubicBezTo>
                  <a:cubicBezTo>
                    <a:pt x="920" y="647"/>
                    <a:pt x="899" y="579"/>
                    <a:pt x="861" y="519"/>
                  </a:cubicBezTo>
                  <a:lnTo>
                    <a:pt x="848" y="502"/>
                  </a:lnTo>
                  <a:cubicBezTo>
                    <a:pt x="849" y="497"/>
                    <a:pt x="852" y="492"/>
                    <a:pt x="853" y="486"/>
                  </a:cubicBezTo>
                  <a:cubicBezTo>
                    <a:pt x="872" y="384"/>
                    <a:pt x="855" y="278"/>
                    <a:pt x="804" y="188"/>
                  </a:cubicBezTo>
                  <a:cubicBezTo>
                    <a:pt x="780" y="161"/>
                    <a:pt x="759" y="134"/>
                    <a:pt x="736" y="106"/>
                  </a:cubicBezTo>
                  <a:cubicBezTo>
                    <a:pt x="685" y="59"/>
                    <a:pt x="624" y="27"/>
                    <a:pt x="558" y="12"/>
                  </a:cubicBezTo>
                  <a:cubicBezTo>
                    <a:pt x="524" y="7"/>
                    <a:pt x="490" y="4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4562300" y="1359600"/>
              <a:ext cx="27650" cy="23675"/>
            </a:xfrm>
            <a:custGeom>
              <a:avLst/>
              <a:gdLst/>
              <a:ahLst/>
              <a:cxnLst/>
              <a:rect l="l" t="t" r="r" b="b"/>
              <a:pathLst>
                <a:path w="1106" h="947" extrusionOk="0">
                  <a:moveTo>
                    <a:pt x="543" y="1"/>
                  </a:moveTo>
                  <a:cubicBezTo>
                    <a:pt x="494" y="3"/>
                    <a:pt x="446" y="11"/>
                    <a:pt x="398" y="22"/>
                  </a:cubicBezTo>
                  <a:cubicBezTo>
                    <a:pt x="351" y="33"/>
                    <a:pt x="298" y="61"/>
                    <a:pt x="260" y="80"/>
                  </a:cubicBezTo>
                  <a:cubicBezTo>
                    <a:pt x="246" y="86"/>
                    <a:pt x="233" y="95"/>
                    <a:pt x="221" y="105"/>
                  </a:cubicBezTo>
                  <a:cubicBezTo>
                    <a:pt x="187" y="132"/>
                    <a:pt x="137" y="165"/>
                    <a:pt x="109" y="205"/>
                  </a:cubicBezTo>
                  <a:cubicBezTo>
                    <a:pt x="72" y="242"/>
                    <a:pt x="45" y="287"/>
                    <a:pt x="31" y="337"/>
                  </a:cubicBezTo>
                  <a:cubicBezTo>
                    <a:pt x="10" y="383"/>
                    <a:pt x="1" y="434"/>
                    <a:pt x="4" y="485"/>
                  </a:cubicBezTo>
                  <a:cubicBezTo>
                    <a:pt x="10" y="518"/>
                    <a:pt x="15" y="553"/>
                    <a:pt x="20" y="586"/>
                  </a:cubicBezTo>
                  <a:cubicBezTo>
                    <a:pt x="41" y="656"/>
                    <a:pt x="80" y="717"/>
                    <a:pt x="132" y="766"/>
                  </a:cubicBezTo>
                  <a:cubicBezTo>
                    <a:pt x="141" y="776"/>
                    <a:pt x="152" y="785"/>
                    <a:pt x="163" y="794"/>
                  </a:cubicBezTo>
                  <a:cubicBezTo>
                    <a:pt x="194" y="817"/>
                    <a:pt x="227" y="840"/>
                    <a:pt x="259" y="861"/>
                  </a:cubicBezTo>
                  <a:cubicBezTo>
                    <a:pt x="265" y="864"/>
                    <a:pt x="270" y="867"/>
                    <a:pt x="275" y="871"/>
                  </a:cubicBezTo>
                  <a:lnTo>
                    <a:pt x="294" y="880"/>
                  </a:lnTo>
                  <a:cubicBezTo>
                    <a:pt x="329" y="895"/>
                    <a:pt x="367" y="908"/>
                    <a:pt x="405" y="921"/>
                  </a:cubicBezTo>
                  <a:cubicBezTo>
                    <a:pt x="417" y="926"/>
                    <a:pt x="430" y="929"/>
                    <a:pt x="443" y="932"/>
                  </a:cubicBezTo>
                  <a:cubicBezTo>
                    <a:pt x="488" y="940"/>
                    <a:pt x="534" y="944"/>
                    <a:pt x="579" y="946"/>
                  </a:cubicBezTo>
                  <a:cubicBezTo>
                    <a:pt x="593" y="946"/>
                    <a:pt x="606" y="946"/>
                    <a:pt x="619" y="944"/>
                  </a:cubicBezTo>
                  <a:cubicBezTo>
                    <a:pt x="664" y="940"/>
                    <a:pt x="711" y="932"/>
                    <a:pt x="755" y="921"/>
                  </a:cubicBezTo>
                  <a:cubicBezTo>
                    <a:pt x="762" y="919"/>
                    <a:pt x="767" y="917"/>
                    <a:pt x="773" y="915"/>
                  </a:cubicBezTo>
                  <a:cubicBezTo>
                    <a:pt x="812" y="901"/>
                    <a:pt x="850" y="881"/>
                    <a:pt x="887" y="864"/>
                  </a:cubicBezTo>
                  <a:cubicBezTo>
                    <a:pt x="958" y="816"/>
                    <a:pt x="1013" y="747"/>
                    <a:pt x="1047" y="669"/>
                  </a:cubicBezTo>
                  <a:cubicBezTo>
                    <a:pt x="1068" y="633"/>
                    <a:pt x="1085" y="595"/>
                    <a:pt x="1094" y="556"/>
                  </a:cubicBezTo>
                  <a:cubicBezTo>
                    <a:pt x="1098" y="523"/>
                    <a:pt x="1101" y="488"/>
                    <a:pt x="1105" y="456"/>
                  </a:cubicBezTo>
                  <a:cubicBezTo>
                    <a:pt x="1103" y="385"/>
                    <a:pt x="1082" y="316"/>
                    <a:pt x="1045" y="257"/>
                  </a:cubicBezTo>
                  <a:cubicBezTo>
                    <a:pt x="1017" y="221"/>
                    <a:pt x="985" y="175"/>
                    <a:pt x="946" y="145"/>
                  </a:cubicBezTo>
                  <a:cubicBezTo>
                    <a:pt x="911" y="118"/>
                    <a:pt x="870" y="83"/>
                    <a:pt x="825" y="63"/>
                  </a:cubicBezTo>
                  <a:cubicBezTo>
                    <a:pt x="781" y="43"/>
                    <a:pt x="736" y="27"/>
                    <a:pt x="689" y="16"/>
                  </a:cubicBezTo>
                  <a:cubicBezTo>
                    <a:pt x="649" y="9"/>
                    <a:pt x="608" y="5"/>
                    <a:pt x="568" y="2"/>
                  </a:cubicBezTo>
                  <a:cubicBezTo>
                    <a:pt x="559" y="2"/>
                    <a:pt x="551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4556925" y="1314325"/>
              <a:ext cx="24825" cy="20075"/>
            </a:xfrm>
            <a:custGeom>
              <a:avLst/>
              <a:gdLst/>
              <a:ahLst/>
              <a:cxnLst/>
              <a:rect l="l" t="t" r="r" b="b"/>
              <a:pathLst>
                <a:path w="993" h="803" extrusionOk="0">
                  <a:moveTo>
                    <a:pt x="380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6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8"/>
                  </a:cubicBezTo>
                  <a:cubicBezTo>
                    <a:pt x="6" y="442"/>
                    <a:pt x="12" y="475"/>
                    <a:pt x="17" y="510"/>
                  </a:cubicBezTo>
                  <a:cubicBezTo>
                    <a:pt x="38" y="578"/>
                    <a:pt x="76" y="639"/>
                    <a:pt x="128" y="688"/>
                  </a:cubicBezTo>
                  <a:cubicBezTo>
                    <a:pt x="156" y="708"/>
                    <a:pt x="185" y="727"/>
                    <a:pt x="213" y="748"/>
                  </a:cubicBezTo>
                  <a:cubicBezTo>
                    <a:pt x="271" y="778"/>
                    <a:pt x="336" y="793"/>
                    <a:pt x="401" y="793"/>
                  </a:cubicBezTo>
                  <a:cubicBezTo>
                    <a:pt x="404" y="793"/>
                    <a:pt x="406" y="793"/>
                    <a:pt x="408" y="793"/>
                  </a:cubicBezTo>
                  <a:cubicBezTo>
                    <a:pt x="474" y="796"/>
                    <a:pt x="541" y="799"/>
                    <a:pt x="607" y="803"/>
                  </a:cubicBezTo>
                  <a:cubicBezTo>
                    <a:pt x="609" y="803"/>
                    <a:pt x="611" y="803"/>
                    <a:pt x="613" y="803"/>
                  </a:cubicBezTo>
                  <a:cubicBezTo>
                    <a:pt x="664" y="803"/>
                    <a:pt x="713" y="789"/>
                    <a:pt x="757" y="765"/>
                  </a:cubicBezTo>
                  <a:cubicBezTo>
                    <a:pt x="901" y="698"/>
                    <a:pt x="993" y="554"/>
                    <a:pt x="993" y="395"/>
                  </a:cubicBezTo>
                  <a:cubicBezTo>
                    <a:pt x="986" y="362"/>
                    <a:pt x="982" y="328"/>
                    <a:pt x="975" y="294"/>
                  </a:cubicBezTo>
                  <a:cubicBezTo>
                    <a:pt x="956" y="226"/>
                    <a:pt x="917" y="164"/>
                    <a:pt x="864" y="115"/>
                  </a:cubicBezTo>
                  <a:cubicBezTo>
                    <a:pt x="837" y="96"/>
                    <a:pt x="809" y="75"/>
                    <a:pt x="781" y="56"/>
                  </a:cubicBezTo>
                  <a:cubicBezTo>
                    <a:pt x="724" y="26"/>
                    <a:pt x="661" y="10"/>
                    <a:pt x="597" y="10"/>
                  </a:cubicBezTo>
                  <a:cubicBezTo>
                    <a:pt x="593" y="10"/>
                    <a:pt x="589" y="10"/>
                    <a:pt x="585" y="11"/>
                  </a:cubicBezTo>
                  <a:cubicBezTo>
                    <a:pt x="518" y="7"/>
                    <a:pt x="452" y="4"/>
                    <a:pt x="386" y="1"/>
                  </a:cubicBezTo>
                  <a:cubicBezTo>
                    <a:pt x="384" y="1"/>
                    <a:pt x="382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4525200" y="1546825"/>
              <a:ext cx="24300" cy="23725"/>
            </a:xfrm>
            <a:custGeom>
              <a:avLst/>
              <a:gdLst/>
              <a:ahLst/>
              <a:cxnLst/>
              <a:rect l="l" t="t" r="r" b="b"/>
              <a:pathLst>
                <a:path w="972" h="949" extrusionOk="0">
                  <a:moveTo>
                    <a:pt x="469" y="0"/>
                  </a:moveTo>
                  <a:cubicBezTo>
                    <a:pt x="465" y="0"/>
                    <a:pt x="461" y="0"/>
                    <a:pt x="456" y="1"/>
                  </a:cubicBezTo>
                  <a:cubicBezTo>
                    <a:pt x="418" y="4"/>
                    <a:pt x="381" y="11"/>
                    <a:pt x="343" y="18"/>
                  </a:cubicBezTo>
                  <a:cubicBezTo>
                    <a:pt x="338" y="19"/>
                    <a:pt x="334" y="20"/>
                    <a:pt x="330" y="21"/>
                  </a:cubicBezTo>
                  <a:cubicBezTo>
                    <a:pt x="246" y="48"/>
                    <a:pt x="170" y="95"/>
                    <a:pt x="109" y="159"/>
                  </a:cubicBezTo>
                  <a:cubicBezTo>
                    <a:pt x="65" y="204"/>
                    <a:pt x="21" y="281"/>
                    <a:pt x="11" y="344"/>
                  </a:cubicBezTo>
                  <a:cubicBezTo>
                    <a:pt x="6" y="380"/>
                    <a:pt x="2" y="417"/>
                    <a:pt x="0" y="453"/>
                  </a:cubicBezTo>
                  <a:cubicBezTo>
                    <a:pt x="0" y="457"/>
                    <a:pt x="0" y="461"/>
                    <a:pt x="0" y="464"/>
                  </a:cubicBezTo>
                  <a:cubicBezTo>
                    <a:pt x="2" y="483"/>
                    <a:pt x="7" y="505"/>
                    <a:pt x="9" y="518"/>
                  </a:cubicBezTo>
                  <a:cubicBezTo>
                    <a:pt x="11" y="532"/>
                    <a:pt x="14" y="557"/>
                    <a:pt x="19" y="575"/>
                  </a:cubicBezTo>
                  <a:cubicBezTo>
                    <a:pt x="26" y="611"/>
                    <a:pt x="64" y="682"/>
                    <a:pt x="67" y="689"/>
                  </a:cubicBezTo>
                  <a:cubicBezTo>
                    <a:pt x="70" y="697"/>
                    <a:pt x="75" y="703"/>
                    <a:pt x="79" y="710"/>
                  </a:cubicBezTo>
                  <a:cubicBezTo>
                    <a:pt x="104" y="744"/>
                    <a:pt x="131" y="778"/>
                    <a:pt x="161" y="808"/>
                  </a:cubicBezTo>
                  <a:cubicBezTo>
                    <a:pt x="193" y="835"/>
                    <a:pt x="226" y="860"/>
                    <a:pt x="262" y="881"/>
                  </a:cubicBezTo>
                  <a:cubicBezTo>
                    <a:pt x="268" y="885"/>
                    <a:pt x="275" y="889"/>
                    <a:pt x="281" y="892"/>
                  </a:cubicBezTo>
                  <a:cubicBezTo>
                    <a:pt x="318" y="910"/>
                    <a:pt x="357" y="924"/>
                    <a:pt x="397" y="934"/>
                  </a:cubicBezTo>
                  <a:cubicBezTo>
                    <a:pt x="401" y="936"/>
                    <a:pt x="405" y="937"/>
                    <a:pt x="409" y="937"/>
                  </a:cubicBezTo>
                  <a:cubicBezTo>
                    <a:pt x="446" y="943"/>
                    <a:pt x="483" y="946"/>
                    <a:pt x="521" y="948"/>
                  </a:cubicBezTo>
                  <a:cubicBezTo>
                    <a:pt x="524" y="949"/>
                    <a:pt x="527" y="949"/>
                    <a:pt x="530" y="949"/>
                  </a:cubicBezTo>
                  <a:cubicBezTo>
                    <a:pt x="569" y="949"/>
                    <a:pt x="617" y="936"/>
                    <a:pt x="645" y="931"/>
                  </a:cubicBezTo>
                  <a:cubicBezTo>
                    <a:pt x="684" y="924"/>
                    <a:pt x="745" y="890"/>
                    <a:pt x="764" y="880"/>
                  </a:cubicBezTo>
                  <a:cubicBezTo>
                    <a:pt x="802" y="862"/>
                    <a:pt x="840" y="822"/>
                    <a:pt x="866" y="799"/>
                  </a:cubicBezTo>
                  <a:cubicBezTo>
                    <a:pt x="932" y="722"/>
                    <a:pt x="968" y="622"/>
                    <a:pt x="971" y="521"/>
                  </a:cubicBezTo>
                  <a:cubicBezTo>
                    <a:pt x="969" y="508"/>
                    <a:pt x="968" y="496"/>
                    <a:pt x="966" y="484"/>
                  </a:cubicBezTo>
                  <a:cubicBezTo>
                    <a:pt x="967" y="467"/>
                    <a:pt x="969" y="449"/>
                    <a:pt x="972" y="432"/>
                  </a:cubicBezTo>
                  <a:cubicBezTo>
                    <a:pt x="969" y="362"/>
                    <a:pt x="949" y="293"/>
                    <a:pt x="911" y="233"/>
                  </a:cubicBezTo>
                  <a:cubicBezTo>
                    <a:pt x="865" y="161"/>
                    <a:pt x="800" y="101"/>
                    <a:pt x="724" y="60"/>
                  </a:cubicBezTo>
                  <a:cubicBezTo>
                    <a:pt x="686" y="41"/>
                    <a:pt x="647" y="27"/>
                    <a:pt x="607" y="16"/>
                  </a:cubicBezTo>
                  <a:cubicBezTo>
                    <a:pt x="571" y="4"/>
                    <a:pt x="506" y="2"/>
                    <a:pt x="481" y="1"/>
                  </a:cubicBezTo>
                  <a:cubicBezTo>
                    <a:pt x="477" y="0"/>
                    <a:pt x="473" y="0"/>
                    <a:pt x="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4538550" y="1639725"/>
              <a:ext cx="25975" cy="23850"/>
            </a:xfrm>
            <a:custGeom>
              <a:avLst/>
              <a:gdLst/>
              <a:ahLst/>
              <a:cxnLst/>
              <a:rect l="l" t="t" r="r" b="b"/>
              <a:pathLst>
                <a:path w="1039" h="954" extrusionOk="0">
                  <a:moveTo>
                    <a:pt x="637" y="1"/>
                  </a:moveTo>
                  <a:cubicBezTo>
                    <a:pt x="599" y="1"/>
                    <a:pt x="562" y="6"/>
                    <a:pt x="525" y="17"/>
                  </a:cubicBezTo>
                  <a:cubicBezTo>
                    <a:pt x="484" y="25"/>
                    <a:pt x="442" y="31"/>
                    <a:pt x="400" y="39"/>
                  </a:cubicBezTo>
                  <a:cubicBezTo>
                    <a:pt x="379" y="42"/>
                    <a:pt x="358" y="45"/>
                    <a:pt x="337" y="48"/>
                  </a:cubicBezTo>
                  <a:lnTo>
                    <a:pt x="307" y="54"/>
                  </a:lnTo>
                  <a:cubicBezTo>
                    <a:pt x="305" y="54"/>
                    <a:pt x="303" y="54"/>
                    <a:pt x="300" y="55"/>
                  </a:cubicBezTo>
                  <a:lnTo>
                    <a:pt x="204" y="99"/>
                  </a:lnTo>
                  <a:lnTo>
                    <a:pt x="123" y="166"/>
                  </a:lnTo>
                  <a:cubicBezTo>
                    <a:pt x="121" y="168"/>
                    <a:pt x="119" y="170"/>
                    <a:pt x="117" y="173"/>
                  </a:cubicBezTo>
                  <a:cubicBezTo>
                    <a:pt x="116" y="174"/>
                    <a:pt x="115" y="175"/>
                    <a:pt x="115" y="176"/>
                  </a:cubicBezTo>
                  <a:cubicBezTo>
                    <a:pt x="107" y="184"/>
                    <a:pt x="61" y="251"/>
                    <a:pt x="54" y="260"/>
                  </a:cubicBezTo>
                  <a:cubicBezTo>
                    <a:pt x="53" y="262"/>
                    <a:pt x="52" y="264"/>
                    <a:pt x="51" y="267"/>
                  </a:cubicBezTo>
                  <a:lnTo>
                    <a:pt x="49" y="271"/>
                  </a:lnTo>
                  <a:cubicBezTo>
                    <a:pt x="44" y="282"/>
                    <a:pt x="17" y="355"/>
                    <a:pt x="14" y="366"/>
                  </a:cubicBezTo>
                  <a:cubicBezTo>
                    <a:pt x="13" y="369"/>
                    <a:pt x="12" y="371"/>
                    <a:pt x="11" y="375"/>
                  </a:cubicBezTo>
                  <a:cubicBezTo>
                    <a:pt x="11" y="377"/>
                    <a:pt x="11" y="379"/>
                    <a:pt x="10" y="381"/>
                  </a:cubicBezTo>
                  <a:cubicBezTo>
                    <a:pt x="6" y="404"/>
                    <a:pt x="0" y="462"/>
                    <a:pt x="0" y="485"/>
                  </a:cubicBezTo>
                  <a:lnTo>
                    <a:pt x="0" y="487"/>
                  </a:lnTo>
                  <a:cubicBezTo>
                    <a:pt x="0" y="490"/>
                    <a:pt x="0" y="492"/>
                    <a:pt x="0" y="495"/>
                  </a:cubicBezTo>
                  <a:lnTo>
                    <a:pt x="0" y="499"/>
                  </a:lnTo>
                  <a:cubicBezTo>
                    <a:pt x="2" y="527"/>
                    <a:pt x="11" y="575"/>
                    <a:pt x="16" y="603"/>
                  </a:cubicBezTo>
                  <a:cubicBezTo>
                    <a:pt x="17" y="607"/>
                    <a:pt x="18" y="612"/>
                    <a:pt x="19" y="617"/>
                  </a:cubicBezTo>
                  <a:cubicBezTo>
                    <a:pt x="21" y="619"/>
                    <a:pt x="22" y="622"/>
                    <a:pt x="23" y="624"/>
                  </a:cubicBezTo>
                  <a:cubicBezTo>
                    <a:pt x="30" y="643"/>
                    <a:pt x="57" y="703"/>
                    <a:pt x="67" y="721"/>
                  </a:cubicBezTo>
                  <a:lnTo>
                    <a:pt x="69" y="727"/>
                  </a:lnTo>
                  <a:cubicBezTo>
                    <a:pt x="71" y="731"/>
                    <a:pt x="73" y="736"/>
                    <a:pt x="77" y="740"/>
                  </a:cubicBezTo>
                  <a:cubicBezTo>
                    <a:pt x="99" y="773"/>
                    <a:pt x="125" y="804"/>
                    <a:pt x="153" y="833"/>
                  </a:cubicBezTo>
                  <a:cubicBezTo>
                    <a:pt x="184" y="859"/>
                    <a:pt x="215" y="880"/>
                    <a:pt x="250" y="900"/>
                  </a:cubicBezTo>
                  <a:cubicBezTo>
                    <a:pt x="252" y="902"/>
                    <a:pt x="254" y="903"/>
                    <a:pt x="256" y="904"/>
                  </a:cubicBezTo>
                  <a:cubicBezTo>
                    <a:pt x="259" y="905"/>
                    <a:pt x="259" y="905"/>
                    <a:pt x="260" y="905"/>
                  </a:cubicBezTo>
                  <a:cubicBezTo>
                    <a:pt x="283" y="915"/>
                    <a:pt x="334" y="934"/>
                    <a:pt x="358" y="941"/>
                  </a:cubicBezTo>
                  <a:cubicBezTo>
                    <a:pt x="360" y="942"/>
                    <a:pt x="363" y="943"/>
                    <a:pt x="366" y="944"/>
                  </a:cubicBezTo>
                  <a:lnTo>
                    <a:pt x="370" y="944"/>
                  </a:lnTo>
                  <a:cubicBezTo>
                    <a:pt x="403" y="947"/>
                    <a:pt x="437" y="951"/>
                    <a:pt x="470" y="954"/>
                  </a:cubicBezTo>
                  <a:lnTo>
                    <a:pt x="473" y="954"/>
                  </a:lnTo>
                  <a:cubicBezTo>
                    <a:pt x="512" y="953"/>
                    <a:pt x="552" y="947"/>
                    <a:pt x="590" y="936"/>
                  </a:cubicBezTo>
                  <a:cubicBezTo>
                    <a:pt x="642" y="924"/>
                    <a:pt x="689" y="897"/>
                    <a:pt x="728" y="859"/>
                  </a:cubicBezTo>
                  <a:cubicBezTo>
                    <a:pt x="769" y="831"/>
                    <a:pt x="803" y="792"/>
                    <a:pt x="824" y="747"/>
                  </a:cubicBezTo>
                  <a:cubicBezTo>
                    <a:pt x="848" y="734"/>
                    <a:pt x="869" y="718"/>
                    <a:pt x="888" y="699"/>
                  </a:cubicBezTo>
                  <a:cubicBezTo>
                    <a:pt x="971" y="636"/>
                    <a:pt x="1023" y="540"/>
                    <a:pt x="1029" y="436"/>
                  </a:cubicBezTo>
                  <a:cubicBezTo>
                    <a:pt x="1038" y="385"/>
                    <a:pt x="1034" y="334"/>
                    <a:pt x="1018" y="285"/>
                  </a:cubicBezTo>
                  <a:cubicBezTo>
                    <a:pt x="1004" y="253"/>
                    <a:pt x="989" y="220"/>
                    <a:pt x="975" y="188"/>
                  </a:cubicBezTo>
                  <a:cubicBezTo>
                    <a:pt x="937" y="128"/>
                    <a:pt x="885" y="80"/>
                    <a:pt x="822" y="46"/>
                  </a:cubicBezTo>
                  <a:cubicBezTo>
                    <a:pt x="791" y="34"/>
                    <a:pt x="760" y="22"/>
                    <a:pt x="728" y="12"/>
                  </a:cubicBezTo>
                  <a:cubicBezTo>
                    <a:pt x="698" y="4"/>
                    <a:pt x="668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4613475" y="1598575"/>
              <a:ext cx="20525" cy="20800"/>
            </a:xfrm>
            <a:custGeom>
              <a:avLst/>
              <a:gdLst/>
              <a:ahLst/>
              <a:cxnLst/>
              <a:rect l="l" t="t" r="r" b="b"/>
              <a:pathLst>
                <a:path w="821" h="832" extrusionOk="0">
                  <a:moveTo>
                    <a:pt x="392" y="1"/>
                  </a:moveTo>
                  <a:cubicBezTo>
                    <a:pt x="322" y="1"/>
                    <a:pt x="251" y="19"/>
                    <a:pt x="186" y="57"/>
                  </a:cubicBezTo>
                  <a:lnTo>
                    <a:pt x="105" y="124"/>
                  </a:lnTo>
                  <a:cubicBezTo>
                    <a:pt x="59" y="175"/>
                    <a:pt x="26" y="237"/>
                    <a:pt x="11" y="304"/>
                  </a:cubicBezTo>
                  <a:cubicBezTo>
                    <a:pt x="8" y="337"/>
                    <a:pt x="4" y="371"/>
                    <a:pt x="0" y="404"/>
                  </a:cubicBezTo>
                  <a:cubicBezTo>
                    <a:pt x="3" y="474"/>
                    <a:pt x="23" y="542"/>
                    <a:pt x="61" y="603"/>
                  </a:cubicBezTo>
                  <a:lnTo>
                    <a:pt x="90" y="649"/>
                  </a:lnTo>
                  <a:cubicBezTo>
                    <a:pt x="115" y="696"/>
                    <a:pt x="153" y="734"/>
                    <a:pt x="198" y="761"/>
                  </a:cubicBezTo>
                  <a:cubicBezTo>
                    <a:pt x="268" y="808"/>
                    <a:pt x="348" y="832"/>
                    <a:pt x="429" y="832"/>
                  </a:cubicBezTo>
                  <a:cubicBezTo>
                    <a:pt x="500" y="832"/>
                    <a:pt x="571" y="813"/>
                    <a:pt x="635" y="776"/>
                  </a:cubicBezTo>
                  <a:lnTo>
                    <a:pt x="716" y="709"/>
                  </a:lnTo>
                  <a:cubicBezTo>
                    <a:pt x="762" y="658"/>
                    <a:pt x="796" y="597"/>
                    <a:pt x="811" y="530"/>
                  </a:cubicBezTo>
                  <a:cubicBezTo>
                    <a:pt x="814" y="496"/>
                    <a:pt x="817" y="463"/>
                    <a:pt x="820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54" y="66"/>
                    <a:pt x="525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4477250" y="1495825"/>
              <a:ext cx="25250" cy="21875"/>
            </a:xfrm>
            <a:custGeom>
              <a:avLst/>
              <a:gdLst/>
              <a:ahLst/>
              <a:cxnLst/>
              <a:rect l="l" t="t" r="r" b="b"/>
              <a:pathLst>
                <a:path w="1010" h="875" extrusionOk="0">
                  <a:moveTo>
                    <a:pt x="612" y="1"/>
                  </a:moveTo>
                  <a:cubicBezTo>
                    <a:pt x="607" y="1"/>
                    <a:pt x="603" y="1"/>
                    <a:pt x="599" y="1"/>
                  </a:cubicBezTo>
                  <a:cubicBezTo>
                    <a:pt x="546" y="3"/>
                    <a:pt x="494" y="11"/>
                    <a:pt x="442" y="21"/>
                  </a:cubicBezTo>
                  <a:cubicBezTo>
                    <a:pt x="424" y="25"/>
                    <a:pt x="406" y="30"/>
                    <a:pt x="387" y="37"/>
                  </a:cubicBezTo>
                  <a:cubicBezTo>
                    <a:pt x="336" y="55"/>
                    <a:pt x="288" y="76"/>
                    <a:pt x="241" y="101"/>
                  </a:cubicBezTo>
                  <a:cubicBezTo>
                    <a:pt x="224" y="111"/>
                    <a:pt x="207" y="122"/>
                    <a:pt x="192" y="135"/>
                  </a:cubicBezTo>
                  <a:lnTo>
                    <a:pt x="109" y="202"/>
                  </a:lnTo>
                  <a:cubicBezTo>
                    <a:pt x="90" y="230"/>
                    <a:pt x="71" y="258"/>
                    <a:pt x="51" y="286"/>
                  </a:cubicBezTo>
                  <a:cubicBezTo>
                    <a:pt x="39" y="317"/>
                    <a:pt x="27" y="349"/>
                    <a:pt x="15" y="380"/>
                  </a:cubicBezTo>
                  <a:cubicBezTo>
                    <a:pt x="1" y="430"/>
                    <a:pt x="0" y="482"/>
                    <a:pt x="13" y="532"/>
                  </a:cubicBezTo>
                  <a:cubicBezTo>
                    <a:pt x="24" y="602"/>
                    <a:pt x="54" y="666"/>
                    <a:pt x="99" y="720"/>
                  </a:cubicBezTo>
                  <a:lnTo>
                    <a:pt x="99" y="722"/>
                  </a:lnTo>
                  <a:cubicBezTo>
                    <a:pt x="117" y="752"/>
                    <a:pt x="144" y="776"/>
                    <a:pt x="174" y="793"/>
                  </a:cubicBezTo>
                  <a:cubicBezTo>
                    <a:pt x="214" y="825"/>
                    <a:pt x="261" y="848"/>
                    <a:pt x="312" y="857"/>
                  </a:cubicBezTo>
                  <a:cubicBezTo>
                    <a:pt x="319" y="860"/>
                    <a:pt x="327" y="862"/>
                    <a:pt x="334" y="863"/>
                  </a:cubicBezTo>
                  <a:cubicBezTo>
                    <a:pt x="375" y="871"/>
                    <a:pt x="415" y="874"/>
                    <a:pt x="456" y="875"/>
                  </a:cubicBezTo>
                  <a:cubicBezTo>
                    <a:pt x="497" y="872"/>
                    <a:pt x="538" y="866"/>
                    <a:pt x="578" y="857"/>
                  </a:cubicBezTo>
                  <a:cubicBezTo>
                    <a:pt x="587" y="856"/>
                    <a:pt x="595" y="853"/>
                    <a:pt x="602" y="851"/>
                  </a:cubicBezTo>
                  <a:cubicBezTo>
                    <a:pt x="642" y="837"/>
                    <a:pt x="681" y="819"/>
                    <a:pt x="718" y="799"/>
                  </a:cubicBezTo>
                  <a:cubicBezTo>
                    <a:pt x="725" y="795"/>
                    <a:pt x="732" y="791"/>
                    <a:pt x="738" y="785"/>
                  </a:cubicBezTo>
                  <a:cubicBezTo>
                    <a:pt x="756" y="773"/>
                    <a:pt x="774" y="758"/>
                    <a:pt x="791" y="744"/>
                  </a:cubicBezTo>
                  <a:cubicBezTo>
                    <a:pt x="881" y="703"/>
                    <a:pt x="949" y="628"/>
                    <a:pt x="978" y="534"/>
                  </a:cubicBezTo>
                  <a:cubicBezTo>
                    <a:pt x="1000" y="487"/>
                    <a:pt x="1010" y="436"/>
                    <a:pt x="1006" y="386"/>
                  </a:cubicBezTo>
                  <a:cubicBezTo>
                    <a:pt x="1001" y="351"/>
                    <a:pt x="995" y="317"/>
                    <a:pt x="990" y="284"/>
                  </a:cubicBezTo>
                  <a:cubicBezTo>
                    <a:pt x="970" y="215"/>
                    <a:pt x="931" y="153"/>
                    <a:pt x="879" y="105"/>
                  </a:cubicBezTo>
                  <a:lnTo>
                    <a:pt x="795" y="46"/>
                  </a:lnTo>
                  <a:cubicBezTo>
                    <a:pt x="739" y="16"/>
                    <a:pt x="675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4567325" y="1531450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70" y="1"/>
                  </a:moveTo>
                  <a:cubicBezTo>
                    <a:pt x="504" y="1"/>
                    <a:pt x="434" y="20"/>
                    <a:pt x="364" y="64"/>
                  </a:cubicBezTo>
                  <a:cubicBezTo>
                    <a:pt x="1" y="290"/>
                    <a:pt x="236" y="799"/>
                    <a:pt x="576" y="799"/>
                  </a:cubicBezTo>
                  <a:cubicBezTo>
                    <a:pt x="642" y="799"/>
                    <a:pt x="712" y="780"/>
                    <a:pt x="782" y="736"/>
                  </a:cubicBezTo>
                  <a:cubicBezTo>
                    <a:pt x="1144" y="509"/>
                    <a:pt x="910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4479375" y="1602325"/>
              <a:ext cx="31100" cy="27650"/>
            </a:xfrm>
            <a:custGeom>
              <a:avLst/>
              <a:gdLst/>
              <a:ahLst/>
              <a:cxnLst/>
              <a:rect l="l" t="t" r="r" b="b"/>
              <a:pathLst>
                <a:path w="1244" h="1106" extrusionOk="0">
                  <a:moveTo>
                    <a:pt x="455" y="1"/>
                  </a:moveTo>
                  <a:cubicBezTo>
                    <a:pt x="399" y="1"/>
                    <a:pt x="345" y="12"/>
                    <a:pt x="287" y="22"/>
                  </a:cubicBezTo>
                  <a:lnTo>
                    <a:pt x="190" y="65"/>
                  </a:lnTo>
                  <a:cubicBezTo>
                    <a:pt x="144" y="91"/>
                    <a:pt x="105" y="129"/>
                    <a:pt x="78" y="174"/>
                  </a:cubicBezTo>
                  <a:cubicBezTo>
                    <a:pt x="56" y="200"/>
                    <a:pt x="40" y="230"/>
                    <a:pt x="31" y="264"/>
                  </a:cubicBezTo>
                  <a:cubicBezTo>
                    <a:pt x="10" y="310"/>
                    <a:pt x="1" y="361"/>
                    <a:pt x="4" y="413"/>
                  </a:cubicBezTo>
                  <a:cubicBezTo>
                    <a:pt x="14" y="471"/>
                    <a:pt x="18" y="534"/>
                    <a:pt x="42" y="590"/>
                  </a:cubicBezTo>
                  <a:cubicBezTo>
                    <a:pt x="64" y="646"/>
                    <a:pt x="88" y="707"/>
                    <a:pt x="123" y="757"/>
                  </a:cubicBezTo>
                  <a:cubicBezTo>
                    <a:pt x="148" y="794"/>
                    <a:pt x="179" y="829"/>
                    <a:pt x="209" y="865"/>
                  </a:cubicBezTo>
                  <a:cubicBezTo>
                    <a:pt x="219" y="877"/>
                    <a:pt x="229" y="887"/>
                    <a:pt x="241" y="898"/>
                  </a:cubicBezTo>
                  <a:cubicBezTo>
                    <a:pt x="285" y="938"/>
                    <a:pt x="332" y="974"/>
                    <a:pt x="384" y="1005"/>
                  </a:cubicBezTo>
                  <a:cubicBezTo>
                    <a:pt x="435" y="1036"/>
                    <a:pt x="494" y="1055"/>
                    <a:pt x="551" y="1075"/>
                  </a:cubicBezTo>
                  <a:cubicBezTo>
                    <a:pt x="593" y="1088"/>
                    <a:pt x="636" y="1097"/>
                    <a:pt x="680" y="1099"/>
                  </a:cubicBezTo>
                  <a:cubicBezTo>
                    <a:pt x="708" y="1103"/>
                    <a:pt x="738" y="1106"/>
                    <a:pt x="766" y="1106"/>
                  </a:cubicBezTo>
                  <a:cubicBezTo>
                    <a:pt x="801" y="1102"/>
                    <a:pt x="837" y="1097"/>
                    <a:pt x="873" y="1089"/>
                  </a:cubicBezTo>
                  <a:cubicBezTo>
                    <a:pt x="875" y="1089"/>
                    <a:pt x="877" y="1088"/>
                    <a:pt x="879" y="1088"/>
                  </a:cubicBezTo>
                  <a:cubicBezTo>
                    <a:pt x="902" y="1081"/>
                    <a:pt x="923" y="1071"/>
                    <a:pt x="944" y="1061"/>
                  </a:cubicBezTo>
                  <a:cubicBezTo>
                    <a:pt x="970" y="1052"/>
                    <a:pt x="995" y="1039"/>
                    <a:pt x="1017" y="1024"/>
                  </a:cubicBezTo>
                  <a:cubicBezTo>
                    <a:pt x="1050" y="1000"/>
                    <a:pt x="1080" y="975"/>
                    <a:pt x="1109" y="947"/>
                  </a:cubicBezTo>
                  <a:cubicBezTo>
                    <a:pt x="1114" y="942"/>
                    <a:pt x="1118" y="937"/>
                    <a:pt x="1122" y="933"/>
                  </a:cubicBezTo>
                  <a:cubicBezTo>
                    <a:pt x="1146" y="902"/>
                    <a:pt x="1168" y="871"/>
                    <a:pt x="1188" y="839"/>
                  </a:cubicBezTo>
                  <a:cubicBezTo>
                    <a:pt x="1190" y="834"/>
                    <a:pt x="1192" y="829"/>
                    <a:pt x="1195" y="824"/>
                  </a:cubicBezTo>
                  <a:cubicBezTo>
                    <a:pt x="1211" y="790"/>
                    <a:pt x="1223" y="754"/>
                    <a:pt x="1232" y="718"/>
                  </a:cubicBezTo>
                  <a:cubicBezTo>
                    <a:pt x="1235" y="709"/>
                    <a:pt x="1243" y="624"/>
                    <a:pt x="1243" y="615"/>
                  </a:cubicBezTo>
                  <a:lnTo>
                    <a:pt x="1243" y="608"/>
                  </a:lnTo>
                  <a:cubicBezTo>
                    <a:pt x="1243" y="600"/>
                    <a:pt x="1228" y="511"/>
                    <a:pt x="1227" y="505"/>
                  </a:cubicBezTo>
                  <a:cubicBezTo>
                    <a:pt x="1220" y="479"/>
                    <a:pt x="1170" y="391"/>
                    <a:pt x="1172" y="391"/>
                  </a:cubicBezTo>
                  <a:lnTo>
                    <a:pt x="1172" y="391"/>
                  </a:lnTo>
                  <a:cubicBezTo>
                    <a:pt x="1173" y="391"/>
                    <a:pt x="1173" y="391"/>
                    <a:pt x="1173" y="391"/>
                  </a:cubicBezTo>
                  <a:cubicBezTo>
                    <a:pt x="1157" y="371"/>
                    <a:pt x="1118" y="323"/>
                    <a:pt x="1109" y="316"/>
                  </a:cubicBezTo>
                  <a:cubicBezTo>
                    <a:pt x="1095" y="304"/>
                    <a:pt x="1080" y="293"/>
                    <a:pt x="1064" y="283"/>
                  </a:cubicBezTo>
                  <a:cubicBezTo>
                    <a:pt x="1049" y="271"/>
                    <a:pt x="1039" y="265"/>
                    <a:pt x="1029" y="258"/>
                  </a:cubicBezTo>
                  <a:cubicBezTo>
                    <a:pt x="1019" y="243"/>
                    <a:pt x="1007" y="229"/>
                    <a:pt x="995" y="215"/>
                  </a:cubicBezTo>
                  <a:cubicBezTo>
                    <a:pt x="902" y="122"/>
                    <a:pt x="788" y="68"/>
                    <a:pt x="665" y="28"/>
                  </a:cubicBezTo>
                  <a:cubicBezTo>
                    <a:pt x="606" y="10"/>
                    <a:pt x="541" y="6"/>
                    <a:pt x="480" y="1"/>
                  </a:cubicBezTo>
                  <a:cubicBezTo>
                    <a:pt x="472" y="1"/>
                    <a:pt x="464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4508650" y="1612075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cubicBezTo>
                    <a:pt x="1" y="1"/>
                    <a:pt x="2" y="2"/>
                    <a:pt x="3" y="4"/>
                  </a:cubicBezTo>
                  <a:cubicBezTo>
                    <a:pt x="2" y="2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4508725" y="1612150"/>
              <a:ext cx="175" cy="275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0" y="1"/>
                  </a:moveTo>
                  <a:cubicBezTo>
                    <a:pt x="1" y="2"/>
                    <a:pt x="1" y="3"/>
                    <a:pt x="3" y="4"/>
                  </a:cubicBezTo>
                  <a:lnTo>
                    <a:pt x="3" y="4"/>
                  </a:lnTo>
                  <a:lnTo>
                    <a:pt x="0" y="1"/>
                  </a:lnTo>
                  <a:close/>
                  <a:moveTo>
                    <a:pt x="3" y="4"/>
                  </a:moveTo>
                  <a:lnTo>
                    <a:pt x="4" y="7"/>
                  </a:lnTo>
                  <a:cubicBezTo>
                    <a:pt x="5" y="7"/>
                    <a:pt x="5" y="7"/>
                    <a:pt x="5" y="8"/>
                  </a:cubicBezTo>
                  <a:lnTo>
                    <a:pt x="5" y="8"/>
                  </a:lnTo>
                  <a:cubicBezTo>
                    <a:pt x="4" y="6"/>
                    <a:pt x="3" y="5"/>
                    <a:pt x="3" y="4"/>
                  </a:cubicBezTo>
                  <a:close/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lnTo>
                    <a:pt x="5" y="8"/>
                  </a:lnTo>
                  <a:cubicBezTo>
                    <a:pt x="5" y="8"/>
                    <a:pt x="5" y="8"/>
                    <a:pt x="5" y="8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4498125" y="1689500"/>
              <a:ext cx="36650" cy="28975"/>
            </a:xfrm>
            <a:custGeom>
              <a:avLst/>
              <a:gdLst/>
              <a:ahLst/>
              <a:cxnLst/>
              <a:rect l="l" t="t" r="r" b="b"/>
              <a:pathLst>
                <a:path w="1466" h="1159" extrusionOk="0">
                  <a:moveTo>
                    <a:pt x="623" y="1"/>
                  </a:moveTo>
                  <a:cubicBezTo>
                    <a:pt x="559" y="1"/>
                    <a:pt x="495" y="9"/>
                    <a:pt x="433" y="24"/>
                  </a:cubicBezTo>
                  <a:cubicBezTo>
                    <a:pt x="375" y="37"/>
                    <a:pt x="321" y="65"/>
                    <a:pt x="270" y="91"/>
                  </a:cubicBezTo>
                  <a:cubicBezTo>
                    <a:pt x="218" y="117"/>
                    <a:pt x="172" y="161"/>
                    <a:pt x="128" y="198"/>
                  </a:cubicBezTo>
                  <a:cubicBezTo>
                    <a:pt x="34" y="300"/>
                    <a:pt x="1" y="444"/>
                    <a:pt x="39" y="578"/>
                  </a:cubicBezTo>
                  <a:cubicBezTo>
                    <a:pt x="82" y="702"/>
                    <a:pt x="151" y="816"/>
                    <a:pt x="243" y="909"/>
                  </a:cubicBezTo>
                  <a:cubicBezTo>
                    <a:pt x="288" y="956"/>
                    <a:pt x="345" y="993"/>
                    <a:pt x="398" y="1029"/>
                  </a:cubicBezTo>
                  <a:cubicBezTo>
                    <a:pt x="425" y="1047"/>
                    <a:pt x="453" y="1062"/>
                    <a:pt x="484" y="1075"/>
                  </a:cubicBezTo>
                  <a:cubicBezTo>
                    <a:pt x="600" y="1128"/>
                    <a:pt x="726" y="1156"/>
                    <a:pt x="854" y="1158"/>
                  </a:cubicBezTo>
                  <a:cubicBezTo>
                    <a:pt x="859" y="1159"/>
                    <a:pt x="864" y="1159"/>
                    <a:pt x="868" y="1159"/>
                  </a:cubicBezTo>
                  <a:cubicBezTo>
                    <a:pt x="928" y="1159"/>
                    <a:pt x="987" y="1147"/>
                    <a:pt x="1044" y="1136"/>
                  </a:cubicBezTo>
                  <a:cubicBezTo>
                    <a:pt x="1110" y="1122"/>
                    <a:pt x="1170" y="1090"/>
                    <a:pt x="1230" y="1063"/>
                  </a:cubicBezTo>
                  <a:cubicBezTo>
                    <a:pt x="1411" y="943"/>
                    <a:pt x="1466" y="704"/>
                    <a:pt x="1357" y="518"/>
                  </a:cubicBezTo>
                  <a:cubicBezTo>
                    <a:pt x="1336" y="488"/>
                    <a:pt x="1313" y="463"/>
                    <a:pt x="1287" y="439"/>
                  </a:cubicBezTo>
                  <a:cubicBezTo>
                    <a:pt x="1278" y="404"/>
                    <a:pt x="1265" y="371"/>
                    <a:pt x="1246" y="339"/>
                  </a:cubicBezTo>
                  <a:cubicBezTo>
                    <a:pt x="1240" y="329"/>
                    <a:pt x="1233" y="319"/>
                    <a:pt x="1226" y="309"/>
                  </a:cubicBezTo>
                  <a:cubicBezTo>
                    <a:pt x="1199" y="272"/>
                    <a:pt x="1170" y="238"/>
                    <a:pt x="1138" y="204"/>
                  </a:cubicBezTo>
                  <a:cubicBezTo>
                    <a:pt x="1098" y="163"/>
                    <a:pt x="1048" y="131"/>
                    <a:pt x="1000" y="101"/>
                  </a:cubicBezTo>
                  <a:cubicBezTo>
                    <a:pt x="965" y="80"/>
                    <a:pt x="928" y="63"/>
                    <a:pt x="889" y="51"/>
                  </a:cubicBezTo>
                  <a:cubicBezTo>
                    <a:pt x="851" y="35"/>
                    <a:pt x="810" y="22"/>
                    <a:pt x="769" y="14"/>
                  </a:cubicBezTo>
                  <a:cubicBezTo>
                    <a:pt x="721" y="5"/>
                    <a:pt x="672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4463925" y="1406125"/>
              <a:ext cx="39450" cy="29900"/>
            </a:xfrm>
            <a:custGeom>
              <a:avLst/>
              <a:gdLst/>
              <a:ahLst/>
              <a:cxnLst/>
              <a:rect l="l" t="t" r="r" b="b"/>
              <a:pathLst>
                <a:path w="1578" h="1196" extrusionOk="0">
                  <a:moveTo>
                    <a:pt x="389" y="1"/>
                  </a:moveTo>
                  <a:cubicBezTo>
                    <a:pt x="258" y="1"/>
                    <a:pt x="127" y="103"/>
                    <a:pt x="68" y="213"/>
                  </a:cubicBezTo>
                  <a:cubicBezTo>
                    <a:pt x="1" y="340"/>
                    <a:pt x="13" y="485"/>
                    <a:pt x="83" y="607"/>
                  </a:cubicBezTo>
                  <a:cubicBezTo>
                    <a:pt x="284" y="960"/>
                    <a:pt x="695" y="1196"/>
                    <a:pt x="1102" y="1196"/>
                  </a:cubicBezTo>
                  <a:cubicBezTo>
                    <a:pt x="1130" y="1196"/>
                    <a:pt x="1159" y="1195"/>
                    <a:pt x="1187" y="1192"/>
                  </a:cubicBezTo>
                  <a:cubicBezTo>
                    <a:pt x="1316" y="1181"/>
                    <a:pt x="1422" y="1130"/>
                    <a:pt x="1496" y="1023"/>
                  </a:cubicBezTo>
                  <a:cubicBezTo>
                    <a:pt x="1530" y="984"/>
                    <a:pt x="1551" y="936"/>
                    <a:pt x="1561" y="885"/>
                  </a:cubicBezTo>
                  <a:cubicBezTo>
                    <a:pt x="1577" y="818"/>
                    <a:pt x="1575" y="749"/>
                    <a:pt x="1555" y="683"/>
                  </a:cubicBezTo>
                  <a:cubicBezTo>
                    <a:pt x="1547" y="635"/>
                    <a:pt x="1538" y="585"/>
                    <a:pt x="1530" y="536"/>
                  </a:cubicBezTo>
                  <a:cubicBezTo>
                    <a:pt x="1513" y="441"/>
                    <a:pt x="1416" y="341"/>
                    <a:pt x="1335" y="299"/>
                  </a:cubicBezTo>
                  <a:cubicBezTo>
                    <a:pt x="1275" y="268"/>
                    <a:pt x="1210" y="253"/>
                    <a:pt x="1143" y="253"/>
                  </a:cubicBezTo>
                  <a:cubicBezTo>
                    <a:pt x="1131" y="253"/>
                    <a:pt x="1119" y="253"/>
                    <a:pt x="1107" y="254"/>
                  </a:cubicBezTo>
                  <a:cubicBezTo>
                    <a:pt x="1039" y="201"/>
                    <a:pt x="966" y="156"/>
                    <a:pt x="887" y="119"/>
                  </a:cubicBezTo>
                  <a:cubicBezTo>
                    <a:pt x="812" y="85"/>
                    <a:pt x="735" y="57"/>
                    <a:pt x="657" y="36"/>
                  </a:cubicBezTo>
                  <a:cubicBezTo>
                    <a:pt x="574" y="17"/>
                    <a:pt x="491" y="6"/>
                    <a:pt x="407" y="2"/>
                  </a:cubicBezTo>
                  <a:cubicBezTo>
                    <a:pt x="401" y="1"/>
                    <a:pt x="395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4478050" y="1317300"/>
              <a:ext cx="36075" cy="28225"/>
            </a:xfrm>
            <a:custGeom>
              <a:avLst/>
              <a:gdLst/>
              <a:ahLst/>
              <a:cxnLst/>
              <a:rect l="l" t="t" r="r" b="b"/>
              <a:pathLst>
                <a:path w="1443" h="1129" extrusionOk="0">
                  <a:moveTo>
                    <a:pt x="737" y="0"/>
                  </a:moveTo>
                  <a:cubicBezTo>
                    <a:pt x="716" y="0"/>
                    <a:pt x="696" y="1"/>
                    <a:pt x="675" y="3"/>
                  </a:cubicBezTo>
                  <a:cubicBezTo>
                    <a:pt x="592" y="9"/>
                    <a:pt x="511" y="24"/>
                    <a:pt x="432" y="48"/>
                  </a:cubicBezTo>
                  <a:cubicBezTo>
                    <a:pt x="377" y="66"/>
                    <a:pt x="324" y="88"/>
                    <a:pt x="272" y="115"/>
                  </a:cubicBezTo>
                  <a:cubicBezTo>
                    <a:pt x="190" y="158"/>
                    <a:pt x="126" y="232"/>
                    <a:pt x="80" y="310"/>
                  </a:cubicBezTo>
                  <a:cubicBezTo>
                    <a:pt x="14" y="420"/>
                    <a:pt x="1" y="572"/>
                    <a:pt x="43" y="693"/>
                  </a:cubicBezTo>
                  <a:cubicBezTo>
                    <a:pt x="58" y="743"/>
                    <a:pt x="82" y="791"/>
                    <a:pt x="112" y="833"/>
                  </a:cubicBezTo>
                  <a:cubicBezTo>
                    <a:pt x="147" y="876"/>
                    <a:pt x="179" y="921"/>
                    <a:pt x="222" y="955"/>
                  </a:cubicBezTo>
                  <a:cubicBezTo>
                    <a:pt x="262" y="987"/>
                    <a:pt x="304" y="1016"/>
                    <a:pt x="350" y="1040"/>
                  </a:cubicBezTo>
                  <a:cubicBezTo>
                    <a:pt x="399" y="1064"/>
                    <a:pt x="451" y="1082"/>
                    <a:pt x="504" y="1097"/>
                  </a:cubicBezTo>
                  <a:cubicBezTo>
                    <a:pt x="583" y="1117"/>
                    <a:pt x="664" y="1128"/>
                    <a:pt x="746" y="1129"/>
                  </a:cubicBezTo>
                  <a:cubicBezTo>
                    <a:pt x="833" y="1129"/>
                    <a:pt x="920" y="1118"/>
                    <a:pt x="1005" y="1095"/>
                  </a:cubicBezTo>
                  <a:cubicBezTo>
                    <a:pt x="1093" y="1073"/>
                    <a:pt x="1177" y="1037"/>
                    <a:pt x="1256" y="990"/>
                  </a:cubicBezTo>
                  <a:cubicBezTo>
                    <a:pt x="1342" y="931"/>
                    <a:pt x="1403" y="845"/>
                    <a:pt x="1431" y="744"/>
                  </a:cubicBezTo>
                  <a:cubicBezTo>
                    <a:pt x="1435" y="711"/>
                    <a:pt x="1438" y="676"/>
                    <a:pt x="1442" y="643"/>
                  </a:cubicBezTo>
                  <a:cubicBezTo>
                    <a:pt x="1440" y="572"/>
                    <a:pt x="1418" y="504"/>
                    <a:pt x="1382" y="445"/>
                  </a:cubicBezTo>
                  <a:lnTo>
                    <a:pt x="1374" y="432"/>
                  </a:lnTo>
                  <a:cubicBezTo>
                    <a:pt x="1376" y="358"/>
                    <a:pt x="1357" y="287"/>
                    <a:pt x="1317" y="225"/>
                  </a:cubicBezTo>
                  <a:cubicBezTo>
                    <a:pt x="1294" y="198"/>
                    <a:pt x="1271" y="171"/>
                    <a:pt x="1250" y="144"/>
                  </a:cubicBezTo>
                  <a:cubicBezTo>
                    <a:pt x="1199" y="98"/>
                    <a:pt x="1137" y="64"/>
                    <a:pt x="1070" y="49"/>
                  </a:cubicBezTo>
                  <a:cubicBezTo>
                    <a:pt x="1023" y="33"/>
                    <a:pt x="973" y="21"/>
                    <a:pt x="923" y="15"/>
                  </a:cubicBezTo>
                  <a:cubicBezTo>
                    <a:pt x="861" y="7"/>
                    <a:pt x="799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4490250" y="1243325"/>
              <a:ext cx="34525" cy="25375"/>
            </a:xfrm>
            <a:custGeom>
              <a:avLst/>
              <a:gdLst/>
              <a:ahLst/>
              <a:cxnLst/>
              <a:rect l="l" t="t" r="r" b="b"/>
              <a:pathLst>
                <a:path w="1381" h="1015" extrusionOk="0">
                  <a:moveTo>
                    <a:pt x="925" y="0"/>
                  </a:moveTo>
                  <a:cubicBezTo>
                    <a:pt x="874" y="0"/>
                    <a:pt x="823" y="9"/>
                    <a:pt x="775" y="27"/>
                  </a:cubicBezTo>
                  <a:cubicBezTo>
                    <a:pt x="646" y="36"/>
                    <a:pt x="519" y="44"/>
                    <a:pt x="390" y="54"/>
                  </a:cubicBezTo>
                  <a:cubicBezTo>
                    <a:pt x="320" y="55"/>
                    <a:pt x="252" y="77"/>
                    <a:pt x="191" y="114"/>
                  </a:cubicBezTo>
                  <a:cubicBezTo>
                    <a:pt x="106" y="172"/>
                    <a:pt x="43" y="260"/>
                    <a:pt x="15" y="360"/>
                  </a:cubicBezTo>
                  <a:cubicBezTo>
                    <a:pt x="0" y="427"/>
                    <a:pt x="1" y="497"/>
                    <a:pt x="22" y="563"/>
                  </a:cubicBezTo>
                  <a:cubicBezTo>
                    <a:pt x="39" y="610"/>
                    <a:pt x="61" y="655"/>
                    <a:pt x="85" y="698"/>
                  </a:cubicBezTo>
                  <a:cubicBezTo>
                    <a:pt x="112" y="738"/>
                    <a:pt x="143" y="776"/>
                    <a:pt x="176" y="811"/>
                  </a:cubicBezTo>
                  <a:cubicBezTo>
                    <a:pt x="218" y="859"/>
                    <a:pt x="277" y="897"/>
                    <a:pt x="330" y="928"/>
                  </a:cubicBezTo>
                  <a:cubicBezTo>
                    <a:pt x="385" y="960"/>
                    <a:pt x="443" y="983"/>
                    <a:pt x="506" y="996"/>
                  </a:cubicBezTo>
                  <a:cubicBezTo>
                    <a:pt x="550" y="1006"/>
                    <a:pt x="595" y="1012"/>
                    <a:pt x="642" y="1013"/>
                  </a:cubicBezTo>
                  <a:cubicBezTo>
                    <a:pt x="651" y="1014"/>
                    <a:pt x="659" y="1014"/>
                    <a:pt x="667" y="1014"/>
                  </a:cubicBezTo>
                  <a:cubicBezTo>
                    <a:pt x="676" y="1014"/>
                    <a:pt x="684" y="1014"/>
                    <a:pt x="693" y="1013"/>
                  </a:cubicBezTo>
                  <a:cubicBezTo>
                    <a:pt x="740" y="1009"/>
                    <a:pt x="787" y="1001"/>
                    <a:pt x="833" y="990"/>
                  </a:cubicBezTo>
                  <a:cubicBezTo>
                    <a:pt x="880" y="975"/>
                    <a:pt x="925" y="955"/>
                    <a:pt x="968" y="933"/>
                  </a:cubicBezTo>
                  <a:cubicBezTo>
                    <a:pt x="1027" y="906"/>
                    <a:pt x="1076" y="860"/>
                    <a:pt x="1124" y="818"/>
                  </a:cubicBezTo>
                  <a:cubicBezTo>
                    <a:pt x="1148" y="797"/>
                    <a:pt x="1168" y="772"/>
                    <a:pt x="1188" y="746"/>
                  </a:cubicBezTo>
                  <a:cubicBezTo>
                    <a:pt x="1220" y="727"/>
                    <a:pt x="1250" y="705"/>
                    <a:pt x="1276" y="678"/>
                  </a:cubicBezTo>
                  <a:cubicBezTo>
                    <a:pt x="1343" y="599"/>
                    <a:pt x="1380" y="500"/>
                    <a:pt x="1381" y="398"/>
                  </a:cubicBezTo>
                  <a:cubicBezTo>
                    <a:pt x="1373" y="294"/>
                    <a:pt x="1336" y="186"/>
                    <a:pt x="1253" y="118"/>
                  </a:cubicBezTo>
                  <a:cubicBezTo>
                    <a:pt x="1192" y="63"/>
                    <a:pt x="1115" y="28"/>
                    <a:pt x="1034" y="16"/>
                  </a:cubicBezTo>
                  <a:cubicBezTo>
                    <a:pt x="1027" y="13"/>
                    <a:pt x="1019" y="11"/>
                    <a:pt x="1011" y="9"/>
                  </a:cubicBezTo>
                  <a:cubicBezTo>
                    <a:pt x="983" y="3"/>
                    <a:pt x="954" y="0"/>
                    <a:pt x="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4437250" y="1262575"/>
              <a:ext cx="20900" cy="20725"/>
            </a:xfrm>
            <a:custGeom>
              <a:avLst/>
              <a:gdLst/>
              <a:ahLst/>
              <a:cxnLst/>
              <a:rect l="l" t="t" r="r" b="b"/>
              <a:pathLst>
                <a:path w="836" h="829" extrusionOk="0">
                  <a:moveTo>
                    <a:pt x="433" y="1"/>
                  </a:moveTo>
                  <a:cubicBezTo>
                    <a:pt x="355" y="1"/>
                    <a:pt x="277" y="25"/>
                    <a:pt x="211" y="74"/>
                  </a:cubicBezTo>
                  <a:cubicBezTo>
                    <a:pt x="172" y="95"/>
                    <a:pt x="136" y="121"/>
                    <a:pt x="106" y="152"/>
                  </a:cubicBezTo>
                  <a:cubicBezTo>
                    <a:pt x="87" y="180"/>
                    <a:pt x="66" y="208"/>
                    <a:pt x="47" y="236"/>
                  </a:cubicBezTo>
                  <a:cubicBezTo>
                    <a:pt x="15" y="297"/>
                    <a:pt x="0" y="364"/>
                    <a:pt x="1" y="432"/>
                  </a:cubicBezTo>
                  <a:cubicBezTo>
                    <a:pt x="1" y="433"/>
                    <a:pt x="1" y="433"/>
                    <a:pt x="1" y="434"/>
                  </a:cubicBezTo>
                  <a:lnTo>
                    <a:pt x="1" y="435"/>
                  </a:lnTo>
                  <a:cubicBezTo>
                    <a:pt x="1" y="436"/>
                    <a:pt x="17" y="535"/>
                    <a:pt x="17" y="537"/>
                  </a:cubicBezTo>
                  <a:lnTo>
                    <a:pt x="17" y="538"/>
                  </a:lnTo>
                  <a:cubicBezTo>
                    <a:pt x="17" y="538"/>
                    <a:pt x="17" y="539"/>
                    <a:pt x="17" y="540"/>
                  </a:cubicBezTo>
                  <a:cubicBezTo>
                    <a:pt x="30" y="573"/>
                    <a:pt x="44" y="606"/>
                    <a:pt x="62" y="638"/>
                  </a:cubicBezTo>
                  <a:cubicBezTo>
                    <a:pt x="69" y="638"/>
                    <a:pt x="69" y="639"/>
                    <a:pt x="69" y="639"/>
                  </a:cubicBezTo>
                  <a:cubicBezTo>
                    <a:pt x="70" y="640"/>
                    <a:pt x="136" y="720"/>
                    <a:pt x="137" y="721"/>
                  </a:cubicBezTo>
                  <a:cubicBezTo>
                    <a:pt x="162" y="746"/>
                    <a:pt x="191" y="767"/>
                    <a:pt x="224" y="782"/>
                  </a:cubicBezTo>
                  <a:lnTo>
                    <a:pt x="319" y="817"/>
                  </a:lnTo>
                  <a:lnTo>
                    <a:pt x="321" y="817"/>
                  </a:lnTo>
                  <a:cubicBezTo>
                    <a:pt x="321" y="817"/>
                    <a:pt x="421" y="828"/>
                    <a:pt x="423" y="828"/>
                  </a:cubicBezTo>
                  <a:lnTo>
                    <a:pt x="424" y="828"/>
                  </a:lnTo>
                  <a:cubicBezTo>
                    <a:pt x="459" y="825"/>
                    <a:pt x="494" y="820"/>
                    <a:pt x="530" y="811"/>
                  </a:cubicBezTo>
                  <a:cubicBezTo>
                    <a:pt x="531" y="811"/>
                    <a:pt x="532" y="811"/>
                    <a:pt x="533" y="810"/>
                  </a:cubicBezTo>
                  <a:cubicBezTo>
                    <a:pt x="567" y="797"/>
                    <a:pt x="601" y="782"/>
                    <a:pt x="633" y="765"/>
                  </a:cubicBezTo>
                  <a:lnTo>
                    <a:pt x="638" y="763"/>
                  </a:lnTo>
                  <a:cubicBezTo>
                    <a:pt x="639" y="762"/>
                    <a:pt x="640" y="761"/>
                    <a:pt x="641" y="760"/>
                  </a:cubicBezTo>
                  <a:cubicBezTo>
                    <a:pt x="642" y="760"/>
                    <a:pt x="642" y="759"/>
                    <a:pt x="643" y="759"/>
                  </a:cubicBezTo>
                  <a:cubicBezTo>
                    <a:pt x="653" y="750"/>
                    <a:pt x="715" y="700"/>
                    <a:pt x="725" y="691"/>
                  </a:cubicBezTo>
                  <a:cubicBezTo>
                    <a:pt x="726" y="690"/>
                    <a:pt x="727" y="689"/>
                    <a:pt x="728" y="688"/>
                  </a:cubicBezTo>
                  <a:lnTo>
                    <a:pt x="729" y="687"/>
                  </a:lnTo>
                  <a:cubicBezTo>
                    <a:pt x="732" y="682"/>
                    <a:pt x="786" y="606"/>
                    <a:pt x="788" y="602"/>
                  </a:cubicBezTo>
                  <a:cubicBezTo>
                    <a:pt x="788" y="602"/>
                    <a:pt x="788" y="601"/>
                    <a:pt x="788" y="601"/>
                  </a:cubicBezTo>
                  <a:cubicBezTo>
                    <a:pt x="789" y="600"/>
                    <a:pt x="790" y="599"/>
                    <a:pt x="790" y="598"/>
                  </a:cubicBezTo>
                  <a:cubicBezTo>
                    <a:pt x="791" y="595"/>
                    <a:pt x="825" y="506"/>
                    <a:pt x="826" y="503"/>
                  </a:cubicBezTo>
                  <a:lnTo>
                    <a:pt x="826" y="502"/>
                  </a:lnTo>
                  <a:lnTo>
                    <a:pt x="826" y="500"/>
                  </a:lnTo>
                  <a:cubicBezTo>
                    <a:pt x="826" y="499"/>
                    <a:pt x="835" y="400"/>
                    <a:pt x="835" y="399"/>
                  </a:cubicBezTo>
                  <a:lnTo>
                    <a:pt x="835" y="398"/>
                  </a:lnTo>
                  <a:cubicBezTo>
                    <a:pt x="834" y="364"/>
                    <a:pt x="828" y="329"/>
                    <a:pt x="819" y="296"/>
                  </a:cubicBezTo>
                  <a:cubicBezTo>
                    <a:pt x="809" y="260"/>
                    <a:pt x="794" y="226"/>
                    <a:pt x="775" y="195"/>
                  </a:cubicBezTo>
                  <a:cubicBezTo>
                    <a:pt x="755" y="164"/>
                    <a:pt x="732" y="135"/>
                    <a:pt x="705" y="111"/>
                  </a:cubicBezTo>
                  <a:cubicBezTo>
                    <a:pt x="678" y="88"/>
                    <a:pt x="648" y="69"/>
                    <a:pt x="618" y="50"/>
                  </a:cubicBezTo>
                  <a:cubicBezTo>
                    <a:pt x="618" y="49"/>
                    <a:pt x="617" y="49"/>
                    <a:pt x="616" y="48"/>
                  </a:cubicBezTo>
                  <a:cubicBezTo>
                    <a:pt x="559" y="16"/>
                    <a:pt x="496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4414825" y="1360850"/>
              <a:ext cx="22725" cy="20550"/>
            </a:xfrm>
            <a:custGeom>
              <a:avLst/>
              <a:gdLst/>
              <a:ahLst/>
              <a:cxnLst/>
              <a:rect l="l" t="t" r="r" b="b"/>
              <a:pathLst>
                <a:path w="909" h="822" extrusionOk="0">
                  <a:moveTo>
                    <a:pt x="452" y="1"/>
                  </a:moveTo>
                  <a:cubicBezTo>
                    <a:pt x="382" y="3"/>
                    <a:pt x="314" y="23"/>
                    <a:pt x="254" y="60"/>
                  </a:cubicBezTo>
                  <a:lnTo>
                    <a:pt x="207" y="89"/>
                  </a:lnTo>
                  <a:cubicBezTo>
                    <a:pt x="161" y="115"/>
                    <a:pt x="122" y="153"/>
                    <a:pt x="95" y="199"/>
                  </a:cubicBezTo>
                  <a:cubicBezTo>
                    <a:pt x="7" y="329"/>
                    <a:pt x="0" y="499"/>
                    <a:pt x="80" y="635"/>
                  </a:cubicBezTo>
                  <a:cubicBezTo>
                    <a:pt x="103" y="662"/>
                    <a:pt x="126" y="690"/>
                    <a:pt x="147" y="717"/>
                  </a:cubicBezTo>
                  <a:cubicBezTo>
                    <a:pt x="198" y="763"/>
                    <a:pt x="260" y="796"/>
                    <a:pt x="327" y="812"/>
                  </a:cubicBezTo>
                  <a:lnTo>
                    <a:pt x="427" y="822"/>
                  </a:lnTo>
                  <a:cubicBezTo>
                    <a:pt x="497" y="820"/>
                    <a:pt x="566" y="799"/>
                    <a:pt x="626" y="762"/>
                  </a:cubicBezTo>
                  <a:lnTo>
                    <a:pt x="672" y="732"/>
                  </a:lnTo>
                  <a:cubicBezTo>
                    <a:pt x="853" y="613"/>
                    <a:pt x="909" y="373"/>
                    <a:pt x="799" y="187"/>
                  </a:cubicBezTo>
                  <a:cubicBezTo>
                    <a:pt x="777" y="160"/>
                    <a:pt x="754" y="133"/>
                    <a:pt x="732" y="105"/>
                  </a:cubicBezTo>
                  <a:cubicBezTo>
                    <a:pt x="681" y="59"/>
                    <a:pt x="619" y="26"/>
                    <a:pt x="553" y="10"/>
                  </a:cubicBezTo>
                  <a:cubicBezTo>
                    <a:pt x="519" y="7"/>
                    <a:pt x="485" y="4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4416275" y="1452550"/>
              <a:ext cx="23625" cy="20675"/>
            </a:xfrm>
            <a:custGeom>
              <a:avLst/>
              <a:gdLst/>
              <a:ahLst/>
              <a:cxnLst/>
              <a:rect l="l" t="t" r="r" b="b"/>
              <a:pathLst>
                <a:path w="945" h="827" extrusionOk="0">
                  <a:moveTo>
                    <a:pt x="408" y="1"/>
                  </a:moveTo>
                  <a:cubicBezTo>
                    <a:pt x="384" y="1"/>
                    <a:pt x="359" y="4"/>
                    <a:pt x="336" y="10"/>
                  </a:cubicBezTo>
                  <a:cubicBezTo>
                    <a:pt x="178" y="38"/>
                    <a:pt x="51" y="153"/>
                    <a:pt x="11" y="308"/>
                  </a:cubicBezTo>
                  <a:cubicBezTo>
                    <a:pt x="8" y="341"/>
                    <a:pt x="4" y="376"/>
                    <a:pt x="1" y="409"/>
                  </a:cubicBezTo>
                  <a:cubicBezTo>
                    <a:pt x="3" y="478"/>
                    <a:pt x="23" y="548"/>
                    <a:pt x="61" y="607"/>
                  </a:cubicBezTo>
                  <a:lnTo>
                    <a:pt x="128" y="688"/>
                  </a:lnTo>
                  <a:cubicBezTo>
                    <a:pt x="179" y="735"/>
                    <a:pt x="240" y="767"/>
                    <a:pt x="307" y="782"/>
                  </a:cubicBezTo>
                  <a:lnTo>
                    <a:pt x="460" y="818"/>
                  </a:lnTo>
                  <a:cubicBezTo>
                    <a:pt x="487" y="823"/>
                    <a:pt x="515" y="826"/>
                    <a:pt x="542" y="826"/>
                  </a:cubicBezTo>
                  <a:cubicBezTo>
                    <a:pt x="723" y="826"/>
                    <a:pt x="888" y="704"/>
                    <a:pt x="935" y="522"/>
                  </a:cubicBezTo>
                  <a:cubicBezTo>
                    <a:pt x="938" y="488"/>
                    <a:pt x="942" y="455"/>
                    <a:pt x="945" y="421"/>
                  </a:cubicBezTo>
                  <a:cubicBezTo>
                    <a:pt x="944" y="351"/>
                    <a:pt x="922" y="283"/>
                    <a:pt x="886" y="222"/>
                  </a:cubicBezTo>
                  <a:cubicBezTo>
                    <a:pt x="863" y="195"/>
                    <a:pt x="840" y="168"/>
                    <a:pt x="819" y="141"/>
                  </a:cubicBezTo>
                  <a:cubicBezTo>
                    <a:pt x="768" y="95"/>
                    <a:pt x="706" y="62"/>
                    <a:pt x="639" y="47"/>
                  </a:cubicBezTo>
                  <a:cubicBezTo>
                    <a:pt x="588" y="35"/>
                    <a:pt x="538" y="24"/>
                    <a:pt x="487" y="12"/>
                  </a:cubicBezTo>
                  <a:cubicBezTo>
                    <a:pt x="461" y="4"/>
                    <a:pt x="434" y="1"/>
                    <a:pt x="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4421725" y="1533350"/>
              <a:ext cx="29125" cy="26175"/>
            </a:xfrm>
            <a:custGeom>
              <a:avLst/>
              <a:gdLst/>
              <a:ahLst/>
              <a:cxnLst/>
              <a:rect l="l" t="t" r="r" b="b"/>
              <a:pathLst>
                <a:path w="1165" h="1047" extrusionOk="0">
                  <a:moveTo>
                    <a:pt x="490" y="1"/>
                  </a:moveTo>
                  <a:cubicBezTo>
                    <a:pt x="473" y="1"/>
                    <a:pt x="455" y="2"/>
                    <a:pt x="437" y="5"/>
                  </a:cubicBezTo>
                  <a:cubicBezTo>
                    <a:pt x="388" y="10"/>
                    <a:pt x="338" y="19"/>
                    <a:pt x="290" y="32"/>
                  </a:cubicBezTo>
                  <a:cubicBezTo>
                    <a:pt x="238" y="45"/>
                    <a:pt x="190" y="72"/>
                    <a:pt x="152" y="110"/>
                  </a:cubicBezTo>
                  <a:cubicBezTo>
                    <a:pt x="109" y="139"/>
                    <a:pt x="74" y="180"/>
                    <a:pt x="52" y="228"/>
                  </a:cubicBezTo>
                  <a:lnTo>
                    <a:pt x="17" y="322"/>
                  </a:lnTo>
                  <a:cubicBezTo>
                    <a:pt x="1" y="389"/>
                    <a:pt x="3" y="458"/>
                    <a:pt x="22" y="524"/>
                  </a:cubicBezTo>
                  <a:cubicBezTo>
                    <a:pt x="30" y="547"/>
                    <a:pt x="38" y="570"/>
                    <a:pt x="47" y="593"/>
                  </a:cubicBezTo>
                  <a:cubicBezTo>
                    <a:pt x="57" y="619"/>
                    <a:pt x="69" y="645"/>
                    <a:pt x="81" y="670"/>
                  </a:cubicBezTo>
                  <a:cubicBezTo>
                    <a:pt x="93" y="695"/>
                    <a:pt x="102" y="721"/>
                    <a:pt x="116" y="745"/>
                  </a:cubicBezTo>
                  <a:cubicBezTo>
                    <a:pt x="145" y="796"/>
                    <a:pt x="185" y="840"/>
                    <a:pt x="221" y="881"/>
                  </a:cubicBezTo>
                  <a:cubicBezTo>
                    <a:pt x="229" y="890"/>
                    <a:pt x="236" y="896"/>
                    <a:pt x="244" y="903"/>
                  </a:cubicBezTo>
                  <a:cubicBezTo>
                    <a:pt x="260" y="917"/>
                    <a:pt x="280" y="929"/>
                    <a:pt x="296" y="940"/>
                  </a:cubicBezTo>
                  <a:cubicBezTo>
                    <a:pt x="312" y="952"/>
                    <a:pt x="329" y="966"/>
                    <a:pt x="348" y="976"/>
                  </a:cubicBezTo>
                  <a:cubicBezTo>
                    <a:pt x="355" y="981"/>
                    <a:pt x="363" y="984"/>
                    <a:pt x="371" y="987"/>
                  </a:cubicBezTo>
                  <a:cubicBezTo>
                    <a:pt x="404" y="1001"/>
                    <a:pt x="441" y="1014"/>
                    <a:pt x="475" y="1026"/>
                  </a:cubicBezTo>
                  <a:cubicBezTo>
                    <a:pt x="480" y="1028"/>
                    <a:pt x="484" y="1029"/>
                    <a:pt x="488" y="1030"/>
                  </a:cubicBezTo>
                  <a:cubicBezTo>
                    <a:pt x="529" y="1041"/>
                    <a:pt x="571" y="1046"/>
                    <a:pt x="614" y="1046"/>
                  </a:cubicBezTo>
                  <a:cubicBezTo>
                    <a:pt x="622" y="1046"/>
                    <a:pt x="630" y="1046"/>
                    <a:pt x="638" y="1046"/>
                  </a:cubicBezTo>
                  <a:cubicBezTo>
                    <a:pt x="775" y="1038"/>
                    <a:pt x="908" y="984"/>
                    <a:pt x="1000" y="880"/>
                  </a:cubicBezTo>
                  <a:cubicBezTo>
                    <a:pt x="1036" y="843"/>
                    <a:pt x="1063" y="799"/>
                    <a:pt x="1076" y="749"/>
                  </a:cubicBezTo>
                  <a:cubicBezTo>
                    <a:pt x="1090" y="730"/>
                    <a:pt x="1104" y="711"/>
                    <a:pt x="1118" y="691"/>
                  </a:cubicBezTo>
                  <a:cubicBezTo>
                    <a:pt x="1149" y="631"/>
                    <a:pt x="1165" y="563"/>
                    <a:pt x="1164" y="494"/>
                  </a:cubicBezTo>
                  <a:cubicBezTo>
                    <a:pt x="1158" y="461"/>
                    <a:pt x="1153" y="427"/>
                    <a:pt x="1147" y="394"/>
                  </a:cubicBezTo>
                  <a:cubicBezTo>
                    <a:pt x="1127" y="325"/>
                    <a:pt x="1088" y="263"/>
                    <a:pt x="1036" y="215"/>
                  </a:cubicBezTo>
                  <a:cubicBezTo>
                    <a:pt x="1024" y="202"/>
                    <a:pt x="1011" y="191"/>
                    <a:pt x="997" y="180"/>
                  </a:cubicBezTo>
                  <a:cubicBezTo>
                    <a:pt x="957" y="149"/>
                    <a:pt x="916" y="120"/>
                    <a:pt x="873" y="95"/>
                  </a:cubicBezTo>
                  <a:cubicBezTo>
                    <a:pt x="859" y="86"/>
                    <a:pt x="844" y="78"/>
                    <a:pt x="829" y="73"/>
                  </a:cubicBezTo>
                  <a:cubicBezTo>
                    <a:pt x="782" y="53"/>
                    <a:pt x="736" y="36"/>
                    <a:pt x="688" y="22"/>
                  </a:cubicBezTo>
                  <a:cubicBezTo>
                    <a:pt x="672" y="18"/>
                    <a:pt x="656" y="15"/>
                    <a:pt x="638" y="14"/>
                  </a:cubicBezTo>
                  <a:cubicBezTo>
                    <a:pt x="590" y="5"/>
                    <a:pt x="540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4425625" y="1628050"/>
              <a:ext cx="28925" cy="24300"/>
            </a:xfrm>
            <a:custGeom>
              <a:avLst/>
              <a:gdLst/>
              <a:ahLst/>
              <a:cxnLst/>
              <a:rect l="l" t="t" r="r" b="b"/>
              <a:pathLst>
                <a:path w="1157" h="972" extrusionOk="0">
                  <a:moveTo>
                    <a:pt x="607" y="0"/>
                  </a:moveTo>
                  <a:cubicBezTo>
                    <a:pt x="594" y="0"/>
                    <a:pt x="581" y="1"/>
                    <a:pt x="568" y="1"/>
                  </a:cubicBezTo>
                  <a:cubicBezTo>
                    <a:pt x="505" y="5"/>
                    <a:pt x="442" y="14"/>
                    <a:pt x="381" y="27"/>
                  </a:cubicBezTo>
                  <a:cubicBezTo>
                    <a:pt x="349" y="32"/>
                    <a:pt x="318" y="40"/>
                    <a:pt x="288" y="50"/>
                  </a:cubicBezTo>
                  <a:lnTo>
                    <a:pt x="192" y="94"/>
                  </a:lnTo>
                  <a:cubicBezTo>
                    <a:pt x="145" y="120"/>
                    <a:pt x="106" y="158"/>
                    <a:pt x="79" y="203"/>
                  </a:cubicBezTo>
                  <a:cubicBezTo>
                    <a:pt x="57" y="229"/>
                    <a:pt x="40" y="259"/>
                    <a:pt x="33" y="293"/>
                  </a:cubicBezTo>
                  <a:cubicBezTo>
                    <a:pt x="10" y="339"/>
                    <a:pt x="0" y="390"/>
                    <a:pt x="5" y="442"/>
                  </a:cubicBezTo>
                  <a:cubicBezTo>
                    <a:pt x="9" y="482"/>
                    <a:pt x="16" y="523"/>
                    <a:pt x="24" y="562"/>
                  </a:cubicBezTo>
                  <a:cubicBezTo>
                    <a:pt x="26" y="569"/>
                    <a:pt x="29" y="576"/>
                    <a:pt x="32" y="582"/>
                  </a:cubicBezTo>
                  <a:cubicBezTo>
                    <a:pt x="48" y="622"/>
                    <a:pt x="67" y="677"/>
                    <a:pt x="97" y="714"/>
                  </a:cubicBezTo>
                  <a:cubicBezTo>
                    <a:pt x="124" y="748"/>
                    <a:pt x="156" y="794"/>
                    <a:pt x="193" y="823"/>
                  </a:cubicBezTo>
                  <a:cubicBezTo>
                    <a:pt x="224" y="849"/>
                    <a:pt x="258" y="872"/>
                    <a:pt x="292" y="893"/>
                  </a:cubicBezTo>
                  <a:cubicBezTo>
                    <a:pt x="299" y="898"/>
                    <a:pt x="304" y="902"/>
                    <a:pt x="312" y="905"/>
                  </a:cubicBezTo>
                  <a:cubicBezTo>
                    <a:pt x="354" y="926"/>
                    <a:pt x="398" y="942"/>
                    <a:pt x="443" y="954"/>
                  </a:cubicBezTo>
                  <a:cubicBezTo>
                    <a:pt x="450" y="956"/>
                    <a:pt x="458" y="957"/>
                    <a:pt x="464" y="958"/>
                  </a:cubicBezTo>
                  <a:cubicBezTo>
                    <a:pt x="504" y="965"/>
                    <a:pt x="544" y="969"/>
                    <a:pt x="585" y="971"/>
                  </a:cubicBezTo>
                  <a:cubicBezTo>
                    <a:pt x="592" y="971"/>
                    <a:pt x="599" y="970"/>
                    <a:pt x="607" y="970"/>
                  </a:cubicBezTo>
                  <a:cubicBezTo>
                    <a:pt x="646" y="966"/>
                    <a:pt x="686" y="959"/>
                    <a:pt x="724" y="951"/>
                  </a:cubicBezTo>
                  <a:cubicBezTo>
                    <a:pt x="773" y="941"/>
                    <a:pt x="819" y="915"/>
                    <a:pt x="862" y="892"/>
                  </a:cubicBezTo>
                  <a:cubicBezTo>
                    <a:pt x="908" y="866"/>
                    <a:pt x="947" y="829"/>
                    <a:pt x="973" y="782"/>
                  </a:cubicBezTo>
                  <a:cubicBezTo>
                    <a:pt x="1001" y="728"/>
                    <a:pt x="1038" y="680"/>
                    <a:pt x="1081" y="637"/>
                  </a:cubicBezTo>
                  <a:cubicBezTo>
                    <a:pt x="1114" y="599"/>
                    <a:pt x="1137" y="551"/>
                    <a:pt x="1146" y="501"/>
                  </a:cubicBezTo>
                  <a:lnTo>
                    <a:pt x="1157" y="400"/>
                  </a:lnTo>
                  <a:cubicBezTo>
                    <a:pt x="1154" y="331"/>
                    <a:pt x="1134" y="261"/>
                    <a:pt x="1096" y="202"/>
                  </a:cubicBezTo>
                  <a:cubicBezTo>
                    <a:pt x="1073" y="175"/>
                    <a:pt x="1052" y="148"/>
                    <a:pt x="1029" y="120"/>
                  </a:cubicBezTo>
                  <a:cubicBezTo>
                    <a:pt x="978" y="73"/>
                    <a:pt x="917" y="41"/>
                    <a:pt x="850" y="26"/>
                  </a:cubicBezTo>
                  <a:cubicBezTo>
                    <a:pt x="788" y="14"/>
                    <a:pt x="724" y="6"/>
                    <a:pt x="661" y="2"/>
                  </a:cubicBezTo>
                  <a:cubicBezTo>
                    <a:pt x="643" y="1"/>
                    <a:pt x="625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4364600" y="1581700"/>
              <a:ext cx="24700" cy="21300"/>
            </a:xfrm>
            <a:custGeom>
              <a:avLst/>
              <a:gdLst/>
              <a:ahLst/>
              <a:cxnLst/>
              <a:rect l="l" t="t" r="r" b="b"/>
              <a:pathLst>
                <a:path w="988" h="852" extrusionOk="0">
                  <a:moveTo>
                    <a:pt x="530" y="1"/>
                  </a:moveTo>
                  <a:cubicBezTo>
                    <a:pt x="460" y="3"/>
                    <a:pt x="392" y="24"/>
                    <a:pt x="331" y="60"/>
                  </a:cubicBezTo>
                  <a:lnTo>
                    <a:pt x="237" y="120"/>
                  </a:lnTo>
                  <a:cubicBezTo>
                    <a:pt x="57" y="239"/>
                    <a:pt x="1" y="478"/>
                    <a:pt x="111" y="664"/>
                  </a:cubicBezTo>
                  <a:cubicBezTo>
                    <a:pt x="133" y="691"/>
                    <a:pt x="155" y="719"/>
                    <a:pt x="178" y="746"/>
                  </a:cubicBezTo>
                  <a:cubicBezTo>
                    <a:pt x="229" y="793"/>
                    <a:pt x="290" y="825"/>
                    <a:pt x="357" y="841"/>
                  </a:cubicBezTo>
                  <a:lnTo>
                    <a:pt x="458" y="851"/>
                  </a:lnTo>
                  <a:cubicBezTo>
                    <a:pt x="528" y="849"/>
                    <a:pt x="596" y="828"/>
                    <a:pt x="655" y="792"/>
                  </a:cubicBezTo>
                  <a:lnTo>
                    <a:pt x="750" y="733"/>
                  </a:lnTo>
                  <a:cubicBezTo>
                    <a:pt x="931" y="615"/>
                    <a:pt x="987" y="375"/>
                    <a:pt x="877" y="188"/>
                  </a:cubicBezTo>
                  <a:cubicBezTo>
                    <a:pt x="854" y="161"/>
                    <a:pt x="831" y="133"/>
                    <a:pt x="810" y="106"/>
                  </a:cubicBezTo>
                  <a:cubicBezTo>
                    <a:pt x="759" y="59"/>
                    <a:pt x="698" y="27"/>
                    <a:pt x="631" y="12"/>
                  </a:cubicBezTo>
                  <a:lnTo>
                    <a:pt x="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4328100" y="1465425"/>
              <a:ext cx="35975" cy="26225"/>
            </a:xfrm>
            <a:custGeom>
              <a:avLst/>
              <a:gdLst/>
              <a:ahLst/>
              <a:cxnLst/>
              <a:rect l="l" t="t" r="r" b="b"/>
              <a:pathLst>
                <a:path w="1439" h="1049" extrusionOk="0">
                  <a:moveTo>
                    <a:pt x="539" y="0"/>
                  </a:moveTo>
                  <a:cubicBezTo>
                    <a:pt x="521" y="0"/>
                    <a:pt x="503" y="1"/>
                    <a:pt x="486" y="3"/>
                  </a:cubicBezTo>
                  <a:cubicBezTo>
                    <a:pt x="443" y="9"/>
                    <a:pt x="396" y="12"/>
                    <a:pt x="355" y="28"/>
                  </a:cubicBezTo>
                  <a:cubicBezTo>
                    <a:pt x="270" y="63"/>
                    <a:pt x="222" y="86"/>
                    <a:pt x="157" y="153"/>
                  </a:cubicBezTo>
                  <a:cubicBezTo>
                    <a:pt x="152" y="158"/>
                    <a:pt x="148" y="163"/>
                    <a:pt x="142" y="170"/>
                  </a:cubicBezTo>
                  <a:cubicBezTo>
                    <a:pt x="120" y="198"/>
                    <a:pt x="99" y="227"/>
                    <a:pt x="81" y="258"/>
                  </a:cubicBezTo>
                  <a:cubicBezTo>
                    <a:pt x="60" y="296"/>
                    <a:pt x="45" y="337"/>
                    <a:pt x="36" y="379"/>
                  </a:cubicBezTo>
                  <a:cubicBezTo>
                    <a:pt x="1" y="556"/>
                    <a:pt x="63" y="719"/>
                    <a:pt x="188" y="842"/>
                  </a:cubicBezTo>
                  <a:cubicBezTo>
                    <a:pt x="270" y="923"/>
                    <a:pt x="368" y="964"/>
                    <a:pt x="474" y="1001"/>
                  </a:cubicBezTo>
                  <a:cubicBezTo>
                    <a:pt x="527" y="1018"/>
                    <a:pt x="581" y="1029"/>
                    <a:pt x="635" y="1034"/>
                  </a:cubicBezTo>
                  <a:cubicBezTo>
                    <a:pt x="693" y="1043"/>
                    <a:pt x="753" y="1047"/>
                    <a:pt x="812" y="1048"/>
                  </a:cubicBezTo>
                  <a:cubicBezTo>
                    <a:pt x="825" y="1048"/>
                    <a:pt x="839" y="1046"/>
                    <a:pt x="853" y="1044"/>
                  </a:cubicBezTo>
                  <a:cubicBezTo>
                    <a:pt x="902" y="1040"/>
                    <a:pt x="949" y="1031"/>
                    <a:pt x="996" y="1019"/>
                  </a:cubicBezTo>
                  <a:cubicBezTo>
                    <a:pt x="1023" y="1009"/>
                    <a:pt x="1050" y="999"/>
                    <a:pt x="1076" y="986"/>
                  </a:cubicBezTo>
                  <a:cubicBezTo>
                    <a:pt x="1096" y="976"/>
                    <a:pt x="1118" y="967"/>
                    <a:pt x="1139" y="955"/>
                  </a:cubicBezTo>
                  <a:cubicBezTo>
                    <a:pt x="1222" y="918"/>
                    <a:pt x="1291" y="855"/>
                    <a:pt x="1336" y="776"/>
                  </a:cubicBezTo>
                  <a:cubicBezTo>
                    <a:pt x="1341" y="768"/>
                    <a:pt x="1343" y="761"/>
                    <a:pt x="1346" y="753"/>
                  </a:cubicBezTo>
                  <a:cubicBezTo>
                    <a:pt x="1376" y="705"/>
                    <a:pt x="1400" y="651"/>
                    <a:pt x="1416" y="596"/>
                  </a:cubicBezTo>
                  <a:cubicBezTo>
                    <a:pt x="1434" y="540"/>
                    <a:pt x="1439" y="482"/>
                    <a:pt x="1431" y="425"/>
                  </a:cubicBezTo>
                  <a:cubicBezTo>
                    <a:pt x="1432" y="373"/>
                    <a:pt x="1420" y="321"/>
                    <a:pt x="1394" y="276"/>
                  </a:cubicBezTo>
                  <a:cubicBezTo>
                    <a:pt x="1327" y="132"/>
                    <a:pt x="1183" y="40"/>
                    <a:pt x="1025" y="40"/>
                  </a:cubicBezTo>
                  <a:cubicBezTo>
                    <a:pt x="968" y="44"/>
                    <a:pt x="913" y="59"/>
                    <a:pt x="861" y="82"/>
                  </a:cubicBezTo>
                  <a:cubicBezTo>
                    <a:pt x="825" y="68"/>
                    <a:pt x="789" y="54"/>
                    <a:pt x="752" y="41"/>
                  </a:cubicBezTo>
                  <a:cubicBezTo>
                    <a:pt x="684" y="18"/>
                    <a:pt x="611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4357300" y="1404575"/>
              <a:ext cx="27325" cy="23250"/>
            </a:xfrm>
            <a:custGeom>
              <a:avLst/>
              <a:gdLst/>
              <a:ahLst/>
              <a:cxnLst/>
              <a:rect l="l" t="t" r="r" b="b"/>
              <a:pathLst>
                <a:path w="1093" h="930" extrusionOk="0">
                  <a:moveTo>
                    <a:pt x="394" y="1"/>
                  </a:moveTo>
                  <a:lnTo>
                    <a:pt x="293" y="17"/>
                  </a:lnTo>
                  <a:lnTo>
                    <a:pt x="195" y="60"/>
                  </a:lnTo>
                  <a:cubicBezTo>
                    <a:pt x="149" y="86"/>
                    <a:pt x="111" y="124"/>
                    <a:pt x="84" y="169"/>
                  </a:cubicBezTo>
                  <a:cubicBezTo>
                    <a:pt x="25" y="254"/>
                    <a:pt x="1" y="356"/>
                    <a:pt x="17" y="458"/>
                  </a:cubicBezTo>
                  <a:cubicBezTo>
                    <a:pt x="20" y="511"/>
                    <a:pt x="39" y="562"/>
                    <a:pt x="69" y="606"/>
                  </a:cubicBezTo>
                  <a:cubicBezTo>
                    <a:pt x="96" y="651"/>
                    <a:pt x="123" y="697"/>
                    <a:pt x="150" y="742"/>
                  </a:cubicBezTo>
                  <a:cubicBezTo>
                    <a:pt x="187" y="802"/>
                    <a:pt x="240" y="850"/>
                    <a:pt x="301" y="884"/>
                  </a:cubicBezTo>
                  <a:cubicBezTo>
                    <a:pt x="358" y="913"/>
                    <a:pt x="421" y="929"/>
                    <a:pt x="485" y="929"/>
                  </a:cubicBezTo>
                  <a:cubicBezTo>
                    <a:pt x="489" y="929"/>
                    <a:pt x="493" y="929"/>
                    <a:pt x="497" y="929"/>
                  </a:cubicBezTo>
                  <a:cubicBezTo>
                    <a:pt x="538" y="926"/>
                    <a:pt x="579" y="919"/>
                    <a:pt x="619" y="911"/>
                  </a:cubicBezTo>
                  <a:cubicBezTo>
                    <a:pt x="626" y="909"/>
                    <a:pt x="634" y="906"/>
                    <a:pt x="641" y="903"/>
                  </a:cubicBezTo>
                  <a:cubicBezTo>
                    <a:pt x="680" y="889"/>
                    <a:pt x="718" y="872"/>
                    <a:pt x="756" y="851"/>
                  </a:cubicBezTo>
                  <a:cubicBezTo>
                    <a:pt x="760" y="849"/>
                    <a:pt x="765" y="846"/>
                    <a:pt x="769" y="844"/>
                  </a:cubicBezTo>
                  <a:cubicBezTo>
                    <a:pt x="921" y="812"/>
                    <a:pt x="1044" y="698"/>
                    <a:pt x="1082" y="547"/>
                  </a:cubicBezTo>
                  <a:cubicBezTo>
                    <a:pt x="1086" y="513"/>
                    <a:pt x="1089" y="480"/>
                    <a:pt x="1092" y="446"/>
                  </a:cubicBezTo>
                  <a:cubicBezTo>
                    <a:pt x="1091" y="376"/>
                    <a:pt x="1071" y="308"/>
                    <a:pt x="1033" y="248"/>
                  </a:cubicBezTo>
                  <a:lnTo>
                    <a:pt x="966" y="166"/>
                  </a:lnTo>
                  <a:cubicBezTo>
                    <a:pt x="915" y="120"/>
                    <a:pt x="853" y="87"/>
                    <a:pt x="786" y="72"/>
                  </a:cubicBezTo>
                  <a:lnTo>
                    <a:pt x="716" y="57"/>
                  </a:lnTo>
                  <a:lnTo>
                    <a:pt x="705" y="53"/>
                  </a:lnTo>
                  <a:cubicBezTo>
                    <a:pt x="702" y="52"/>
                    <a:pt x="699" y="52"/>
                    <a:pt x="696" y="52"/>
                  </a:cubicBezTo>
                  <a:cubicBezTo>
                    <a:pt x="693" y="52"/>
                    <a:pt x="690" y="52"/>
                    <a:pt x="687" y="52"/>
                  </a:cubicBezTo>
                  <a:cubicBezTo>
                    <a:pt x="622" y="38"/>
                    <a:pt x="558" y="25"/>
                    <a:pt x="495" y="11"/>
                  </a:cubicBezTo>
                  <a:cubicBezTo>
                    <a:pt x="461" y="7"/>
                    <a:pt x="427" y="4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4389275" y="1490450"/>
              <a:ext cx="21250" cy="21950"/>
            </a:xfrm>
            <a:custGeom>
              <a:avLst/>
              <a:gdLst/>
              <a:ahLst/>
              <a:cxnLst/>
              <a:rect l="l" t="t" r="r" b="b"/>
              <a:pathLst>
                <a:path w="850" h="878" extrusionOk="0">
                  <a:moveTo>
                    <a:pt x="392" y="0"/>
                  </a:moveTo>
                  <a:cubicBezTo>
                    <a:pt x="322" y="0"/>
                    <a:pt x="251" y="18"/>
                    <a:pt x="187" y="56"/>
                  </a:cubicBezTo>
                  <a:lnTo>
                    <a:pt x="105" y="123"/>
                  </a:lnTo>
                  <a:cubicBezTo>
                    <a:pt x="58" y="174"/>
                    <a:pt x="26" y="235"/>
                    <a:pt x="10" y="302"/>
                  </a:cubicBezTo>
                  <a:cubicBezTo>
                    <a:pt x="7" y="336"/>
                    <a:pt x="3" y="369"/>
                    <a:pt x="0" y="403"/>
                  </a:cubicBezTo>
                  <a:cubicBezTo>
                    <a:pt x="1" y="473"/>
                    <a:pt x="23" y="541"/>
                    <a:pt x="60" y="602"/>
                  </a:cubicBezTo>
                  <a:cubicBezTo>
                    <a:pt x="79" y="633"/>
                    <a:pt x="98" y="664"/>
                    <a:pt x="117" y="696"/>
                  </a:cubicBezTo>
                  <a:cubicBezTo>
                    <a:pt x="143" y="742"/>
                    <a:pt x="181" y="780"/>
                    <a:pt x="227" y="807"/>
                  </a:cubicBezTo>
                  <a:cubicBezTo>
                    <a:pt x="296" y="854"/>
                    <a:pt x="376" y="878"/>
                    <a:pt x="457" y="878"/>
                  </a:cubicBezTo>
                  <a:cubicBezTo>
                    <a:pt x="528" y="878"/>
                    <a:pt x="599" y="859"/>
                    <a:pt x="662" y="822"/>
                  </a:cubicBezTo>
                  <a:lnTo>
                    <a:pt x="745" y="755"/>
                  </a:lnTo>
                  <a:cubicBezTo>
                    <a:pt x="791" y="704"/>
                    <a:pt x="823" y="643"/>
                    <a:pt x="839" y="576"/>
                  </a:cubicBezTo>
                  <a:cubicBezTo>
                    <a:pt x="843" y="542"/>
                    <a:pt x="846" y="509"/>
                    <a:pt x="849" y="475"/>
                  </a:cubicBezTo>
                  <a:cubicBezTo>
                    <a:pt x="847" y="405"/>
                    <a:pt x="827" y="337"/>
                    <a:pt x="789" y="277"/>
                  </a:cubicBezTo>
                  <a:cubicBezTo>
                    <a:pt x="770" y="245"/>
                    <a:pt x="751" y="214"/>
                    <a:pt x="732" y="182"/>
                  </a:cubicBezTo>
                  <a:cubicBezTo>
                    <a:pt x="654" y="64"/>
                    <a:pt x="525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4364600" y="1317100"/>
              <a:ext cx="29975" cy="21875"/>
            </a:xfrm>
            <a:custGeom>
              <a:avLst/>
              <a:gdLst/>
              <a:ahLst/>
              <a:cxnLst/>
              <a:rect l="l" t="t" r="r" b="b"/>
              <a:pathLst>
                <a:path w="1199" h="875" extrusionOk="0">
                  <a:moveTo>
                    <a:pt x="793" y="0"/>
                  </a:moveTo>
                  <a:cubicBezTo>
                    <a:pt x="756" y="0"/>
                    <a:pt x="718" y="6"/>
                    <a:pt x="681" y="16"/>
                  </a:cubicBezTo>
                  <a:cubicBezTo>
                    <a:pt x="663" y="23"/>
                    <a:pt x="643" y="28"/>
                    <a:pt x="624" y="32"/>
                  </a:cubicBezTo>
                  <a:lnTo>
                    <a:pt x="622" y="31"/>
                  </a:lnTo>
                  <a:cubicBezTo>
                    <a:pt x="599" y="25"/>
                    <a:pt x="578" y="20"/>
                    <a:pt x="554" y="16"/>
                  </a:cubicBezTo>
                  <a:cubicBezTo>
                    <a:pt x="511" y="10"/>
                    <a:pt x="466" y="5"/>
                    <a:pt x="422" y="2"/>
                  </a:cubicBezTo>
                  <a:cubicBezTo>
                    <a:pt x="415" y="2"/>
                    <a:pt x="409" y="1"/>
                    <a:pt x="403" y="1"/>
                  </a:cubicBezTo>
                  <a:cubicBezTo>
                    <a:pt x="397" y="1"/>
                    <a:pt x="391" y="2"/>
                    <a:pt x="385" y="2"/>
                  </a:cubicBezTo>
                  <a:lnTo>
                    <a:pt x="284" y="18"/>
                  </a:lnTo>
                  <a:cubicBezTo>
                    <a:pt x="232" y="31"/>
                    <a:pt x="183" y="57"/>
                    <a:pt x="145" y="95"/>
                  </a:cubicBezTo>
                  <a:cubicBezTo>
                    <a:pt x="116" y="114"/>
                    <a:pt x="91" y="141"/>
                    <a:pt x="75" y="171"/>
                  </a:cubicBezTo>
                  <a:cubicBezTo>
                    <a:pt x="42" y="211"/>
                    <a:pt x="20" y="257"/>
                    <a:pt x="10" y="308"/>
                  </a:cubicBezTo>
                  <a:cubicBezTo>
                    <a:pt x="7" y="342"/>
                    <a:pt x="4" y="375"/>
                    <a:pt x="1" y="409"/>
                  </a:cubicBezTo>
                  <a:cubicBezTo>
                    <a:pt x="5" y="443"/>
                    <a:pt x="11" y="477"/>
                    <a:pt x="17" y="510"/>
                  </a:cubicBezTo>
                  <a:cubicBezTo>
                    <a:pt x="30" y="562"/>
                    <a:pt x="57" y="609"/>
                    <a:pt x="95" y="648"/>
                  </a:cubicBezTo>
                  <a:cubicBezTo>
                    <a:pt x="124" y="692"/>
                    <a:pt x="165" y="726"/>
                    <a:pt x="212" y="748"/>
                  </a:cubicBezTo>
                  <a:cubicBezTo>
                    <a:pt x="273" y="776"/>
                    <a:pt x="337" y="798"/>
                    <a:pt x="401" y="813"/>
                  </a:cubicBezTo>
                  <a:cubicBezTo>
                    <a:pt x="417" y="816"/>
                    <a:pt x="432" y="817"/>
                    <a:pt x="448" y="819"/>
                  </a:cubicBezTo>
                  <a:cubicBezTo>
                    <a:pt x="468" y="831"/>
                    <a:pt x="489" y="840"/>
                    <a:pt x="512" y="846"/>
                  </a:cubicBezTo>
                  <a:cubicBezTo>
                    <a:pt x="552" y="865"/>
                    <a:pt x="596" y="875"/>
                    <a:pt x="641" y="875"/>
                  </a:cubicBezTo>
                  <a:cubicBezTo>
                    <a:pt x="647" y="875"/>
                    <a:pt x="653" y="875"/>
                    <a:pt x="660" y="874"/>
                  </a:cubicBezTo>
                  <a:cubicBezTo>
                    <a:pt x="750" y="868"/>
                    <a:pt x="838" y="833"/>
                    <a:pt x="908" y="776"/>
                  </a:cubicBezTo>
                  <a:cubicBezTo>
                    <a:pt x="960" y="763"/>
                    <a:pt x="1007" y="736"/>
                    <a:pt x="1044" y="699"/>
                  </a:cubicBezTo>
                  <a:cubicBezTo>
                    <a:pt x="1088" y="669"/>
                    <a:pt x="1122" y="629"/>
                    <a:pt x="1144" y="581"/>
                  </a:cubicBezTo>
                  <a:cubicBezTo>
                    <a:pt x="1188" y="488"/>
                    <a:pt x="1199" y="384"/>
                    <a:pt x="1174" y="284"/>
                  </a:cubicBezTo>
                  <a:lnTo>
                    <a:pt x="1130" y="187"/>
                  </a:lnTo>
                  <a:cubicBezTo>
                    <a:pt x="1093" y="128"/>
                    <a:pt x="1040" y="79"/>
                    <a:pt x="978" y="45"/>
                  </a:cubicBezTo>
                  <a:lnTo>
                    <a:pt x="883" y="11"/>
                  </a:lnTo>
                  <a:cubicBezTo>
                    <a:pt x="854" y="4"/>
                    <a:pt x="824" y="0"/>
                    <a:pt x="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4356900" y="1253750"/>
              <a:ext cx="29400" cy="23625"/>
            </a:xfrm>
            <a:custGeom>
              <a:avLst/>
              <a:gdLst/>
              <a:ahLst/>
              <a:cxnLst/>
              <a:rect l="l" t="t" r="r" b="b"/>
              <a:pathLst>
                <a:path w="1176" h="945" extrusionOk="0">
                  <a:moveTo>
                    <a:pt x="492" y="0"/>
                  </a:moveTo>
                  <a:cubicBezTo>
                    <a:pt x="486" y="0"/>
                    <a:pt x="478" y="0"/>
                    <a:pt x="473" y="1"/>
                  </a:cubicBezTo>
                  <a:cubicBezTo>
                    <a:pt x="434" y="7"/>
                    <a:pt x="395" y="12"/>
                    <a:pt x="356" y="20"/>
                  </a:cubicBezTo>
                  <a:cubicBezTo>
                    <a:pt x="344" y="23"/>
                    <a:pt x="331" y="26"/>
                    <a:pt x="319" y="31"/>
                  </a:cubicBezTo>
                  <a:cubicBezTo>
                    <a:pt x="283" y="45"/>
                    <a:pt x="246" y="63"/>
                    <a:pt x="210" y="79"/>
                  </a:cubicBezTo>
                  <a:cubicBezTo>
                    <a:pt x="204" y="82"/>
                    <a:pt x="197" y="86"/>
                    <a:pt x="191" y="89"/>
                  </a:cubicBezTo>
                  <a:cubicBezTo>
                    <a:pt x="164" y="112"/>
                    <a:pt x="137" y="134"/>
                    <a:pt x="110" y="157"/>
                  </a:cubicBezTo>
                  <a:cubicBezTo>
                    <a:pt x="73" y="194"/>
                    <a:pt x="46" y="238"/>
                    <a:pt x="32" y="288"/>
                  </a:cubicBezTo>
                  <a:cubicBezTo>
                    <a:pt x="17" y="318"/>
                    <a:pt x="9" y="351"/>
                    <a:pt x="10" y="386"/>
                  </a:cubicBezTo>
                  <a:cubicBezTo>
                    <a:pt x="1" y="437"/>
                    <a:pt x="4" y="489"/>
                    <a:pt x="21" y="538"/>
                  </a:cubicBezTo>
                  <a:cubicBezTo>
                    <a:pt x="35" y="585"/>
                    <a:pt x="56" y="629"/>
                    <a:pt x="82" y="671"/>
                  </a:cubicBezTo>
                  <a:cubicBezTo>
                    <a:pt x="96" y="692"/>
                    <a:pt x="111" y="711"/>
                    <a:pt x="128" y="730"/>
                  </a:cubicBezTo>
                  <a:cubicBezTo>
                    <a:pt x="142" y="749"/>
                    <a:pt x="158" y="767"/>
                    <a:pt x="176" y="785"/>
                  </a:cubicBezTo>
                  <a:cubicBezTo>
                    <a:pt x="180" y="790"/>
                    <a:pt x="186" y="794"/>
                    <a:pt x="192" y="799"/>
                  </a:cubicBezTo>
                  <a:cubicBezTo>
                    <a:pt x="224" y="824"/>
                    <a:pt x="257" y="846"/>
                    <a:pt x="291" y="868"/>
                  </a:cubicBezTo>
                  <a:cubicBezTo>
                    <a:pt x="298" y="872"/>
                    <a:pt x="304" y="875"/>
                    <a:pt x="311" y="879"/>
                  </a:cubicBezTo>
                  <a:cubicBezTo>
                    <a:pt x="347" y="895"/>
                    <a:pt x="385" y="908"/>
                    <a:pt x="423" y="921"/>
                  </a:cubicBezTo>
                  <a:cubicBezTo>
                    <a:pt x="437" y="926"/>
                    <a:pt x="451" y="930"/>
                    <a:pt x="466" y="932"/>
                  </a:cubicBezTo>
                  <a:cubicBezTo>
                    <a:pt x="505" y="938"/>
                    <a:pt x="546" y="941"/>
                    <a:pt x="586" y="945"/>
                  </a:cubicBezTo>
                  <a:lnTo>
                    <a:pt x="608" y="945"/>
                  </a:lnTo>
                  <a:cubicBezTo>
                    <a:pt x="615" y="945"/>
                    <a:pt x="623" y="945"/>
                    <a:pt x="631" y="944"/>
                  </a:cubicBezTo>
                  <a:cubicBezTo>
                    <a:pt x="671" y="938"/>
                    <a:pt x="712" y="932"/>
                    <a:pt x="752" y="923"/>
                  </a:cubicBezTo>
                  <a:cubicBezTo>
                    <a:pt x="782" y="914"/>
                    <a:pt x="812" y="904"/>
                    <a:pt x="840" y="888"/>
                  </a:cubicBezTo>
                  <a:cubicBezTo>
                    <a:pt x="863" y="879"/>
                    <a:pt x="886" y="868"/>
                    <a:pt x="907" y="856"/>
                  </a:cubicBezTo>
                  <a:cubicBezTo>
                    <a:pt x="912" y="854"/>
                    <a:pt x="914" y="852"/>
                    <a:pt x="917" y="850"/>
                  </a:cubicBezTo>
                  <a:cubicBezTo>
                    <a:pt x="948" y="827"/>
                    <a:pt x="977" y="801"/>
                    <a:pt x="1007" y="776"/>
                  </a:cubicBezTo>
                  <a:cubicBezTo>
                    <a:pt x="1013" y="771"/>
                    <a:pt x="1018" y="765"/>
                    <a:pt x="1024" y="760"/>
                  </a:cubicBezTo>
                  <a:cubicBezTo>
                    <a:pt x="1027" y="757"/>
                    <a:pt x="1030" y="753"/>
                    <a:pt x="1033" y="749"/>
                  </a:cubicBezTo>
                  <a:cubicBezTo>
                    <a:pt x="1055" y="720"/>
                    <a:pt x="1077" y="687"/>
                    <a:pt x="1098" y="657"/>
                  </a:cubicBezTo>
                  <a:cubicBezTo>
                    <a:pt x="1175" y="517"/>
                    <a:pt x="1156" y="343"/>
                    <a:pt x="1050" y="222"/>
                  </a:cubicBezTo>
                  <a:cubicBezTo>
                    <a:pt x="1021" y="179"/>
                    <a:pt x="980" y="144"/>
                    <a:pt x="932" y="122"/>
                  </a:cubicBezTo>
                  <a:cubicBezTo>
                    <a:pt x="901" y="110"/>
                    <a:pt x="869" y="99"/>
                    <a:pt x="838" y="87"/>
                  </a:cubicBezTo>
                  <a:cubicBezTo>
                    <a:pt x="835" y="87"/>
                    <a:pt x="833" y="87"/>
                    <a:pt x="830" y="86"/>
                  </a:cubicBezTo>
                  <a:cubicBezTo>
                    <a:pt x="828" y="86"/>
                    <a:pt x="826" y="83"/>
                    <a:pt x="824" y="81"/>
                  </a:cubicBezTo>
                  <a:cubicBezTo>
                    <a:pt x="813" y="75"/>
                    <a:pt x="801" y="68"/>
                    <a:pt x="789" y="64"/>
                  </a:cubicBezTo>
                  <a:cubicBezTo>
                    <a:pt x="748" y="46"/>
                    <a:pt x="706" y="29"/>
                    <a:pt x="664" y="18"/>
                  </a:cubicBezTo>
                  <a:cubicBezTo>
                    <a:pt x="635" y="11"/>
                    <a:pt x="607" y="8"/>
                    <a:pt x="578" y="6"/>
                  </a:cubicBezTo>
                  <a:cubicBezTo>
                    <a:pt x="550" y="2"/>
                    <a:pt x="520" y="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4287100" y="1337650"/>
              <a:ext cx="27800" cy="21975"/>
            </a:xfrm>
            <a:custGeom>
              <a:avLst/>
              <a:gdLst/>
              <a:ahLst/>
              <a:cxnLst/>
              <a:rect l="l" t="t" r="r" b="b"/>
              <a:pathLst>
                <a:path w="1112" h="879" extrusionOk="0">
                  <a:moveTo>
                    <a:pt x="545" y="0"/>
                  </a:moveTo>
                  <a:cubicBezTo>
                    <a:pt x="531" y="0"/>
                    <a:pt x="517" y="0"/>
                    <a:pt x="503" y="3"/>
                  </a:cubicBezTo>
                  <a:cubicBezTo>
                    <a:pt x="457" y="7"/>
                    <a:pt x="410" y="14"/>
                    <a:pt x="365" y="25"/>
                  </a:cubicBezTo>
                  <a:cubicBezTo>
                    <a:pt x="351" y="28"/>
                    <a:pt x="337" y="32"/>
                    <a:pt x="324" y="37"/>
                  </a:cubicBezTo>
                  <a:cubicBezTo>
                    <a:pt x="277" y="54"/>
                    <a:pt x="232" y="76"/>
                    <a:pt x="189" y="100"/>
                  </a:cubicBezTo>
                  <a:cubicBezTo>
                    <a:pt x="68" y="169"/>
                    <a:pt x="1" y="310"/>
                    <a:pt x="3" y="447"/>
                  </a:cubicBezTo>
                  <a:cubicBezTo>
                    <a:pt x="3" y="484"/>
                    <a:pt x="8" y="522"/>
                    <a:pt x="20" y="558"/>
                  </a:cubicBezTo>
                  <a:cubicBezTo>
                    <a:pt x="20" y="560"/>
                    <a:pt x="21" y="562"/>
                    <a:pt x="22" y="564"/>
                  </a:cubicBezTo>
                  <a:cubicBezTo>
                    <a:pt x="27" y="578"/>
                    <a:pt x="58" y="651"/>
                    <a:pt x="66" y="664"/>
                  </a:cubicBezTo>
                  <a:cubicBezTo>
                    <a:pt x="87" y="702"/>
                    <a:pt x="115" y="735"/>
                    <a:pt x="149" y="762"/>
                  </a:cubicBezTo>
                  <a:cubicBezTo>
                    <a:pt x="221" y="820"/>
                    <a:pt x="256" y="840"/>
                    <a:pt x="345" y="865"/>
                  </a:cubicBezTo>
                  <a:cubicBezTo>
                    <a:pt x="350" y="867"/>
                    <a:pt x="354" y="867"/>
                    <a:pt x="358" y="868"/>
                  </a:cubicBezTo>
                  <a:cubicBezTo>
                    <a:pt x="385" y="872"/>
                    <a:pt x="435" y="878"/>
                    <a:pt x="462" y="879"/>
                  </a:cubicBezTo>
                  <a:lnTo>
                    <a:pt x="470" y="879"/>
                  </a:lnTo>
                  <a:cubicBezTo>
                    <a:pt x="474" y="879"/>
                    <a:pt x="478" y="879"/>
                    <a:pt x="482" y="878"/>
                  </a:cubicBezTo>
                  <a:lnTo>
                    <a:pt x="583" y="862"/>
                  </a:lnTo>
                  <a:cubicBezTo>
                    <a:pt x="585" y="862"/>
                    <a:pt x="586" y="860"/>
                    <a:pt x="587" y="860"/>
                  </a:cubicBezTo>
                  <a:lnTo>
                    <a:pt x="594" y="859"/>
                  </a:lnTo>
                  <a:lnTo>
                    <a:pt x="599" y="857"/>
                  </a:lnTo>
                  <a:lnTo>
                    <a:pt x="602" y="856"/>
                  </a:lnTo>
                  <a:cubicBezTo>
                    <a:pt x="620" y="849"/>
                    <a:pt x="638" y="840"/>
                    <a:pt x="655" y="832"/>
                  </a:cubicBezTo>
                  <a:cubicBezTo>
                    <a:pt x="661" y="832"/>
                    <a:pt x="666" y="835"/>
                    <a:pt x="672" y="835"/>
                  </a:cubicBezTo>
                  <a:cubicBezTo>
                    <a:pt x="683" y="835"/>
                    <a:pt x="694" y="836"/>
                    <a:pt x="705" y="836"/>
                  </a:cubicBezTo>
                  <a:cubicBezTo>
                    <a:pt x="851" y="836"/>
                    <a:pt x="988" y="757"/>
                    <a:pt x="1062" y="628"/>
                  </a:cubicBezTo>
                  <a:cubicBezTo>
                    <a:pt x="1072" y="597"/>
                    <a:pt x="1084" y="564"/>
                    <a:pt x="1096" y="533"/>
                  </a:cubicBezTo>
                  <a:cubicBezTo>
                    <a:pt x="1111" y="466"/>
                    <a:pt x="1110" y="397"/>
                    <a:pt x="1091" y="331"/>
                  </a:cubicBezTo>
                  <a:cubicBezTo>
                    <a:pt x="1076" y="299"/>
                    <a:pt x="1062" y="266"/>
                    <a:pt x="1047" y="234"/>
                  </a:cubicBezTo>
                  <a:cubicBezTo>
                    <a:pt x="1010" y="174"/>
                    <a:pt x="957" y="126"/>
                    <a:pt x="895" y="93"/>
                  </a:cubicBezTo>
                  <a:cubicBezTo>
                    <a:pt x="882" y="85"/>
                    <a:pt x="870" y="78"/>
                    <a:pt x="856" y="72"/>
                  </a:cubicBezTo>
                  <a:cubicBezTo>
                    <a:pt x="851" y="70"/>
                    <a:pt x="844" y="66"/>
                    <a:pt x="837" y="64"/>
                  </a:cubicBezTo>
                  <a:cubicBezTo>
                    <a:pt x="801" y="50"/>
                    <a:pt x="765" y="35"/>
                    <a:pt x="727" y="23"/>
                  </a:cubicBezTo>
                  <a:cubicBezTo>
                    <a:pt x="713" y="19"/>
                    <a:pt x="698" y="15"/>
                    <a:pt x="683" y="14"/>
                  </a:cubicBezTo>
                  <a:cubicBezTo>
                    <a:pt x="646" y="8"/>
                    <a:pt x="607" y="6"/>
                    <a:pt x="568" y="1"/>
                  </a:cubicBezTo>
                  <a:cubicBezTo>
                    <a:pt x="560" y="1"/>
                    <a:pt x="55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4233075" y="1371725"/>
              <a:ext cx="20950" cy="24800"/>
            </a:xfrm>
            <a:custGeom>
              <a:avLst/>
              <a:gdLst/>
              <a:ahLst/>
              <a:cxnLst/>
              <a:rect l="l" t="t" r="r" b="b"/>
              <a:pathLst>
                <a:path w="838" h="992" extrusionOk="0">
                  <a:moveTo>
                    <a:pt x="435" y="1"/>
                  </a:moveTo>
                  <a:cubicBezTo>
                    <a:pt x="433" y="1"/>
                    <a:pt x="431" y="1"/>
                    <a:pt x="428" y="1"/>
                  </a:cubicBezTo>
                  <a:cubicBezTo>
                    <a:pt x="394" y="6"/>
                    <a:pt x="360" y="12"/>
                    <a:pt x="327" y="17"/>
                  </a:cubicBezTo>
                  <a:cubicBezTo>
                    <a:pt x="259" y="38"/>
                    <a:pt x="197" y="77"/>
                    <a:pt x="149" y="128"/>
                  </a:cubicBezTo>
                  <a:cubicBezTo>
                    <a:pt x="144" y="133"/>
                    <a:pt x="141" y="136"/>
                    <a:pt x="138" y="139"/>
                  </a:cubicBezTo>
                  <a:lnTo>
                    <a:pt x="133" y="145"/>
                  </a:lnTo>
                  <a:cubicBezTo>
                    <a:pt x="112" y="173"/>
                    <a:pt x="91" y="204"/>
                    <a:pt x="72" y="232"/>
                  </a:cubicBezTo>
                  <a:cubicBezTo>
                    <a:pt x="66" y="241"/>
                    <a:pt x="61" y="248"/>
                    <a:pt x="58" y="258"/>
                  </a:cubicBezTo>
                  <a:cubicBezTo>
                    <a:pt x="39" y="296"/>
                    <a:pt x="24" y="337"/>
                    <a:pt x="15" y="378"/>
                  </a:cubicBezTo>
                  <a:cubicBezTo>
                    <a:pt x="14" y="382"/>
                    <a:pt x="12" y="388"/>
                    <a:pt x="11" y="393"/>
                  </a:cubicBezTo>
                  <a:cubicBezTo>
                    <a:pt x="7" y="427"/>
                    <a:pt x="4" y="465"/>
                    <a:pt x="1" y="499"/>
                  </a:cubicBezTo>
                  <a:cubicBezTo>
                    <a:pt x="1" y="501"/>
                    <a:pt x="1" y="503"/>
                    <a:pt x="1" y="507"/>
                  </a:cubicBezTo>
                  <a:cubicBezTo>
                    <a:pt x="1" y="516"/>
                    <a:pt x="1" y="526"/>
                    <a:pt x="3" y="535"/>
                  </a:cubicBezTo>
                  <a:cubicBezTo>
                    <a:pt x="7" y="566"/>
                    <a:pt x="11" y="623"/>
                    <a:pt x="25" y="662"/>
                  </a:cubicBezTo>
                  <a:cubicBezTo>
                    <a:pt x="39" y="704"/>
                    <a:pt x="58" y="745"/>
                    <a:pt x="79" y="783"/>
                  </a:cubicBezTo>
                  <a:cubicBezTo>
                    <a:pt x="83" y="788"/>
                    <a:pt x="85" y="792"/>
                    <a:pt x="88" y="795"/>
                  </a:cubicBezTo>
                  <a:cubicBezTo>
                    <a:pt x="110" y="824"/>
                    <a:pt x="135" y="853"/>
                    <a:pt x="158" y="881"/>
                  </a:cubicBezTo>
                  <a:lnTo>
                    <a:pt x="165" y="887"/>
                  </a:lnTo>
                  <a:cubicBezTo>
                    <a:pt x="243" y="954"/>
                    <a:pt x="341" y="991"/>
                    <a:pt x="444" y="992"/>
                  </a:cubicBezTo>
                  <a:cubicBezTo>
                    <a:pt x="446" y="992"/>
                    <a:pt x="448" y="992"/>
                    <a:pt x="450" y="992"/>
                  </a:cubicBezTo>
                  <a:cubicBezTo>
                    <a:pt x="500" y="992"/>
                    <a:pt x="550" y="979"/>
                    <a:pt x="594" y="954"/>
                  </a:cubicBezTo>
                  <a:cubicBezTo>
                    <a:pt x="645" y="937"/>
                    <a:pt x="689" y="905"/>
                    <a:pt x="723" y="864"/>
                  </a:cubicBezTo>
                  <a:cubicBezTo>
                    <a:pt x="744" y="836"/>
                    <a:pt x="763" y="808"/>
                    <a:pt x="783" y="781"/>
                  </a:cubicBezTo>
                  <a:cubicBezTo>
                    <a:pt x="814" y="721"/>
                    <a:pt x="830" y="653"/>
                    <a:pt x="828" y="584"/>
                  </a:cubicBezTo>
                  <a:cubicBezTo>
                    <a:pt x="824" y="560"/>
                    <a:pt x="821" y="534"/>
                    <a:pt x="816" y="508"/>
                  </a:cubicBezTo>
                  <a:cubicBezTo>
                    <a:pt x="831" y="469"/>
                    <a:pt x="838" y="428"/>
                    <a:pt x="836" y="386"/>
                  </a:cubicBezTo>
                  <a:cubicBezTo>
                    <a:pt x="828" y="281"/>
                    <a:pt x="783" y="181"/>
                    <a:pt x="708" y="106"/>
                  </a:cubicBezTo>
                  <a:lnTo>
                    <a:pt x="624" y="46"/>
                  </a:lnTo>
                  <a:cubicBezTo>
                    <a:pt x="566" y="16"/>
                    <a:pt x="501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4297750" y="1412900"/>
              <a:ext cx="21800" cy="21725"/>
            </a:xfrm>
            <a:custGeom>
              <a:avLst/>
              <a:gdLst/>
              <a:ahLst/>
              <a:cxnLst/>
              <a:rect l="l" t="t" r="r" b="b"/>
              <a:pathLst>
                <a:path w="872" h="869" extrusionOk="0">
                  <a:moveTo>
                    <a:pt x="431" y="1"/>
                  </a:moveTo>
                  <a:cubicBezTo>
                    <a:pt x="361" y="3"/>
                    <a:pt x="292" y="23"/>
                    <a:pt x="233" y="60"/>
                  </a:cubicBezTo>
                  <a:lnTo>
                    <a:pt x="152" y="128"/>
                  </a:lnTo>
                  <a:cubicBezTo>
                    <a:pt x="104" y="178"/>
                    <a:pt x="72" y="239"/>
                    <a:pt x="56" y="306"/>
                  </a:cubicBezTo>
                  <a:lnTo>
                    <a:pt x="38" y="383"/>
                  </a:lnTo>
                  <a:cubicBezTo>
                    <a:pt x="0" y="540"/>
                    <a:pt x="64" y="704"/>
                    <a:pt x="198" y="794"/>
                  </a:cubicBezTo>
                  <a:lnTo>
                    <a:pt x="199" y="794"/>
                  </a:lnTo>
                  <a:cubicBezTo>
                    <a:pt x="238" y="826"/>
                    <a:pt x="286" y="849"/>
                    <a:pt x="335" y="859"/>
                  </a:cubicBezTo>
                  <a:cubicBezTo>
                    <a:pt x="370" y="862"/>
                    <a:pt x="403" y="865"/>
                    <a:pt x="437" y="868"/>
                  </a:cubicBezTo>
                  <a:cubicBezTo>
                    <a:pt x="507" y="867"/>
                    <a:pt x="575" y="847"/>
                    <a:pt x="635" y="809"/>
                  </a:cubicBezTo>
                  <a:cubicBezTo>
                    <a:pt x="662" y="786"/>
                    <a:pt x="689" y="764"/>
                    <a:pt x="716" y="742"/>
                  </a:cubicBezTo>
                  <a:cubicBezTo>
                    <a:pt x="762" y="691"/>
                    <a:pt x="794" y="630"/>
                    <a:pt x="811" y="563"/>
                  </a:cubicBezTo>
                  <a:cubicBezTo>
                    <a:pt x="816" y="537"/>
                    <a:pt x="821" y="512"/>
                    <a:pt x="828" y="486"/>
                  </a:cubicBezTo>
                  <a:cubicBezTo>
                    <a:pt x="871" y="274"/>
                    <a:pt x="740" y="66"/>
                    <a:pt x="532" y="10"/>
                  </a:cubicBezTo>
                  <a:cubicBezTo>
                    <a:pt x="498" y="7"/>
                    <a:pt x="464" y="4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4264525" y="1484250"/>
              <a:ext cx="27475" cy="26275"/>
            </a:xfrm>
            <a:custGeom>
              <a:avLst/>
              <a:gdLst/>
              <a:ahLst/>
              <a:cxnLst/>
              <a:rect l="l" t="t" r="r" b="b"/>
              <a:pathLst>
                <a:path w="1099" h="1051" extrusionOk="0">
                  <a:moveTo>
                    <a:pt x="546" y="1"/>
                  </a:moveTo>
                  <a:cubicBezTo>
                    <a:pt x="542" y="1"/>
                    <a:pt x="538" y="1"/>
                    <a:pt x="534" y="1"/>
                  </a:cubicBezTo>
                  <a:cubicBezTo>
                    <a:pt x="488" y="5"/>
                    <a:pt x="442" y="12"/>
                    <a:pt x="397" y="23"/>
                  </a:cubicBezTo>
                  <a:cubicBezTo>
                    <a:pt x="351" y="34"/>
                    <a:pt x="301" y="61"/>
                    <a:pt x="264" y="79"/>
                  </a:cubicBezTo>
                  <a:cubicBezTo>
                    <a:pt x="252" y="85"/>
                    <a:pt x="241" y="91"/>
                    <a:pt x="232" y="100"/>
                  </a:cubicBezTo>
                  <a:cubicBezTo>
                    <a:pt x="204" y="120"/>
                    <a:pt x="173" y="146"/>
                    <a:pt x="147" y="170"/>
                  </a:cubicBezTo>
                  <a:cubicBezTo>
                    <a:pt x="145" y="172"/>
                    <a:pt x="142" y="174"/>
                    <a:pt x="140" y="176"/>
                  </a:cubicBezTo>
                  <a:cubicBezTo>
                    <a:pt x="134" y="182"/>
                    <a:pt x="130" y="187"/>
                    <a:pt x="126" y="193"/>
                  </a:cubicBezTo>
                  <a:cubicBezTo>
                    <a:pt x="102" y="224"/>
                    <a:pt x="69" y="262"/>
                    <a:pt x="52" y="302"/>
                  </a:cubicBezTo>
                  <a:cubicBezTo>
                    <a:pt x="10" y="400"/>
                    <a:pt x="9" y="416"/>
                    <a:pt x="1" y="521"/>
                  </a:cubicBezTo>
                  <a:cubicBezTo>
                    <a:pt x="0" y="530"/>
                    <a:pt x="0" y="538"/>
                    <a:pt x="1" y="547"/>
                  </a:cubicBezTo>
                  <a:cubicBezTo>
                    <a:pt x="4" y="590"/>
                    <a:pt x="11" y="632"/>
                    <a:pt x="23" y="673"/>
                  </a:cubicBezTo>
                  <a:cubicBezTo>
                    <a:pt x="38" y="716"/>
                    <a:pt x="55" y="756"/>
                    <a:pt x="77" y="793"/>
                  </a:cubicBezTo>
                  <a:cubicBezTo>
                    <a:pt x="98" y="830"/>
                    <a:pt x="140" y="874"/>
                    <a:pt x="161" y="898"/>
                  </a:cubicBezTo>
                  <a:cubicBezTo>
                    <a:pt x="194" y="937"/>
                    <a:pt x="241" y="966"/>
                    <a:pt x="283" y="991"/>
                  </a:cubicBezTo>
                  <a:cubicBezTo>
                    <a:pt x="355" y="1030"/>
                    <a:pt x="435" y="1051"/>
                    <a:pt x="516" y="1051"/>
                  </a:cubicBezTo>
                  <a:cubicBezTo>
                    <a:pt x="521" y="1051"/>
                    <a:pt x="525" y="1051"/>
                    <a:pt x="529" y="1051"/>
                  </a:cubicBezTo>
                  <a:cubicBezTo>
                    <a:pt x="572" y="1049"/>
                    <a:pt x="615" y="1043"/>
                    <a:pt x="656" y="1029"/>
                  </a:cubicBezTo>
                  <a:cubicBezTo>
                    <a:pt x="757" y="990"/>
                    <a:pt x="776" y="975"/>
                    <a:pt x="857" y="903"/>
                  </a:cubicBezTo>
                  <a:cubicBezTo>
                    <a:pt x="893" y="866"/>
                    <a:pt x="920" y="820"/>
                    <a:pt x="934" y="771"/>
                  </a:cubicBezTo>
                  <a:cubicBezTo>
                    <a:pt x="937" y="761"/>
                    <a:pt x="940" y="751"/>
                    <a:pt x="942" y="742"/>
                  </a:cubicBezTo>
                  <a:cubicBezTo>
                    <a:pt x="945" y="740"/>
                    <a:pt x="946" y="739"/>
                    <a:pt x="947" y="738"/>
                  </a:cubicBezTo>
                  <a:cubicBezTo>
                    <a:pt x="990" y="709"/>
                    <a:pt x="1025" y="668"/>
                    <a:pt x="1047" y="621"/>
                  </a:cubicBezTo>
                  <a:lnTo>
                    <a:pt x="1083" y="527"/>
                  </a:lnTo>
                  <a:cubicBezTo>
                    <a:pt x="1098" y="460"/>
                    <a:pt x="1096" y="389"/>
                    <a:pt x="1076" y="323"/>
                  </a:cubicBezTo>
                  <a:cubicBezTo>
                    <a:pt x="1062" y="292"/>
                    <a:pt x="1047" y="260"/>
                    <a:pt x="1033" y="227"/>
                  </a:cubicBezTo>
                  <a:cubicBezTo>
                    <a:pt x="995" y="168"/>
                    <a:pt x="944" y="119"/>
                    <a:pt x="882" y="86"/>
                  </a:cubicBezTo>
                  <a:cubicBezTo>
                    <a:pt x="870" y="79"/>
                    <a:pt x="858" y="73"/>
                    <a:pt x="846" y="67"/>
                  </a:cubicBezTo>
                  <a:cubicBezTo>
                    <a:pt x="802" y="48"/>
                    <a:pt x="758" y="32"/>
                    <a:pt x="712" y="19"/>
                  </a:cubicBezTo>
                  <a:cubicBezTo>
                    <a:pt x="667" y="10"/>
                    <a:pt x="620" y="5"/>
                    <a:pt x="574" y="2"/>
                  </a:cubicBezTo>
                  <a:cubicBezTo>
                    <a:pt x="565" y="2"/>
                    <a:pt x="555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4333375" y="1534950"/>
              <a:ext cx="29300" cy="20400"/>
            </a:xfrm>
            <a:custGeom>
              <a:avLst/>
              <a:gdLst/>
              <a:ahLst/>
              <a:cxnLst/>
              <a:rect l="l" t="t" r="r" b="b"/>
              <a:pathLst>
                <a:path w="1172" h="816" extrusionOk="0">
                  <a:moveTo>
                    <a:pt x="598" y="0"/>
                  </a:moveTo>
                  <a:cubicBezTo>
                    <a:pt x="532" y="0"/>
                    <a:pt x="462" y="19"/>
                    <a:pt x="392" y="63"/>
                  </a:cubicBezTo>
                  <a:lnTo>
                    <a:pt x="362" y="81"/>
                  </a:lnTo>
                  <a:cubicBezTo>
                    <a:pt x="0" y="306"/>
                    <a:pt x="235" y="815"/>
                    <a:pt x="575" y="815"/>
                  </a:cubicBezTo>
                  <a:cubicBezTo>
                    <a:pt x="641" y="815"/>
                    <a:pt x="711" y="796"/>
                    <a:pt x="781" y="752"/>
                  </a:cubicBezTo>
                  <a:lnTo>
                    <a:pt x="810" y="735"/>
                  </a:lnTo>
                  <a:cubicBezTo>
                    <a:pt x="1172" y="509"/>
                    <a:pt x="938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4210200" y="1441775"/>
              <a:ext cx="22150" cy="25475"/>
            </a:xfrm>
            <a:custGeom>
              <a:avLst/>
              <a:gdLst/>
              <a:ahLst/>
              <a:cxnLst/>
              <a:rect l="l" t="t" r="r" b="b"/>
              <a:pathLst>
                <a:path w="886" h="1019" extrusionOk="0">
                  <a:moveTo>
                    <a:pt x="430" y="1"/>
                  </a:moveTo>
                  <a:cubicBezTo>
                    <a:pt x="425" y="1"/>
                    <a:pt x="421" y="1"/>
                    <a:pt x="417" y="1"/>
                  </a:cubicBezTo>
                  <a:lnTo>
                    <a:pt x="316" y="17"/>
                  </a:lnTo>
                  <a:cubicBezTo>
                    <a:pt x="248" y="37"/>
                    <a:pt x="186" y="75"/>
                    <a:pt x="138" y="128"/>
                  </a:cubicBezTo>
                  <a:cubicBezTo>
                    <a:pt x="116" y="158"/>
                    <a:pt x="81" y="200"/>
                    <a:pt x="63" y="238"/>
                  </a:cubicBezTo>
                  <a:cubicBezTo>
                    <a:pt x="60" y="244"/>
                    <a:pt x="59" y="248"/>
                    <a:pt x="57" y="254"/>
                  </a:cubicBezTo>
                  <a:cubicBezTo>
                    <a:pt x="43" y="288"/>
                    <a:pt x="27" y="324"/>
                    <a:pt x="18" y="361"/>
                  </a:cubicBezTo>
                  <a:cubicBezTo>
                    <a:pt x="14" y="370"/>
                    <a:pt x="12" y="381"/>
                    <a:pt x="11" y="392"/>
                  </a:cubicBezTo>
                  <a:cubicBezTo>
                    <a:pt x="4" y="435"/>
                    <a:pt x="0" y="478"/>
                    <a:pt x="0" y="523"/>
                  </a:cubicBezTo>
                  <a:cubicBezTo>
                    <a:pt x="4" y="567"/>
                    <a:pt x="10" y="610"/>
                    <a:pt x="20" y="653"/>
                  </a:cubicBezTo>
                  <a:cubicBezTo>
                    <a:pt x="22" y="663"/>
                    <a:pt x="25" y="674"/>
                    <a:pt x="30" y="684"/>
                  </a:cubicBezTo>
                  <a:cubicBezTo>
                    <a:pt x="45" y="727"/>
                    <a:pt x="64" y="768"/>
                    <a:pt x="87" y="807"/>
                  </a:cubicBezTo>
                  <a:cubicBezTo>
                    <a:pt x="90" y="812"/>
                    <a:pt x="92" y="817"/>
                    <a:pt x="97" y="821"/>
                  </a:cubicBezTo>
                  <a:cubicBezTo>
                    <a:pt x="108" y="836"/>
                    <a:pt x="121" y="852"/>
                    <a:pt x="133" y="866"/>
                  </a:cubicBezTo>
                  <a:cubicBezTo>
                    <a:pt x="145" y="880"/>
                    <a:pt x="159" y="899"/>
                    <a:pt x="173" y="914"/>
                  </a:cubicBezTo>
                  <a:cubicBezTo>
                    <a:pt x="251" y="986"/>
                    <a:pt x="346" y="1019"/>
                    <a:pt x="439" y="1019"/>
                  </a:cubicBezTo>
                  <a:cubicBezTo>
                    <a:pt x="613" y="1019"/>
                    <a:pt x="782" y="904"/>
                    <a:pt x="827" y="712"/>
                  </a:cubicBezTo>
                  <a:cubicBezTo>
                    <a:pt x="840" y="666"/>
                    <a:pt x="854" y="621"/>
                    <a:pt x="867" y="576"/>
                  </a:cubicBezTo>
                  <a:cubicBezTo>
                    <a:pt x="885" y="473"/>
                    <a:pt x="868" y="367"/>
                    <a:pt x="817" y="277"/>
                  </a:cubicBezTo>
                  <a:cubicBezTo>
                    <a:pt x="809" y="263"/>
                    <a:pt x="798" y="249"/>
                    <a:pt x="787" y="237"/>
                  </a:cubicBezTo>
                  <a:cubicBezTo>
                    <a:pt x="787" y="237"/>
                    <a:pt x="787" y="236"/>
                    <a:pt x="787" y="235"/>
                  </a:cubicBezTo>
                  <a:cubicBezTo>
                    <a:pt x="769" y="186"/>
                    <a:pt x="738" y="140"/>
                    <a:pt x="697" y="106"/>
                  </a:cubicBezTo>
                  <a:cubicBezTo>
                    <a:pt x="669" y="86"/>
                    <a:pt x="641" y="66"/>
                    <a:pt x="613" y="46"/>
                  </a:cubicBezTo>
                  <a:cubicBezTo>
                    <a:pt x="556" y="17"/>
                    <a:pt x="493" y="1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4273000" y="1276225"/>
              <a:ext cx="28600" cy="19950"/>
            </a:xfrm>
            <a:custGeom>
              <a:avLst/>
              <a:gdLst/>
              <a:ahLst/>
              <a:cxnLst/>
              <a:rect l="l" t="t" r="r" b="b"/>
              <a:pathLst>
                <a:path w="1144" h="798" extrusionOk="0">
                  <a:moveTo>
                    <a:pt x="569" y="0"/>
                  </a:moveTo>
                  <a:cubicBezTo>
                    <a:pt x="504" y="0"/>
                    <a:pt x="434" y="19"/>
                    <a:pt x="364" y="63"/>
                  </a:cubicBezTo>
                  <a:cubicBezTo>
                    <a:pt x="1" y="289"/>
                    <a:pt x="235" y="798"/>
                    <a:pt x="576" y="798"/>
                  </a:cubicBezTo>
                  <a:cubicBezTo>
                    <a:pt x="642" y="798"/>
                    <a:pt x="712" y="779"/>
                    <a:pt x="782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4167500" y="1326350"/>
              <a:ext cx="27475" cy="22450"/>
            </a:xfrm>
            <a:custGeom>
              <a:avLst/>
              <a:gdLst/>
              <a:ahLst/>
              <a:cxnLst/>
              <a:rect l="l" t="t" r="r" b="b"/>
              <a:pathLst>
                <a:path w="1099" h="898" extrusionOk="0">
                  <a:moveTo>
                    <a:pt x="539" y="1"/>
                  </a:moveTo>
                  <a:cubicBezTo>
                    <a:pt x="513" y="1"/>
                    <a:pt x="486" y="2"/>
                    <a:pt x="461" y="5"/>
                  </a:cubicBezTo>
                  <a:cubicBezTo>
                    <a:pt x="401" y="12"/>
                    <a:pt x="342" y="22"/>
                    <a:pt x="283" y="37"/>
                  </a:cubicBezTo>
                  <a:cubicBezTo>
                    <a:pt x="215" y="58"/>
                    <a:pt x="152" y="97"/>
                    <a:pt x="105" y="149"/>
                  </a:cubicBezTo>
                  <a:cubicBezTo>
                    <a:pt x="38" y="228"/>
                    <a:pt x="1" y="326"/>
                    <a:pt x="0" y="429"/>
                  </a:cubicBezTo>
                  <a:cubicBezTo>
                    <a:pt x="2" y="499"/>
                    <a:pt x="23" y="567"/>
                    <a:pt x="59" y="627"/>
                  </a:cubicBezTo>
                  <a:cubicBezTo>
                    <a:pt x="89" y="664"/>
                    <a:pt x="117" y="705"/>
                    <a:pt x="154" y="737"/>
                  </a:cubicBezTo>
                  <a:cubicBezTo>
                    <a:pt x="188" y="767"/>
                    <a:pt x="227" y="794"/>
                    <a:pt x="267" y="818"/>
                  </a:cubicBezTo>
                  <a:cubicBezTo>
                    <a:pt x="279" y="825"/>
                    <a:pt x="291" y="831"/>
                    <a:pt x="304" y="836"/>
                  </a:cubicBezTo>
                  <a:cubicBezTo>
                    <a:pt x="385" y="875"/>
                    <a:pt x="474" y="896"/>
                    <a:pt x="565" y="896"/>
                  </a:cubicBezTo>
                  <a:cubicBezTo>
                    <a:pt x="567" y="896"/>
                    <a:pt x="569" y="896"/>
                    <a:pt x="572" y="896"/>
                  </a:cubicBezTo>
                  <a:cubicBezTo>
                    <a:pt x="577" y="897"/>
                    <a:pt x="583" y="897"/>
                    <a:pt x="589" y="897"/>
                  </a:cubicBezTo>
                  <a:cubicBezTo>
                    <a:pt x="598" y="897"/>
                    <a:pt x="606" y="897"/>
                    <a:pt x="615" y="895"/>
                  </a:cubicBezTo>
                  <a:cubicBezTo>
                    <a:pt x="654" y="891"/>
                    <a:pt x="694" y="885"/>
                    <a:pt x="732" y="877"/>
                  </a:cubicBezTo>
                  <a:cubicBezTo>
                    <a:pt x="738" y="876"/>
                    <a:pt x="745" y="874"/>
                    <a:pt x="751" y="873"/>
                  </a:cubicBezTo>
                  <a:cubicBezTo>
                    <a:pt x="797" y="856"/>
                    <a:pt x="842" y="837"/>
                    <a:pt x="884" y="813"/>
                  </a:cubicBezTo>
                  <a:cubicBezTo>
                    <a:pt x="980" y="735"/>
                    <a:pt x="1050" y="632"/>
                    <a:pt x="1089" y="515"/>
                  </a:cubicBezTo>
                  <a:cubicBezTo>
                    <a:pt x="1092" y="482"/>
                    <a:pt x="1096" y="447"/>
                    <a:pt x="1099" y="413"/>
                  </a:cubicBezTo>
                  <a:cubicBezTo>
                    <a:pt x="1097" y="343"/>
                    <a:pt x="1076" y="275"/>
                    <a:pt x="1040" y="216"/>
                  </a:cubicBezTo>
                  <a:cubicBezTo>
                    <a:pt x="1017" y="189"/>
                    <a:pt x="994" y="162"/>
                    <a:pt x="971" y="134"/>
                  </a:cubicBezTo>
                  <a:cubicBezTo>
                    <a:pt x="922" y="87"/>
                    <a:pt x="860" y="55"/>
                    <a:pt x="793" y="40"/>
                  </a:cubicBezTo>
                  <a:cubicBezTo>
                    <a:pt x="767" y="30"/>
                    <a:pt x="741" y="23"/>
                    <a:pt x="715" y="19"/>
                  </a:cubicBezTo>
                  <a:cubicBezTo>
                    <a:pt x="657" y="8"/>
                    <a:pt x="599" y="3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4215550" y="1298675"/>
              <a:ext cx="23475" cy="20550"/>
            </a:xfrm>
            <a:custGeom>
              <a:avLst/>
              <a:gdLst/>
              <a:ahLst/>
              <a:cxnLst/>
              <a:rect l="l" t="t" r="r" b="b"/>
              <a:pathLst>
                <a:path w="939" h="822" extrusionOk="0">
                  <a:moveTo>
                    <a:pt x="482" y="0"/>
                  </a:moveTo>
                  <a:cubicBezTo>
                    <a:pt x="412" y="2"/>
                    <a:pt x="343" y="23"/>
                    <a:pt x="283" y="60"/>
                  </a:cubicBezTo>
                  <a:lnTo>
                    <a:pt x="237" y="89"/>
                  </a:lnTo>
                  <a:cubicBezTo>
                    <a:pt x="55" y="208"/>
                    <a:pt x="0" y="448"/>
                    <a:pt x="109" y="634"/>
                  </a:cubicBezTo>
                  <a:cubicBezTo>
                    <a:pt x="132" y="661"/>
                    <a:pt x="155" y="688"/>
                    <a:pt x="178" y="717"/>
                  </a:cubicBezTo>
                  <a:cubicBezTo>
                    <a:pt x="228" y="763"/>
                    <a:pt x="290" y="795"/>
                    <a:pt x="356" y="811"/>
                  </a:cubicBezTo>
                  <a:cubicBezTo>
                    <a:pt x="390" y="814"/>
                    <a:pt x="424" y="817"/>
                    <a:pt x="457" y="821"/>
                  </a:cubicBezTo>
                  <a:cubicBezTo>
                    <a:pt x="528" y="819"/>
                    <a:pt x="596" y="799"/>
                    <a:pt x="655" y="761"/>
                  </a:cubicBezTo>
                  <a:lnTo>
                    <a:pt x="703" y="732"/>
                  </a:lnTo>
                  <a:cubicBezTo>
                    <a:pt x="883" y="613"/>
                    <a:pt x="938" y="373"/>
                    <a:pt x="829" y="186"/>
                  </a:cubicBezTo>
                  <a:cubicBezTo>
                    <a:pt x="806" y="159"/>
                    <a:pt x="784" y="132"/>
                    <a:pt x="761" y="105"/>
                  </a:cubicBezTo>
                  <a:cubicBezTo>
                    <a:pt x="711" y="57"/>
                    <a:pt x="650" y="25"/>
                    <a:pt x="583" y="10"/>
                  </a:cubicBezTo>
                  <a:lnTo>
                    <a:pt x="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4144675" y="1396925"/>
              <a:ext cx="33675" cy="26675"/>
            </a:xfrm>
            <a:custGeom>
              <a:avLst/>
              <a:gdLst/>
              <a:ahLst/>
              <a:cxnLst/>
              <a:rect l="l" t="t" r="r" b="b"/>
              <a:pathLst>
                <a:path w="1347" h="1067" extrusionOk="0">
                  <a:moveTo>
                    <a:pt x="542" y="0"/>
                  </a:moveTo>
                  <a:cubicBezTo>
                    <a:pt x="486" y="0"/>
                    <a:pt x="431" y="8"/>
                    <a:pt x="379" y="29"/>
                  </a:cubicBezTo>
                  <a:cubicBezTo>
                    <a:pt x="335" y="48"/>
                    <a:pt x="286" y="65"/>
                    <a:pt x="246" y="94"/>
                  </a:cubicBezTo>
                  <a:cubicBezTo>
                    <a:pt x="214" y="119"/>
                    <a:pt x="182" y="146"/>
                    <a:pt x="151" y="174"/>
                  </a:cubicBezTo>
                  <a:cubicBezTo>
                    <a:pt x="145" y="180"/>
                    <a:pt x="138" y="188"/>
                    <a:pt x="133" y="194"/>
                  </a:cubicBezTo>
                  <a:cubicBezTo>
                    <a:pt x="108" y="227"/>
                    <a:pt x="84" y="259"/>
                    <a:pt x="64" y="294"/>
                  </a:cubicBezTo>
                  <a:cubicBezTo>
                    <a:pt x="59" y="300"/>
                    <a:pt x="56" y="307"/>
                    <a:pt x="54" y="313"/>
                  </a:cubicBezTo>
                  <a:cubicBezTo>
                    <a:pt x="19" y="386"/>
                    <a:pt x="1" y="466"/>
                    <a:pt x="0" y="546"/>
                  </a:cubicBezTo>
                  <a:cubicBezTo>
                    <a:pt x="0" y="554"/>
                    <a:pt x="0" y="562"/>
                    <a:pt x="1" y="569"/>
                  </a:cubicBezTo>
                  <a:cubicBezTo>
                    <a:pt x="3" y="608"/>
                    <a:pt x="11" y="647"/>
                    <a:pt x="21" y="684"/>
                  </a:cubicBezTo>
                  <a:cubicBezTo>
                    <a:pt x="27" y="703"/>
                    <a:pt x="40" y="727"/>
                    <a:pt x="45" y="741"/>
                  </a:cubicBezTo>
                  <a:cubicBezTo>
                    <a:pt x="54" y="761"/>
                    <a:pt x="63" y="780"/>
                    <a:pt x="72" y="799"/>
                  </a:cubicBezTo>
                  <a:cubicBezTo>
                    <a:pt x="95" y="835"/>
                    <a:pt x="123" y="870"/>
                    <a:pt x="155" y="899"/>
                  </a:cubicBezTo>
                  <a:cubicBezTo>
                    <a:pt x="233" y="975"/>
                    <a:pt x="340" y="1021"/>
                    <a:pt x="445" y="1045"/>
                  </a:cubicBezTo>
                  <a:cubicBezTo>
                    <a:pt x="511" y="1060"/>
                    <a:pt x="577" y="1067"/>
                    <a:pt x="644" y="1067"/>
                  </a:cubicBezTo>
                  <a:cubicBezTo>
                    <a:pt x="653" y="1067"/>
                    <a:pt x="663" y="1067"/>
                    <a:pt x="672" y="1066"/>
                  </a:cubicBezTo>
                  <a:cubicBezTo>
                    <a:pt x="728" y="1062"/>
                    <a:pt x="783" y="1055"/>
                    <a:pt x="840" y="1043"/>
                  </a:cubicBezTo>
                  <a:cubicBezTo>
                    <a:pt x="864" y="1037"/>
                    <a:pt x="889" y="1031"/>
                    <a:pt x="914" y="1022"/>
                  </a:cubicBezTo>
                  <a:cubicBezTo>
                    <a:pt x="992" y="995"/>
                    <a:pt x="1073" y="960"/>
                    <a:pt x="1140" y="910"/>
                  </a:cubicBezTo>
                  <a:cubicBezTo>
                    <a:pt x="1185" y="884"/>
                    <a:pt x="1224" y="846"/>
                    <a:pt x="1251" y="800"/>
                  </a:cubicBezTo>
                  <a:cubicBezTo>
                    <a:pt x="1340" y="670"/>
                    <a:pt x="1346" y="500"/>
                    <a:pt x="1266" y="364"/>
                  </a:cubicBezTo>
                  <a:cubicBezTo>
                    <a:pt x="1211" y="283"/>
                    <a:pt x="1131" y="215"/>
                    <a:pt x="1033" y="192"/>
                  </a:cubicBezTo>
                  <a:cubicBezTo>
                    <a:pt x="985" y="155"/>
                    <a:pt x="937" y="121"/>
                    <a:pt x="885" y="90"/>
                  </a:cubicBezTo>
                  <a:cubicBezTo>
                    <a:pt x="867" y="80"/>
                    <a:pt x="848" y="70"/>
                    <a:pt x="829" y="63"/>
                  </a:cubicBezTo>
                  <a:cubicBezTo>
                    <a:pt x="783" y="45"/>
                    <a:pt x="732" y="22"/>
                    <a:pt x="680" y="13"/>
                  </a:cubicBezTo>
                  <a:cubicBezTo>
                    <a:pt x="635" y="6"/>
                    <a:pt x="589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4257175" y="1561600"/>
              <a:ext cx="30150" cy="25600"/>
            </a:xfrm>
            <a:custGeom>
              <a:avLst/>
              <a:gdLst/>
              <a:ahLst/>
              <a:cxnLst/>
              <a:rect l="l" t="t" r="r" b="b"/>
              <a:pathLst>
                <a:path w="1206" h="1024" extrusionOk="0">
                  <a:moveTo>
                    <a:pt x="586" y="1"/>
                  </a:moveTo>
                  <a:cubicBezTo>
                    <a:pt x="568" y="1"/>
                    <a:pt x="550" y="2"/>
                    <a:pt x="533" y="4"/>
                  </a:cubicBezTo>
                  <a:cubicBezTo>
                    <a:pt x="482" y="8"/>
                    <a:pt x="433" y="17"/>
                    <a:pt x="384" y="30"/>
                  </a:cubicBezTo>
                  <a:cubicBezTo>
                    <a:pt x="367" y="34"/>
                    <a:pt x="350" y="40"/>
                    <a:pt x="334" y="47"/>
                  </a:cubicBezTo>
                  <a:cubicBezTo>
                    <a:pt x="288" y="68"/>
                    <a:pt x="235" y="88"/>
                    <a:pt x="192" y="117"/>
                  </a:cubicBezTo>
                  <a:cubicBezTo>
                    <a:pt x="165" y="139"/>
                    <a:pt x="138" y="162"/>
                    <a:pt x="110" y="185"/>
                  </a:cubicBezTo>
                  <a:cubicBezTo>
                    <a:pt x="73" y="220"/>
                    <a:pt x="47" y="266"/>
                    <a:pt x="33" y="315"/>
                  </a:cubicBezTo>
                  <a:cubicBezTo>
                    <a:pt x="17" y="346"/>
                    <a:pt x="9" y="379"/>
                    <a:pt x="10" y="414"/>
                  </a:cubicBezTo>
                  <a:cubicBezTo>
                    <a:pt x="0" y="464"/>
                    <a:pt x="5" y="516"/>
                    <a:pt x="21" y="565"/>
                  </a:cubicBezTo>
                  <a:cubicBezTo>
                    <a:pt x="62" y="673"/>
                    <a:pt x="113" y="764"/>
                    <a:pt x="199" y="842"/>
                  </a:cubicBezTo>
                  <a:cubicBezTo>
                    <a:pt x="240" y="878"/>
                    <a:pt x="285" y="911"/>
                    <a:pt x="333" y="938"/>
                  </a:cubicBezTo>
                  <a:cubicBezTo>
                    <a:pt x="380" y="961"/>
                    <a:pt x="429" y="982"/>
                    <a:pt x="480" y="997"/>
                  </a:cubicBezTo>
                  <a:cubicBezTo>
                    <a:pt x="501" y="1004"/>
                    <a:pt x="520" y="1008"/>
                    <a:pt x="542" y="1011"/>
                  </a:cubicBezTo>
                  <a:cubicBezTo>
                    <a:pt x="582" y="1016"/>
                    <a:pt x="627" y="1024"/>
                    <a:pt x="671" y="1024"/>
                  </a:cubicBezTo>
                  <a:cubicBezTo>
                    <a:pt x="682" y="1024"/>
                    <a:pt x="693" y="1023"/>
                    <a:pt x="704" y="1022"/>
                  </a:cubicBezTo>
                  <a:cubicBezTo>
                    <a:pt x="816" y="1012"/>
                    <a:pt x="917" y="986"/>
                    <a:pt x="1014" y="925"/>
                  </a:cubicBezTo>
                  <a:cubicBezTo>
                    <a:pt x="1100" y="866"/>
                    <a:pt x="1163" y="779"/>
                    <a:pt x="1191" y="678"/>
                  </a:cubicBezTo>
                  <a:cubicBezTo>
                    <a:pt x="1204" y="629"/>
                    <a:pt x="1205" y="577"/>
                    <a:pt x="1192" y="527"/>
                  </a:cubicBezTo>
                  <a:cubicBezTo>
                    <a:pt x="1190" y="512"/>
                    <a:pt x="1188" y="498"/>
                    <a:pt x="1184" y="483"/>
                  </a:cubicBezTo>
                  <a:cubicBezTo>
                    <a:pt x="1188" y="436"/>
                    <a:pt x="1184" y="390"/>
                    <a:pt x="1171" y="346"/>
                  </a:cubicBezTo>
                  <a:cubicBezTo>
                    <a:pt x="1157" y="313"/>
                    <a:pt x="1142" y="281"/>
                    <a:pt x="1127" y="248"/>
                  </a:cubicBezTo>
                  <a:cubicBezTo>
                    <a:pt x="1091" y="189"/>
                    <a:pt x="1038" y="140"/>
                    <a:pt x="976" y="108"/>
                  </a:cubicBezTo>
                  <a:cubicBezTo>
                    <a:pt x="921" y="69"/>
                    <a:pt x="851" y="46"/>
                    <a:pt x="788" y="27"/>
                  </a:cubicBezTo>
                  <a:cubicBezTo>
                    <a:pt x="771" y="21"/>
                    <a:pt x="752" y="17"/>
                    <a:pt x="734" y="14"/>
                  </a:cubicBezTo>
                  <a:cubicBezTo>
                    <a:pt x="685" y="6"/>
                    <a:pt x="636" y="2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4358175" y="1638425"/>
              <a:ext cx="40100" cy="32400"/>
            </a:xfrm>
            <a:custGeom>
              <a:avLst/>
              <a:gdLst/>
              <a:ahLst/>
              <a:cxnLst/>
              <a:rect l="l" t="t" r="r" b="b"/>
              <a:pathLst>
                <a:path w="1604" h="1296" extrusionOk="0">
                  <a:moveTo>
                    <a:pt x="644" y="1"/>
                  </a:moveTo>
                  <a:cubicBezTo>
                    <a:pt x="621" y="1"/>
                    <a:pt x="597" y="1"/>
                    <a:pt x="574" y="3"/>
                  </a:cubicBezTo>
                  <a:cubicBezTo>
                    <a:pt x="480" y="12"/>
                    <a:pt x="383" y="27"/>
                    <a:pt x="296" y="65"/>
                  </a:cubicBezTo>
                  <a:cubicBezTo>
                    <a:pt x="227" y="84"/>
                    <a:pt x="166" y="123"/>
                    <a:pt x="117" y="176"/>
                  </a:cubicBezTo>
                  <a:cubicBezTo>
                    <a:pt x="80" y="212"/>
                    <a:pt x="54" y="257"/>
                    <a:pt x="40" y="307"/>
                  </a:cubicBezTo>
                  <a:cubicBezTo>
                    <a:pt x="0" y="417"/>
                    <a:pt x="0" y="554"/>
                    <a:pt x="73" y="654"/>
                  </a:cubicBezTo>
                  <a:cubicBezTo>
                    <a:pt x="204" y="838"/>
                    <a:pt x="374" y="994"/>
                    <a:pt x="572" y="1107"/>
                  </a:cubicBezTo>
                  <a:cubicBezTo>
                    <a:pt x="669" y="1160"/>
                    <a:pt x="772" y="1204"/>
                    <a:pt x="879" y="1236"/>
                  </a:cubicBezTo>
                  <a:cubicBezTo>
                    <a:pt x="988" y="1272"/>
                    <a:pt x="1098" y="1283"/>
                    <a:pt x="1213" y="1294"/>
                  </a:cubicBezTo>
                  <a:cubicBezTo>
                    <a:pt x="1219" y="1295"/>
                    <a:pt x="1225" y="1295"/>
                    <a:pt x="1231" y="1295"/>
                  </a:cubicBezTo>
                  <a:cubicBezTo>
                    <a:pt x="1322" y="1295"/>
                    <a:pt x="1435" y="1230"/>
                    <a:pt x="1493" y="1167"/>
                  </a:cubicBezTo>
                  <a:cubicBezTo>
                    <a:pt x="1557" y="1098"/>
                    <a:pt x="1604" y="984"/>
                    <a:pt x="1597" y="888"/>
                  </a:cubicBezTo>
                  <a:cubicBezTo>
                    <a:pt x="1590" y="784"/>
                    <a:pt x="1552" y="676"/>
                    <a:pt x="1470" y="607"/>
                  </a:cubicBezTo>
                  <a:lnTo>
                    <a:pt x="1459" y="600"/>
                  </a:lnTo>
                  <a:cubicBezTo>
                    <a:pt x="1469" y="480"/>
                    <a:pt x="1423" y="362"/>
                    <a:pt x="1337" y="279"/>
                  </a:cubicBezTo>
                  <a:cubicBezTo>
                    <a:pt x="1202" y="147"/>
                    <a:pt x="1032" y="58"/>
                    <a:pt x="848" y="21"/>
                  </a:cubicBezTo>
                  <a:cubicBezTo>
                    <a:pt x="781" y="8"/>
                    <a:pt x="712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4416325" y="1706425"/>
              <a:ext cx="31900" cy="26625"/>
            </a:xfrm>
            <a:custGeom>
              <a:avLst/>
              <a:gdLst/>
              <a:ahLst/>
              <a:cxnLst/>
              <a:rect l="l" t="t" r="r" b="b"/>
              <a:pathLst>
                <a:path w="1276" h="1065" extrusionOk="0">
                  <a:moveTo>
                    <a:pt x="463" y="1"/>
                  </a:moveTo>
                  <a:cubicBezTo>
                    <a:pt x="444" y="1"/>
                    <a:pt x="425" y="1"/>
                    <a:pt x="406" y="2"/>
                  </a:cubicBezTo>
                  <a:cubicBezTo>
                    <a:pt x="263" y="9"/>
                    <a:pt x="135" y="85"/>
                    <a:pt x="67" y="213"/>
                  </a:cubicBezTo>
                  <a:cubicBezTo>
                    <a:pt x="1" y="338"/>
                    <a:pt x="7" y="488"/>
                    <a:pt x="82" y="607"/>
                  </a:cubicBezTo>
                  <a:cubicBezTo>
                    <a:pt x="109" y="665"/>
                    <a:pt x="142" y="719"/>
                    <a:pt x="181" y="771"/>
                  </a:cubicBezTo>
                  <a:cubicBezTo>
                    <a:pt x="219" y="819"/>
                    <a:pt x="258" y="871"/>
                    <a:pt x="307" y="909"/>
                  </a:cubicBezTo>
                  <a:cubicBezTo>
                    <a:pt x="343" y="940"/>
                    <a:pt x="382" y="967"/>
                    <a:pt x="422" y="990"/>
                  </a:cubicBezTo>
                  <a:cubicBezTo>
                    <a:pt x="462" y="1010"/>
                    <a:pt x="504" y="1027"/>
                    <a:pt x="548" y="1040"/>
                  </a:cubicBezTo>
                  <a:cubicBezTo>
                    <a:pt x="602" y="1058"/>
                    <a:pt x="660" y="1061"/>
                    <a:pt x="715" y="1064"/>
                  </a:cubicBezTo>
                  <a:cubicBezTo>
                    <a:pt x="721" y="1064"/>
                    <a:pt x="728" y="1064"/>
                    <a:pt x="734" y="1064"/>
                  </a:cubicBezTo>
                  <a:cubicBezTo>
                    <a:pt x="784" y="1064"/>
                    <a:pt x="835" y="1057"/>
                    <a:pt x="884" y="1042"/>
                  </a:cubicBezTo>
                  <a:cubicBezTo>
                    <a:pt x="926" y="1031"/>
                    <a:pt x="978" y="1004"/>
                    <a:pt x="1010" y="988"/>
                  </a:cubicBezTo>
                  <a:cubicBezTo>
                    <a:pt x="1021" y="984"/>
                    <a:pt x="1030" y="977"/>
                    <a:pt x="1041" y="970"/>
                  </a:cubicBezTo>
                  <a:cubicBezTo>
                    <a:pt x="1118" y="914"/>
                    <a:pt x="1176" y="857"/>
                    <a:pt x="1222" y="771"/>
                  </a:cubicBezTo>
                  <a:cubicBezTo>
                    <a:pt x="1265" y="679"/>
                    <a:pt x="1276" y="573"/>
                    <a:pt x="1251" y="474"/>
                  </a:cubicBezTo>
                  <a:cubicBezTo>
                    <a:pt x="1244" y="453"/>
                    <a:pt x="1236" y="433"/>
                    <a:pt x="1226" y="413"/>
                  </a:cubicBezTo>
                  <a:cubicBezTo>
                    <a:pt x="1222" y="354"/>
                    <a:pt x="1203" y="298"/>
                    <a:pt x="1171" y="248"/>
                  </a:cubicBezTo>
                  <a:lnTo>
                    <a:pt x="1103" y="166"/>
                  </a:lnTo>
                  <a:cubicBezTo>
                    <a:pt x="1053" y="119"/>
                    <a:pt x="992" y="87"/>
                    <a:pt x="925" y="72"/>
                  </a:cubicBezTo>
                  <a:cubicBezTo>
                    <a:pt x="857" y="47"/>
                    <a:pt x="786" y="31"/>
                    <a:pt x="715" y="20"/>
                  </a:cubicBezTo>
                  <a:cubicBezTo>
                    <a:pt x="632" y="7"/>
                    <a:pt x="548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4137675" y="1478575"/>
              <a:ext cx="35975" cy="31375"/>
            </a:xfrm>
            <a:custGeom>
              <a:avLst/>
              <a:gdLst/>
              <a:ahLst/>
              <a:cxnLst/>
              <a:rect l="l" t="t" r="r" b="b"/>
              <a:pathLst>
                <a:path w="1439" h="1255" extrusionOk="0">
                  <a:moveTo>
                    <a:pt x="429" y="0"/>
                  </a:moveTo>
                  <a:cubicBezTo>
                    <a:pt x="391" y="0"/>
                    <a:pt x="353" y="6"/>
                    <a:pt x="316" y="18"/>
                  </a:cubicBezTo>
                  <a:cubicBezTo>
                    <a:pt x="248" y="37"/>
                    <a:pt x="186" y="76"/>
                    <a:pt x="137" y="129"/>
                  </a:cubicBezTo>
                  <a:cubicBezTo>
                    <a:pt x="50" y="223"/>
                    <a:pt x="0" y="384"/>
                    <a:pt x="49" y="509"/>
                  </a:cubicBezTo>
                  <a:cubicBezTo>
                    <a:pt x="76" y="583"/>
                    <a:pt x="109" y="653"/>
                    <a:pt x="148" y="720"/>
                  </a:cubicBezTo>
                  <a:cubicBezTo>
                    <a:pt x="190" y="786"/>
                    <a:pt x="238" y="848"/>
                    <a:pt x="291" y="905"/>
                  </a:cubicBezTo>
                  <a:cubicBezTo>
                    <a:pt x="321" y="938"/>
                    <a:pt x="355" y="971"/>
                    <a:pt x="390" y="999"/>
                  </a:cubicBezTo>
                  <a:cubicBezTo>
                    <a:pt x="452" y="1049"/>
                    <a:pt x="517" y="1093"/>
                    <a:pt x="585" y="1131"/>
                  </a:cubicBezTo>
                  <a:cubicBezTo>
                    <a:pt x="693" y="1190"/>
                    <a:pt x="809" y="1229"/>
                    <a:pt x="931" y="1246"/>
                  </a:cubicBezTo>
                  <a:cubicBezTo>
                    <a:pt x="966" y="1251"/>
                    <a:pt x="1000" y="1254"/>
                    <a:pt x="1034" y="1254"/>
                  </a:cubicBezTo>
                  <a:cubicBezTo>
                    <a:pt x="1104" y="1254"/>
                    <a:pt x="1172" y="1241"/>
                    <a:pt x="1235" y="1198"/>
                  </a:cubicBezTo>
                  <a:cubicBezTo>
                    <a:pt x="1296" y="1158"/>
                    <a:pt x="1347" y="1104"/>
                    <a:pt x="1381" y="1040"/>
                  </a:cubicBezTo>
                  <a:cubicBezTo>
                    <a:pt x="1419" y="970"/>
                    <a:pt x="1438" y="890"/>
                    <a:pt x="1437" y="810"/>
                  </a:cubicBezTo>
                  <a:cubicBezTo>
                    <a:pt x="1434" y="682"/>
                    <a:pt x="1379" y="561"/>
                    <a:pt x="1286" y="475"/>
                  </a:cubicBezTo>
                  <a:cubicBezTo>
                    <a:pt x="1267" y="416"/>
                    <a:pt x="1232" y="365"/>
                    <a:pt x="1187" y="325"/>
                  </a:cubicBezTo>
                  <a:cubicBezTo>
                    <a:pt x="995" y="167"/>
                    <a:pt x="765" y="49"/>
                    <a:pt x="519" y="11"/>
                  </a:cubicBezTo>
                  <a:cubicBezTo>
                    <a:pt x="489" y="4"/>
                    <a:pt x="459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4071775" y="1392225"/>
              <a:ext cx="26550" cy="23725"/>
            </a:xfrm>
            <a:custGeom>
              <a:avLst/>
              <a:gdLst/>
              <a:ahLst/>
              <a:cxnLst/>
              <a:rect l="l" t="t" r="r" b="b"/>
              <a:pathLst>
                <a:path w="1062" h="949" extrusionOk="0">
                  <a:moveTo>
                    <a:pt x="405" y="1"/>
                  </a:moveTo>
                  <a:cubicBezTo>
                    <a:pt x="367" y="1"/>
                    <a:pt x="329" y="6"/>
                    <a:pt x="293" y="17"/>
                  </a:cubicBezTo>
                  <a:cubicBezTo>
                    <a:pt x="260" y="31"/>
                    <a:pt x="229" y="46"/>
                    <a:pt x="195" y="61"/>
                  </a:cubicBezTo>
                  <a:cubicBezTo>
                    <a:pt x="136" y="97"/>
                    <a:pt x="87" y="150"/>
                    <a:pt x="55" y="212"/>
                  </a:cubicBezTo>
                  <a:cubicBezTo>
                    <a:pt x="16" y="304"/>
                    <a:pt x="5" y="341"/>
                    <a:pt x="2" y="442"/>
                  </a:cubicBezTo>
                  <a:cubicBezTo>
                    <a:pt x="1" y="478"/>
                    <a:pt x="17" y="550"/>
                    <a:pt x="18" y="559"/>
                  </a:cubicBezTo>
                  <a:cubicBezTo>
                    <a:pt x="19" y="564"/>
                    <a:pt x="21" y="569"/>
                    <a:pt x="23" y="575"/>
                  </a:cubicBezTo>
                  <a:cubicBezTo>
                    <a:pt x="36" y="614"/>
                    <a:pt x="54" y="650"/>
                    <a:pt x="72" y="685"/>
                  </a:cubicBezTo>
                  <a:cubicBezTo>
                    <a:pt x="75" y="690"/>
                    <a:pt x="79" y="696"/>
                    <a:pt x="83" y="700"/>
                  </a:cubicBezTo>
                  <a:cubicBezTo>
                    <a:pt x="107" y="734"/>
                    <a:pt x="133" y="765"/>
                    <a:pt x="161" y="794"/>
                  </a:cubicBezTo>
                  <a:cubicBezTo>
                    <a:pt x="166" y="800"/>
                    <a:pt x="170" y="804"/>
                    <a:pt x="176" y="808"/>
                  </a:cubicBezTo>
                  <a:cubicBezTo>
                    <a:pt x="210" y="838"/>
                    <a:pt x="249" y="864"/>
                    <a:pt x="290" y="887"/>
                  </a:cubicBezTo>
                  <a:cubicBezTo>
                    <a:pt x="331" y="908"/>
                    <a:pt x="376" y="923"/>
                    <a:pt x="421" y="935"/>
                  </a:cubicBezTo>
                  <a:cubicBezTo>
                    <a:pt x="427" y="936"/>
                    <a:pt x="433" y="937"/>
                    <a:pt x="438" y="938"/>
                  </a:cubicBezTo>
                  <a:cubicBezTo>
                    <a:pt x="473" y="943"/>
                    <a:pt x="511" y="947"/>
                    <a:pt x="545" y="949"/>
                  </a:cubicBezTo>
                  <a:lnTo>
                    <a:pt x="556" y="949"/>
                  </a:lnTo>
                  <a:cubicBezTo>
                    <a:pt x="562" y="949"/>
                    <a:pt x="567" y="949"/>
                    <a:pt x="573" y="948"/>
                  </a:cubicBezTo>
                  <a:cubicBezTo>
                    <a:pt x="592" y="947"/>
                    <a:pt x="616" y="941"/>
                    <a:pt x="628" y="939"/>
                  </a:cubicBezTo>
                  <a:cubicBezTo>
                    <a:pt x="639" y="937"/>
                    <a:pt x="664" y="935"/>
                    <a:pt x="683" y="930"/>
                  </a:cubicBezTo>
                  <a:cubicBezTo>
                    <a:pt x="685" y="930"/>
                    <a:pt x="688" y="929"/>
                    <a:pt x="691" y="928"/>
                  </a:cubicBezTo>
                  <a:cubicBezTo>
                    <a:pt x="785" y="901"/>
                    <a:pt x="831" y="863"/>
                    <a:pt x="902" y="801"/>
                  </a:cubicBezTo>
                  <a:cubicBezTo>
                    <a:pt x="906" y="796"/>
                    <a:pt x="911" y="792"/>
                    <a:pt x="915" y="787"/>
                  </a:cubicBezTo>
                  <a:cubicBezTo>
                    <a:pt x="942" y="756"/>
                    <a:pt x="966" y="722"/>
                    <a:pt x="985" y="685"/>
                  </a:cubicBezTo>
                  <a:cubicBezTo>
                    <a:pt x="1062" y="545"/>
                    <a:pt x="1042" y="371"/>
                    <a:pt x="937" y="251"/>
                  </a:cubicBezTo>
                  <a:cubicBezTo>
                    <a:pt x="907" y="207"/>
                    <a:pt x="866" y="173"/>
                    <a:pt x="819" y="150"/>
                  </a:cubicBezTo>
                  <a:lnTo>
                    <a:pt x="725" y="116"/>
                  </a:lnTo>
                  <a:cubicBezTo>
                    <a:pt x="709" y="112"/>
                    <a:pt x="691" y="110"/>
                    <a:pt x="675" y="110"/>
                  </a:cubicBezTo>
                  <a:cubicBezTo>
                    <a:pt x="650" y="84"/>
                    <a:pt x="622" y="63"/>
                    <a:pt x="590" y="46"/>
                  </a:cubicBezTo>
                  <a:lnTo>
                    <a:pt x="496" y="11"/>
                  </a:lnTo>
                  <a:cubicBezTo>
                    <a:pt x="466" y="4"/>
                    <a:pt x="43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4118100" y="1546875"/>
              <a:ext cx="23650" cy="20625"/>
            </a:xfrm>
            <a:custGeom>
              <a:avLst/>
              <a:gdLst/>
              <a:ahLst/>
              <a:cxnLst/>
              <a:rect l="l" t="t" r="r" b="b"/>
              <a:pathLst>
                <a:path w="946" h="825" extrusionOk="0">
                  <a:moveTo>
                    <a:pt x="405" y="0"/>
                  </a:moveTo>
                  <a:cubicBezTo>
                    <a:pt x="224" y="0"/>
                    <a:pt x="59" y="122"/>
                    <a:pt x="12" y="305"/>
                  </a:cubicBezTo>
                  <a:lnTo>
                    <a:pt x="1" y="405"/>
                  </a:lnTo>
                  <a:cubicBezTo>
                    <a:pt x="3" y="475"/>
                    <a:pt x="24" y="545"/>
                    <a:pt x="61" y="604"/>
                  </a:cubicBezTo>
                  <a:cubicBezTo>
                    <a:pt x="83" y="631"/>
                    <a:pt x="107" y="658"/>
                    <a:pt x="128" y="685"/>
                  </a:cubicBezTo>
                  <a:cubicBezTo>
                    <a:pt x="179" y="731"/>
                    <a:pt x="241" y="765"/>
                    <a:pt x="308" y="780"/>
                  </a:cubicBezTo>
                  <a:lnTo>
                    <a:pt x="460" y="816"/>
                  </a:lnTo>
                  <a:cubicBezTo>
                    <a:pt x="488" y="821"/>
                    <a:pt x="515" y="824"/>
                    <a:pt x="542" y="824"/>
                  </a:cubicBezTo>
                  <a:cubicBezTo>
                    <a:pt x="723" y="824"/>
                    <a:pt x="888" y="702"/>
                    <a:pt x="936" y="520"/>
                  </a:cubicBezTo>
                  <a:cubicBezTo>
                    <a:pt x="939" y="486"/>
                    <a:pt x="942" y="453"/>
                    <a:pt x="945" y="419"/>
                  </a:cubicBezTo>
                  <a:cubicBezTo>
                    <a:pt x="943" y="349"/>
                    <a:pt x="923" y="281"/>
                    <a:pt x="886" y="221"/>
                  </a:cubicBezTo>
                  <a:cubicBezTo>
                    <a:pt x="863" y="193"/>
                    <a:pt x="840" y="166"/>
                    <a:pt x="818" y="139"/>
                  </a:cubicBezTo>
                  <a:cubicBezTo>
                    <a:pt x="768" y="93"/>
                    <a:pt x="706" y="59"/>
                    <a:pt x="639" y="44"/>
                  </a:cubicBezTo>
                  <a:cubicBezTo>
                    <a:pt x="589" y="32"/>
                    <a:pt x="538" y="20"/>
                    <a:pt x="487" y="9"/>
                  </a:cubicBezTo>
                  <a:cubicBezTo>
                    <a:pt x="460" y="3"/>
                    <a:pt x="432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4193675" y="1571300"/>
              <a:ext cx="22700" cy="21500"/>
            </a:xfrm>
            <a:custGeom>
              <a:avLst/>
              <a:gdLst/>
              <a:ahLst/>
              <a:cxnLst/>
              <a:rect l="l" t="t" r="r" b="b"/>
              <a:pathLst>
                <a:path w="908" h="860" extrusionOk="0">
                  <a:moveTo>
                    <a:pt x="402" y="0"/>
                  </a:moveTo>
                  <a:cubicBezTo>
                    <a:pt x="312" y="0"/>
                    <a:pt x="222" y="32"/>
                    <a:pt x="151" y="95"/>
                  </a:cubicBezTo>
                  <a:cubicBezTo>
                    <a:pt x="108" y="125"/>
                    <a:pt x="74" y="165"/>
                    <a:pt x="51" y="213"/>
                  </a:cubicBezTo>
                  <a:cubicBezTo>
                    <a:pt x="39" y="245"/>
                    <a:pt x="27" y="276"/>
                    <a:pt x="15" y="308"/>
                  </a:cubicBezTo>
                  <a:cubicBezTo>
                    <a:pt x="0" y="375"/>
                    <a:pt x="2" y="444"/>
                    <a:pt x="22" y="510"/>
                  </a:cubicBezTo>
                  <a:cubicBezTo>
                    <a:pt x="36" y="542"/>
                    <a:pt x="51" y="575"/>
                    <a:pt x="65" y="607"/>
                  </a:cubicBezTo>
                  <a:cubicBezTo>
                    <a:pt x="103" y="666"/>
                    <a:pt x="155" y="715"/>
                    <a:pt x="217" y="747"/>
                  </a:cubicBezTo>
                  <a:lnTo>
                    <a:pt x="322" y="812"/>
                  </a:lnTo>
                  <a:cubicBezTo>
                    <a:pt x="380" y="844"/>
                    <a:pt x="443" y="859"/>
                    <a:pt x="506" y="859"/>
                  </a:cubicBezTo>
                  <a:cubicBezTo>
                    <a:pt x="596" y="859"/>
                    <a:pt x="686" y="827"/>
                    <a:pt x="758" y="765"/>
                  </a:cubicBezTo>
                  <a:cubicBezTo>
                    <a:pt x="801" y="734"/>
                    <a:pt x="835" y="695"/>
                    <a:pt x="857" y="647"/>
                  </a:cubicBezTo>
                  <a:cubicBezTo>
                    <a:pt x="869" y="616"/>
                    <a:pt x="881" y="583"/>
                    <a:pt x="893" y="552"/>
                  </a:cubicBezTo>
                  <a:cubicBezTo>
                    <a:pt x="908" y="485"/>
                    <a:pt x="907" y="416"/>
                    <a:pt x="886" y="350"/>
                  </a:cubicBezTo>
                  <a:cubicBezTo>
                    <a:pt x="872" y="317"/>
                    <a:pt x="858" y="285"/>
                    <a:pt x="843" y="253"/>
                  </a:cubicBezTo>
                  <a:cubicBezTo>
                    <a:pt x="806" y="193"/>
                    <a:pt x="753" y="145"/>
                    <a:pt x="692" y="112"/>
                  </a:cubicBezTo>
                  <a:cubicBezTo>
                    <a:pt x="656" y="91"/>
                    <a:pt x="621" y="69"/>
                    <a:pt x="586" y="47"/>
                  </a:cubicBezTo>
                  <a:cubicBezTo>
                    <a:pt x="528" y="16"/>
                    <a:pt x="465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4210175" y="1507775"/>
              <a:ext cx="28600" cy="19975"/>
            </a:xfrm>
            <a:custGeom>
              <a:avLst/>
              <a:gdLst/>
              <a:ahLst/>
              <a:cxnLst/>
              <a:rect l="l" t="t" r="r" b="b"/>
              <a:pathLst>
                <a:path w="1144" h="799" extrusionOk="0">
                  <a:moveTo>
                    <a:pt x="569" y="0"/>
                  </a:moveTo>
                  <a:cubicBezTo>
                    <a:pt x="503" y="0"/>
                    <a:pt x="434" y="19"/>
                    <a:pt x="363" y="63"/>
                  </a:cubicBezTo>
                  <a:cubicBezTo>
                    <a:pt x="0" y="289"/>
                    <a:pt x="235" y="798"/>
                    <a:pt x="576" y="798"/>
                  </a:cubicBezTo>
                  <a:cubicBezTo>
                    <a:pt x="641" y="798"/>
                    <a:pt x="711" y="779"/>
                    <a:pt x="781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4299750" y="1628050"/>
              <a:ext cx="28625" cy="19950"/>
            </a:xfrm>
            <a:custGeom>
              <a:avLst/>
              <a:gdLst/>
              <a:ahLst/>
              <a:cxnLst/>
              <a:rect l="l" t="t" r="r" b="b"/>
              <a:pathLst>
                <a:path w="1145" h="798" extrusionOk="0">
                  <a:moveTo>
                    <a:pt x="569" y="0"/>
                  </a:moveTo>
                  <a:cubicBezTo>
                    <a:pt x="503" y="0"/>
                    <a:pt x="433" y="19"/>
                    <a:pt x="363" y="63"/>
                  </a:cubicBezTo>
                  <a:cubicBezTo>
                    <a:pt x="0" y="289"/>
                    <a:pt x="237" y="797"/>
                    <a:pt x="577" y="797"/>
                  </a:cubicBezTo>
                  <a:cubicBezTo>
                    <a:pt x="643" y="797"/>
                    <a:pt x="713" y="778"/>
                    <a:pt x="783" y="735"/>
                  </a:cubicBezTo>
                  <a:cubicBezTo>
                    <a:pt x="1145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4296425" y="1706875"/>
              <a:ext cx="37300" cy="33525"/>
            </a:xfrm>
            <a:custGeom>
              <a:avLst/>
              <a:gdLst/>
              <a:ahLst/>
              <a:cxnLst/>
              <a:rect l="l" t="t" r="r" b="b"/>
              <a:pathLst>
                <a:path w="1492" h="1341" extrusionOk="0">
                  <a:moveTo>
                    <a:pt x="560" y="1"/>
                  </a:moveTo>
                  <a:cubicBezTo>
                    <a:pt x="484" y="1"/>
                    <a:pt x="404" y="9"/>
                    <a:pt x="336" y="36"/>
                  </a:cubicBezTo>
                  <a:cubicBezTo>
                    <a:pt x="222" y="78"/>
                    <a:pt x="115" y="151"/>
                    <a:pt x="61" y="265"/>
                  </a:cubicBezTo>
                  <a:cubicBezTo>
                    <a:pt x="7" y="378"/>
                    <a:pt x="0" y="493"/>
                    <a:pt x="27" y="613"/>
                  </a:cubicBezTo>
                  <a:cubicBezTo>
                    <a:pt x="37" y="656"/>
                    <a:pt x="58" y="696"/>
                    <a:pt x="76" y="736"/>
                  </a:cubicBezTo>
                  <a:cubicBezTo>
                    <a:pt x="99" y="785"/>
                    <a:pt x="120" y="835"/>
                    <a:pt x="147" y="884"/>
                  </a:cubicBezTo>
                  <a:cubicBezTo>
                    <a:pt x="196" y="971"/>
                    <a:pt x="256" y="1051"/>
                    <a:pt x="328" y="1121"/>
                  </a:cubicBezTo>
                  <a:cubicBezTo>
                    <a:pt x="421" y="1213"/>
                    <a:pt x="528" y="1268"/>
                    <a:pt x="649" y="1309"/>
                  </a:cubicBezTo>
                  <a:cubicBezTo>
                    <a:pt x="708" y="1330"/>
                    <a:pt x="771" y="1334"/>
                    <a:pt x="833" y="1339"/>
                  </a:cubicBezTo>
                  <a:cubicBezTo>
                    <a:pt x="845" y="1340"/>
                    <a:pt x="856" y="1340"/>
                    <a:pt x="868" y="1340"/>
                  </a:cubicBezTo>
                  <a:cubicBezTo>
                    <a:pt x="919" y="1340"/>
                    <a:pt x="971" y="1331"/>
                    <a:pt x="1024" y="1320"/>
                  </a:cubicBezTo>
                  <a:cubicBezTo>
                    <a:pt x="1150" y="1293"/>
                    <a:pt x="1266" y="1225"/>
                    <a:pt x="1351" y="1127"/>
                  </a:cubicBezTo>
                  <a:cubicBezTo>
                    <a:pt x="1419" y="1050"/>
                    <a:pt x="1456" y="951"/>
                    <a:pt x="1456" y="847"/>
                  </a:cubicBezTo>
                  <a:cubicBezTo>
                    <a:pt x="1455" y="821"/>
                    <a:pt x="1450" y="795"/>
                    <a:pt x="1444" y="769"/>
                  </a:cubicBezTo>
                  <a:cubicBezTo>
                    <a:pt x="1476" y="712"/>
                    <a:pt x="1491" y="647"/>
                    <a:pt x="1488" y="582"/>
                  </a:cubicBezTo>
                  <a:cubicBezTo>
                    <a:pt x="1481" y="476"/>
                    <a:pt x="1442" y="375"/>
                    <a:pt x="1361" y="302"/>
                  </a:cubicBezTo>
                  <a:cubicBezTo>
                    <a:pt x="1224" y="180"/>
                    <a:pt x="1059" y="91"/>
                    <a:pt x="882" y="42"/>
                  </a:cubicBezTo>
                  <a:cubicBezTo>
                    <a:pt x="795" y="16"/>
                    <a:pt x="702" y="7"/>
                    <a:pt x="612" y="2"/>
                  </a:cubicBezTo>
                  <a:cubicBezTo>
                    <a:pt x="595" y="1"/>
                    <a:pt x="577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4237225" y="1661175"/>
              <a:ext cx="28525" cy="25825"/>
            </a:xfrm>
            <a:custGeom>
              <a:avLst/>
              <a:gdLst/>
              <a:ahLst/>
              <a:cxnLst/>
              <a:rect l="l" t="t" r="r" b="b"/>
              <a:pathLst>
                <a:path w="1141" h="1033" extrusionOk="0">
                  <a:moveTo>
                    <a:pt x="477" y="1"/>
                  </a:moveTo>
                  <a:cubicBezTo>
                    <a:pt x="414" y="1"/>
                    <a:pt x="351" y="13"/>
                    <a:pt x="288" y="23"/>
                  </a:cubicBezTo>
                  <a:cubicBezTo>
                    <a:pt x="256" y="39"/>
                    <a:pt x="224" y="53"/>
                    <a:pt x="192" y="68"/>
                  </a:cubicBezTo>
                  <a:cubicBezTo>
                    <a:pt x="146" y="94"/>
                    <a:pt x="107" y="131"/>
                    <a:pt x="80" y="177"/>
                  </a:cubicBezTo>
                  <a:cubicBezTo>
                    <a:pt x="57" y="202"/>
                    <a:pt x="41" y="233"/>
                    <a:pt x="33" y="267"/>
                  </a:cubicBezTo>
                  <a:cubicBezTo>
                    <a:pt x="11" y="313"/>
                    <a:pt x="1" y="364"/>
                    <a:pt x="5" y="415"/>
                  </a:cubicBezTo>
                  <a:cubicBezTo>
                    <a:pt x="12" y="463"/>
                    <a:pt x="16" y="514"/>
                    <a:pt x="31" y="560"/>
                  </a:cubicBezTo>
                  <a:cubicBezTo>
                    <a:pt x="34" y="569"/>
                    <a:pt x="38" y="578"/>
                    <a:pt x="41" y="586"/>
                  </a:cubicBezTo>
                  <a:cubicBezTo>
                    <a:pt x="57" y="624"/>
                    <a:pt x="73" y="663"/>
                    <a:pt x="93" y="700"/>
                  </a:cubicBezTo>
                  <a:cubicBezTo>
                    <a:pt x="100" y="714"/>
                    <a:pt x="110" y="728"/>
                    <a:pt x="121" y="741"/>
                  </a:cubicBezTo>
                  <a:cubicBezTo>
                    <a:pt x="150" y="783"/>
                    <a:pt x="184" y="822"/>
                    <a:pt x="221" y="858"/>
                  </a:cubicBezTo>
                  <a:cubicBezTo>
                    <a:pt x="227" y="863"/>
                    <a:pt x="233" y="868"/>
                    <a:pt x="240" y="874"/>
                  </a:cubicBezTo>
                  <a:cubicBezTo>
                    <a:pt x="273" y="899"/>
                    <a:pt x="307" y="922"/>
                    <a:pt x="341" y="945"/>
                  </a:cubicBezTo>
                  <a:cubicBezTo>
                    <a:pt x="355" y="954"/>
                    <a:pt x="369" y="961"/>
                    <a:pt x="386" y="968"/>
                  </a:cubicBezTo>
                  <a:cubicBezTo>
                    <a:pt x="430" y="988"/>
                    <a:pt x="475" y="1005"/>
                    <a:pt x="523" y="1017"/>
                  </a:cubicBezTo>
                  <a:cubicBezTo>
                    <a:pt x="531" y="1019"/>
                    <a:pt x="539" y="1021"/>
                    <a:pt x="548" y="1021"/>
                  </a:cubicBezTo>
                  <a:cubicBezTo>
                    <a:pt x="589" y="1026"/>
                    <a:pt x="630" y="1032"/>
                    <a:pt x="672" y="1033"/>
                  </a:cubicBezTo>
                  <a:cubicBezTo>
                    <a:pt x="674" y="1033"/>
                    <a:pt x="676" y="1033"/>
                    <a:pt x="678" y="1033"/>
                  </a:cubicBezTo>
                  <a:cubicBezTo>
                    <a:pt x="728" y="1033"/>
                    <a:pt x="777" y="1020"/>
                    <a:pt x="821" y="995"/>
                  </a:cubicBezTo>
                  <a:cubicBezTo>
                    <a:pt x="919" y="956"/>
                    <a:pt x="995" y="875"/>
                    <a:pt x="1029" y="774"/>
                  </a:cubicBezTo>
                  <a:cubicBezTo>
                    <a:pt x="1036" y="756"/>
                    <a:pt x="1043" y="738"/>
                    <a:pt x="1046" y="718"/>
                  </a:cubicBezTo>
                  <a:cubicBezTo>
                    <a:pt x="1064" y="698"/>
                    <a:pt x="1078" y="675"/>
                    <a:pt x="1090" y="651"/>
                  </a:cubicBezTo>
                  <a:cubicBezTo>
                    <a:pt x="1102" y="619"/>
                    <a:pt x="1114" y="587"/>
                    <a:pt x="1126" y="556"/>
                  </a:cubicBezTo>
                  <a:cubicBezTo>
                    <a:pt x="1141" y="489"/>
                    <a:pt x="1139" y="419"/>
                    <a:pt x="1119" y="354"/>
                  </a:cubicBezTo>
                  <a:cubicBezTo>
                    <a:pt x="1105" y="322"/>
                    <a:pt x="1090" y="289"/>
                    <a:pt x="1076" y="257"/>
                  </a:cubicBezTo>
                  <a:cubicBezTo>
                    <a:pt x="1038" y="197"/>
                    <a:pt x="986" y="149"/>
                    <a:pt x="925" y="115"/>
                  </a:cubicBezTo>
                  <a:cubicBezTo>
                    <a:pt x="884" y="94"/>
                    <a:pt x="842" y="74"/>
                    <a:pt x="797" y="60"/>
                  </a:cubicBezTo>
                  <a:cubicBezTo>
                    <a:pt x="754" y="42"/>
                    <a:pt x="709" y="28"/>
                    <a:pt x="663" y="18"/>
                  </a:cubicBezTo>
                  <a:cubicBezTo>
                    <a:pt x="617" y="10"/>
                    <a:pt x="570" y="7"/>
                    <a:pt x="524" y="3"/>
                  </a:cubicBezTo>
                  <a:cubicBezTo>
                    <a:pt x="509" y="2"/>
                    <a:pt x="493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>
              <a:off x="4148100" y="1621975"/>
              <a:ext cx="29050" cy="26425"/>
            </a:xfrm>
            <a:custGeom>
              <a:avLst/>
              <a:gdLst/>
              <a:ahLst/>
              <a:cxnLst/>
              <a:rect l="l" t="t" r="r" b="b"/>
              <a:pathLst>
                <a:path w="1162" h="1057" extrusionOk="0">
                  <a:moveTo>
                    <a:pt x="481" y="0"/>
                  </a:moveTo>
                  <a:cubicBezTo>
                    <a:pt x="456" y="0"/>
                    <a:pt x="432" y="3"/>
                    <a:pt x="397" y="8"/>
                  </a:cubicBezTo>
                  <a:cubicBezTo>
                    <a:pt x="375" y="12"/>
                    <a:pt x="354" y="15"/>
                    <a:pt x="332" y="20"/>
                  </a:cubicBezTo>
                  <a:cubicBezTo>
                    <a:pt x="329" y="21"/>
                    <a:pt x="325" y="22"/>
                    <a:pt x="322" y="24"/>
                  </a:cubicBezTo>
                  <a:cubicBezTo>
                    <a:pt x="292" y="34"/>
                    <a:pt x="251" y="54"/>
                    <a:pt x="222" y="69"/>
                  </a:cubicBezTo>
                  <a:cubicBezTo>
                    <a:pt x="181" y="92"/>
                    <a:pt x="143" y="121"/>
                    <a:pt x="112" y="154"/>
                  </a:cubicBezTo>
                  <a:cubicBezTo>
                    <a:pt x="108" y="158"/>
                    <a:pt x="106" y="160"/>
                    <a:pt x="104" y="162"/>
                  </a:cubicBezTo>
                  <a:cubicBezTo>
                    <a:pt x="94" y="176"/>
                    <a:pt x="85" y="190"/>
                    <a:pt x="75" y="204"/>
                  </a:cubicBezTo>
                  <a:cubicBezTo>
                    <a:pt x="41" y="243"/>
                    <a:pt x="20" y="290"/>
                    <a:pt x="10" y="340"/>
                  </a:cubicBezTo>
                  <a:cubicBezTo>
                    <a:pt x="4" y="376"/>
                    <a:pt x="0" y="410"/>
                    <a:pt x="0" y="446"/>
                  </a:cubicBezTo>
                  <a:cubicBezTo>
                    <a:pt x="1" y="467"/>
                    <a:pt x="13" y="530"/>
                    <a:pt x="18" y="550"/>
                  </a:cubicBezTo>
                  <a:cubicBezTo>
                    <a:pt x="20" y="563"/>
                    <a:pt x="23" y="576"/>
                    <a:pt x="27" y="589"/>
                  </a:cubicBezTo>
                  <a:cubicBezTo>
                    <a:pt x="46" y="644"/>
                    <a:pt x="70" y="697"/>
                    <a:pt x="103" y="745"/>
                  </a:cubicBezTo>
                  <a:cubicBezTo>
                    <a:pt x="130" y="782"/>
                    <a:pt x="158" y="818"/>
                    <a:pt x="189" y="851"/>
                  </a:cubicBezTo>
                  <a:cubicBezTo>
                    <a:pt x="198" y="861"/>
                    <a:pt x="207" y="870"/>
                    <a:pt x="216" y="878"/>
                  </a:cubicBezTo>
                  <a:cubicBezTo>
                    <a:pt x="238" y="897"/>
                    <a:pt x="262" y="912"/>
                    <a:pt x="284" y="928"/>
                  </a:cubicBezTo>
                  <a:cubicBezTo>
                    <a:pt x="308" y="946"/>
                    <a:pt x="333" y="963"/>
                    <a:pt x="359" y="978"/>
                  </a:cubicBezTo>
                  <a:cubicBezTo>
                    <a:pt x="369" y="983"/>
                    <a:pt x="378" y="987"/>
                    <a:pt x="389" y="991"/>
                  </a:cubicBezTo>
                  <a:cubicBezTo>
                    <a:pt x="430" y="1009"/>
                    <a:pt x="474" y="1024"/>
                    <a:pt x="518" y="1037"/>
                  </a:cubicBezTo>
                  <a:cubicBezTo>
                    <a:pt x="531" y="1040"/>
                    <a:pt x="544" y="1042"/>
                    <a:pt x="557" y="1045"/>
                  </a:cubicBezTo>
                  <a:cubicBezTo>
                    <a:pt x="602" y="1052"/>
                    <a:pt x="649" y="1055"/>
                    <a:pt x="695" y="1057"/>
                  </a:cubicBezTo>
                  <a:cubicBezTo>
                    <a:pt x="741" y="1053"/>
                    <a:pt x="788" y="1047"/>
                    <a:pt x="833" y="1036"/>
                  </a:cubicBezTo>
                  <a:cubicBezTo>
                    <a:pt x="847" y="1033"/>
                    <a:pt x="861" y="1030"/>
                    <a:pt x="874" y="1024"/>
                  </a:cubicBezTo>
                  <a:cubicBezTo>
                    <a:pt x="974" y="990"/>
                    <a:pt x="1059" y="920"/>
                    <a:pt x="1112" y="830"/>
                  </a:cubicBezTo>
                  <a:cubicBezTo>
                    <a:pt x="1138" y="785"/>
                    <a:pt x="1152" y="735"/>
                    <a:pt x="1153" y="684"/>
                  </a:cubicBezTo>
                  <a:cubicBezTo>
                    <a:pt x="1162" y="633"/>
                    <a:pt x="1159" y="581"/>
                    <a:pt x="1141" y="532"/>
                  </a:cubicBezTo>
                  <a:cubicBezTo>
                    <a:pt x="1127" y="500"/>
                    <a:pt x="1113" y="468"/>
                    <a:pt x="1098" y="435"/>
                  </a:cubicBezTo>
                  <a:cubicBezTo>
                    <a:pt x="1061" y="376"/>
                    <a:pt x="1008" y="327"/>
                    <a:pt x="947" y="295"/>
                  </a:cubicBezTo>
                  <a:lnTo>
                    <a:pt x="937" y="290"/>
                  </a:lnTo>
                  <a:cubicBezTo>
                    <a:pt x="930" y="271"/>
                    <a:pt x="921" y="252"/>
                    <a:pt x="911" y="233"/>
                  </a:cubicBezTo>
                  <a:cubicBezTo>
                    <a:pt x="909" y="230"/>
                    <a:pt x="907" y="228"/>
                    <a:pt x="905" y="226"/>
                  </a:cubicBezTo>
                  <a:cubicBezTo>
                    <a:pt x="883" y="195"/>
                    <a:pt x="859" y="167"/>
                    <a:pt x="834" y="139"/>
                  </a:cubicBezTo>
                  <a:cubicBezTo>
                    <a:pt x="830" y="136"/>
                    <a:pt x="826" y="132"/>
                    <a:pt x="821" y="128"/>
                  </a:cubicBezTo>
                  <a:cubicBezTo>
                    <a:pt x="808" y="116"/>
                    <a:pt x="783" y="100"/>
                    <a:pt x="774" y="94"/>
                  </a:cubicBezTo>
                  <a:cubicBezTo>
                    <a:pt x="765" y="88"/>
                    <a:pt x="741" y="70"/>
                    <a:pt x="726" y="61"/>
                  </a:cubicBezTo>
                  <a:cubicBezTo>
                    <a:pt x="720" y="57"/>
                    <a:pt x="712" y="55"/>
                    <a:pt x="706" y="52"/>
                  </a:cubicBezTo>
                  <a:cubicBezTo>
                    <a:pt x="666" y="35"/>
                    <a:pt x="625" y="16"/>
                    <a:pt x="583" y="11"/>
                  </a:cubicBezTo>
                  <a:cubicBezTo>
                    <a:pt x="537" y="4"/>
                    <a:pt x="509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>
              <a:off x="4042250" y="1492800"/>
              <a:ext cx="32075" cy="30525"/>
            </a:xfrm>
            <a:custGeom>
              <a:avLst/>
              <a:gdLst/>
              <a:ahLst/>
              <a:cxnLst/>
              <a:rect l="l" t="t" r="r" b="b"/>
              <a:pathLst>
                <a:path w="1283" h="1221" extrusionOk="0">
                  <a:moveTo>
                    <a:pt x="421" y="0"/>
                  </a:moveTo>
                  <a:cubicBezTo>
                    <a:pt x="412" y="0"/>
                    <a:pt x="402" y="0"/>
                    <a:pt x="392" y="1"/>
                  </a:cubicBezTo>
                  <a:cubicBezTo>
                    <a:pt x="322" y="3"/>
                    <a:pt x="253" y="24"/>
                    <a:pt x="193" y="61"/>
                  </a:cubicBezTo>
                  <a:cubicBezTo>
                    <a:pt x="147" y="87"/>
                    <a:pt x="109" y="125"/>
                    <a:pt x="82" y="170"/>
                  </a:cubicBezTo>
                  <a:cubicBezTo>
                    <a:pt x="48" y="209"/>
                    <a:pt x="27" y="257"/>
                    <a:pt x="17" y="308"/>
                  </a:cubicBezTo>
                  <a:cubicBezTo>
                    <a:pt x="1" y="375"/>
                    <a:pt x="3" y="444"/>
                    <a:pt x="23" y="510"/>
                  </a:cubicBezTo>
                  <a:cubicBezTo>
                    <a:pt x="34" y="589"/>
                    <a:pt x="56" y="666"/>
                    <a:pt x="86" y="741"/>
                  </a:cubicBezTo>
                  <a:cubicBezTo>
                    <a:pt x="115" y="808"/>
                    <a:pt x="142" y="875"/>
                    <a:pt x="189" y="932"/>
                  </a:cubicBezTo>
                  <a:cubicBezTo>
                    <a:pt x="218" y="972"/>
                    <a:pt x="250" y="1010"/>
                    <a:pt x="286" y="1045"/>
                  </a:cubicBezTo>
                  <a:cubicBezTo>
                    <a:pt x="323" y="1076"/>
                    <a:pt x="362" y="1104"/>
                    <a:pt x="402" y="1129"/>
                  </a:cubicBezTo>
                  <a:cubicBezTo>
                    <a:pt x="454" y="1163"/>
                    <a:pt x="516" y="1183"/>
                    <a:pt x="575" y="1200"/>
                  </a:cubicBezTo>
                  <a:cubicBezTo>
                    <a:pt x="590" y="1205"/>
                    <a:pt x="606" y="1208"/>
                    <a:pt x="622" y="1209"/>
                  </a:cubicBezTo>
                  <a:cubicBezTo>
                    <a:pt x="666" y="1216"/>
                    <a:pt x="712" y="1221"/>
                    <a:pt x="758" y="1221"/>
                  </a:cubicBezTo>
                  <a:cubicBezTo>
                    <a:pt x="914" y="1215"/>
                    <a:pt x="1073" y="1149"/>
                    <a:pt x="1176" y="1029"/>
                  </a:cubicBezTo>
                  <a:cubicBezTo>
                    <a:pt x="1244" y="953"/>
                    <a:pt x="1282" y="853"/>
                    <a:pt x="1281" y="751"/>
                  </a:cubicBezTo>
                  <a:cubicBezTo>
                    <a:pt x="1282" y="698"/>
                    <a:pt x="1269" y="646"/>
                    <a:pt x="1243" y="601"/>
                  </a:cubicBezTo>
                  <a:cubicBezTo>
                    <a:pt x="1225" y="550"/>
                    <a:pt x="1195" y="505"/>
                    <a:pt x="1154" y="471"/>
                  </a:cubicBezTo>
                  <a:cubicBezTo>
                    <a:pt x="1127" y="448"/>
                    <a:pt x="1099" y="430"/>
                    <a:pt x="1068" y="414"/>
                  </a:cubicBezTo>
                  <a:cubicBezTo>
                    <a:pt x="1022" y="319"/>
                    <a:pt x="956" y="230"/>
                    <a:pt x="876" y="170"/>
                  </a:cubicBezTo>
                  <a:cubicBezTo>
                    <a:pt x="835" y="137"/>
                    <a:pt x="792" y="108"/>
                    <a:pt x="745" y="82"/>
                  </a:cubicBezTo>
                  <a:cubicBezTo>
                    <a:pt x="701" y="60"/>
                    <a:pt x="655" y="43"/>
                    <a:pt x="608" y="28"/>
                  </a:cubicBezTo>
                  <a:cubicBezTo>
                    <a:pt x="547" y="9"/>
                    <a:pt x="484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9" name="Google Shape;569;p16"/>
          <p:cNvSpPr/>
          <p:nvPr/>
        </p:nvSpPr>
        <p:spPr>
          <a:xfrm rot="-2205513">
            <a:off x="6897258" y="4420119"/>
            <a:ext cx="3195537" cy="1577378"/>
          </a:xfrm>
          <a:custGeom>
            <a:avLst/>
            <a:gdLst/>
            <a:ahLst/>
            <a:cxnLst/>
            <a:rect l="l" t="t" r="r" b="b"/>
            <a:pathLst>
              <a:path w="71383" h="35236" extrusionOk="0">
                <a:moveTo>
                  <a:pt x="13565" y="0"/>
                </a:moveTo>
                <a:cubicBezTo>
                  <a:pt x="12001" y="0"/>
                  <a:pt x="10428" y="68"/>
                  <a:pt x="8860" y="143"/>
                </a:cubicBezTo>
                <a:cubicBezTo>
                  <a:pt x="3820" y="382"/>
                  <a:pt x="644" y="5800"/>
                  <a:pt x="5" y="10476"/>
                </a:cubicBezTo>
                <a:cubicBezTo>
                  <a:pt x="1" y="25435"/>
                  <a:pt x="16985" y="34921"/>
                  <a:pt x="30670" y="35128"/>
                </a:cubicBezTo>
                <a:cubicBezTo>
                  <a:pt x="31173" y="35200"/>
                  <a:pt x="31739" y="35235"/>
                  <a:pt x="32361" y="35235"/>
                </a:cubicBezTo>
                <a:cubicBezTo>
                  <a:pt x="43330" y="35235"/>
                  <a:pt x="71383" y="24231"/>
                  <a:pt x="67336" y="12687"/>
                </a:cubicBezTo>
                <a:cubicBezTo>
                  <a:pt x="66159" y="10114"/>
                  <a:pt x="63153" y="8901"/>
                  <a:pt x="60344" y="8558"/>
                </a:cubicBezTo>
                <a:cubicBezTo>
                  <a:pt x="60268" y="8557"/>
                  <a:pt x="60192" y="8557"/>
                  <a:pt x="60116" y="8557"/>
                </a:cubicBezTo>
                <a:cubicBezTo>
                  <a:pt x="51295" y="8557"/>
                  <a:pt x="46835" y="9728"/>
                  <a:pt x="42719" y="9728"/>
                </a:cubicBezTo>
                <a:cubicBezTo>
                  <a:pt x="38107" y="9728"/>
                  <a:pt x="33926" y="8258"/>
                  <a:pt x="24526" y="2024"/>
                </a:cubicBezTo>
                <a:cubicBezTo>
                  <a:pt x="21031" y="392"/>
                  <a:pt x="17321" y="0"/>
                  <a:pt x="1356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1_5"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17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17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17"/>
          <p:cNvSpPr/>
          <p:nvPr/>
        </p:nvSpPr>
        <p:spPr>
          <a:xfrm>
            <a:off x="8027351" y="-1082636"/>
            <a:ext cx="1732987" cy="1828695"/>
          </a:xfrm>
          <a:custGeom>
            <a:avLst/>
            <a:gdLst/>
            <a:ahLst/>
            <a:cxnLst/>
            <a:rect l="l" t="t" r="r" b="b"/>
            <a:pathLst>
              <a:path w="38713" h="40851" extrusionOk="0">
                <a:moveTo>
                  <a:pt x="15907" y="1"/>
                </a:moveTo>
                <a:cubicBezTo>
                  <a:pt x="9995" y="1"/>
                  <a:pt x="4480" y="4588"/>
                  <a:pt x="2149" y="16262"/>
                </a:cubicBezTo>
                <a:cubicBezTo>
                  <a:pt x="1" y="21923"/>
                  <a:pt x="246" y="31078"/>
                  <a:pt x="7483" y="32409"/>
                </a:cubicBezTo>
                <a:cubicBezTo>
                  <a:pt x="7777" y="32448"/>
                  <a:pt x="8071" y="32464"/>
                  <a:pt x="8363" y="32464"/>
                </a:cubicBezTo>
                <a:cubicBezTo>
                  <a:pt x="10472" y="32464"/>
                  <a:pt x="12562" y="31592"/>
                  <a:pt x="14695" y="31587"/>
                </a:cubicBezTo>
                <a:cubicBezTo>
                  <a:pt x="22517" y="31783"/>
                  <a:pt x="21179" y="39012"/>
                  <a:pt x="25847" y="40805"/>
                </a:cubicBezTo>
                <a:cubicBezTo>
                  <a:pt x="26114" y="40835"/>
                  <a:pt x="26376" y="40850"/>
                  <a:pt x="26632" y="40850"/>
                </a:cubicBezTo>
                <a:cubicBezTo>
                  <a:pt x="31729" y="40850"/>
                  <a:pt x="34717" y="34999"/>
                  <a:pt x="35353" y="30458"/>
                </a:cubicBezTo>
                <a:cubicBezTo>
                  <a:pt x="38712" y="15157"/>
                  <a:pt x="26653" y="1"/>
                  <a:pt x="1590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17"/>
          <p:cNvSpPr/>
          <p:nvPr/>
        </p:nvSpPr>
        <p:spPr>
          <a:xfrm rot="1972892">
            <a:off x="-1219441" y="4373240"/>
            <a:ext cx="2843180" cy="1446456"/>
          </a:xfrm>
          <a:custGeom>
            <a:avLst/>
            <a:gdLst/>
            <a:ahLst/>
            <a:cxnLst/>
            <a:rect l="l" t="t" r="r" b="b"/>
            <a:pathLst>
              <a:path w="63515" h="32313" extrusionOk="0">
                <a:moveTo>
                  <a:pt x="52010" y="1"/>
                </a:moveTo>
                <a:cubicBezTo>
                  <a:pt x="47251" y="1"/>
                  <a:pt x="44491" y="6370"/>
                  <a:pt x="30507" y="6370"/>
                </a:cubicBezTo>
                <a:cubicBezTo>
                  <a:pt x="30447" y="6370"/>
                  <a:pt x="30387" y="6369"/>
                  <a:pt x="30327" y="6369"/>
                </a:cubicBezTo>
                <a:cubicBezTo>
                  <a:pt x="21629" y="6914"/>
                  <a:pt x="11366" y="5945"/>
                  <a:pt x="4680" y="12570"/>
                </a:cubicBezTo>
                <a:cubicBezTo>
                  <a:pt x="1508" y="15777"/>
                  <a:pt x="0" y="20892"/>
                  <a:pt x="1924" y="24972"/>
                </a:cubicBezTo>
                <a:cubicBezTo>
                  <a:pt x="4816" y="30348"/>
                  <a:pt x="11806" y="32312"/>
                  <a:pt x="19611" y="32312"/>
                </a:cubicBezTo>
                <a:cubicBezTo>
                  <a:pt x="29867" y="32312"/>
                  <a:pt x="41528" y="28921"/>
                  <a:pt x="47145" y="25422"/>
                </a:cubicBezTo>
                <a:cubicBezTo>
                  <a:pt x="54845" y="21119"/>
                  <a:pt x="63515" y="6256"/>
                  <a:pt x="53838" y="300"/>
                </a:cubicBezTo>
                <a:cubicBezTo>
                  <a:pt x="53184" y="93"/>
                  <a:pt x="52582" y="1"/>
                  <a:pt x="520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18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18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78" name="Google Shape;578;p18"/>
          <p:cNvSpPr/>
          <p:nvPr/>
        </p:nvSpPr>
        <p:spPr>
          <a:xfrm>
            <a:off x="7954251" y="-865736"/>
            <a:ext cx="1732987" cy="1828695"/>
          </a:xfrm>
          <a:custGeom>
            <a:avLst/>
            <a:gdLst/>
            <a:ahLst/>
            <a:cxnLst/>
            <a:rect l="l" t="t" r="r" b="b"/>
            <a:pathLst>
              <a:path w="38713" h="40851" extrusionOk="0">
                <a:moveTo>
                  <a:pt x="15907" y="1"/>
                </a:moveTo>
                <a:cubicBezTo>
                  <a:pt x="9995" y="1"/>
                  <a:pt x="4480" y="4588"/>
                  <a:pt x="2149" y="16262"/>
                </a:cubicBezTo>
                <a:cubicBezTo>
                  <a:pt x="1" y="21923"/>
                  <a:pt x="246" y="31078"/>
                  <a:pt x="7483" y="32409"/>
                </a:cubicBezTo>
                <a:cubicBezTo>
                  <a:pt x="7777" y="32448"/>
                  <a:pt x="8071" y="32464"/>
                  <a:pt x="8363" y="32464"/>
                </a:cubicBezTo>
                <a:cubicBezTo>
                  <a:pt x="10472" y="32464"/>
                  <a:pt x="12562" y="31592"/>
                  <a:pt x="14695" y="31587"/>
                </a:cubicBezTo>
                <a:cubicBezTo>
                  <a:pt x="22517" y="31783"/>
                  <a:pt x="21179" y="39012"/>
                  <a:pt x="25847" y="40805"/>
                </a:cubicBezTo>
                <a:cubicBezTo>
                  <a:pt x="26114" y="40835"/>
                  <a:pt x="26376" y="40850"/>
                  <a:pt x="26632" y="40850"/>
                </a:cubicBezTo>
                <a:cubicBezTo>
                  <a:pt x="31729" y="40850"/>
                  <a:pt x="34717" y="34999"/>
                  <a:pt x="35353" y="30458"/>
                </a:cubicBezTo>
                <a:cubicBezTo>
                  <a:pt x="38712" y="15157"/>
                  <a:pt x="26653" y="1"/>
                  <a:pt x="1590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18"/>
          <p:cNvSpPr/>
          <p:nvPr/>
        </p:nvSpPr>
        <p:spPr>
          <a:xfrm rot="2149602">
            <a:off x="-806019" y="4463150"/>
            <a:ext cx="2843244" cy="1446489"/>
          </a:xfrm>
          <a:custGeom>
            <a:avLst/>
            <a:gdLst/>
            <a:ahLst/>
            <a:cxnLst/>
            <a:rect l="l" t="t" r="r" b="b"/>
            <a:pathLst>
              <a:path w="63515" h="32313" extrusionOk="0">
                <a:moveTo>
                  <a:pt x="52010" y="1"/>
                </a:moveTo>
                <a:cubicBezTo>
                  <a:pt x="47251" y="1"/>
                  <a:pt x="44491" y="6370"/>
                  <a:pt x="30507" y="6370"/>
                </a:cubicBezTo>
                <a:cubicBezTo>
                  <a:pt x="30447" y="6370"/>
                  <a:pt x="30387" y="6369"/>
                  <a:pt x="30327" y="6369"/>
                </a:cubicBezTo>
                <a:cubicBezTo>
                  <a:pt x="21629" y="6914"/>
                  <a:pt x="11366" y="5945"/>
                  <a:pt x="4680" y="12570"/>
                </a:cubicBezTo>
                <a:cubicBezTo>
                  <a:pt x="1508" y="15777"/>
                  <a:pt x="0" y="20892"/>
                  <a:pt x="1924" y="24972"/>
                </a:cubicBezTo>
                <a:cubicBezTo>
                  <a:pt x="4816" y="30348"/>
                  <a:pt x="11806" y="32312"/>
                  <a:pt x="19611" y="32312"/>
                </a:cubicBezTo>
                <a:cubicBezTo>
                  <a:pt x="29867" y="32312"/>
                  <a:pt x="41528" y="28921"/>
                  <a:pt x="47145" y="25422"/>
                </a:cubicBezTo>
                <a:cubicBezTo>
                  <a:pt x="54845" y="21119"/>
                  <a:pt x="63515" y="6256"/>
                  <a:pt x="53838" y="300"/>
                </a:cubicBezTo>
                <a:cubicBezTo>
                  <a:pt x="53184" y="93"/>
                  <a:pt x="52582" y="1"/>
                  <a:pt x="5201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3225" y="1458125"/>
            <a:ext cx="5067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549375"/>
            <a:ext cx="1186200" cy="94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3225" y="245640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7858826" y="-436886"/>
            <a:ext cx="1732987" cy="1828695"/>
          </a:xfrm>
          <a:custGeom>
            <a:avLst/>
            <a:gdLst/>
            <a:ahLst/>
            <a:cxnLst/>
            <a:rect l="l" t="t" r="r" b="b"/>
            <a:pathLst>
              <a:path w="38713" h="40851" extrusionOk="0">
                <a:moveTo>
                  <a:pt x="15907" y="1"/>
                </a:moveTo>
                <a:cubicBezTo>
                  <a:pt x="9995" y="1"/>
                  <a:pt x="4480" y="4588"/>
                  <a:pt x="2149" y="16262"/>
                </a:cubicBezTo>
                <a:cubicBezTo>
                  <a:pt x="1" y="21923"/>
                  <a:pt x="246" y="31078"/>
                  <a:pt x="7483" y="32409"/>
                </a:cubicBezTo>
                <a:cubicBezTo>
                  <a:pt x="7777" y="32448"/>
                  <a:pt x="8071" y="32464"/>
                  <a:pt x="8363" y="32464"/>
                </a:cubicBezTo>
                <a:cubicBezTo>
                  <a:pt x="10472" y="32464"/>
                  <a:pt x="12562" y="31592"/>
                  <a:pt x="14695" y="31587"/>
                </a:cubicBezTo>
                <a:cubicBezTo>
                  <a:pt x="22517" y="31783"/>
                  <a:pt x="21179" y="39012"/>
                  <a:pt x="25847" y="40805"/>
                </a:cubicBezTo>
                <a:cubicBezTo>
                  <a:pt x="26114" y="40835"/>
                  <a:pt x="26376" y="40850"/>
                  <a:pt x="26632" y="40850"/>
                </a:cubicBezTo>
                <a:cubicBezTo>
                  <a:pt x="31729" y="40850"/>
                  <a:pt x="34717" y="34999"/>
                  <a:pt x="35353" y="30458"/>
                </a:cubicBezTo>
                <a:cubicBezTo>
                  <a:pt x="38712" y="15157"/>
                  <a:pt x="26653" y="1"/>
                  <a:pt x="159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6818084" y="94474"/>
            <a:ext cx="1365914" cy="890062"/>
            <a:chOff x="4042250" y="1243325"/>
            <a:chExt cx="762825" cy="497075"/>
          </a:xfrm>
        </p:grpSpPr>
        <p:sp>
          <p:nvSpPr>
            <p:cNvPr id="19" name="Google Shape;19;p3"/>
            <p:cNvSpPr/>
            <p:nvPr/>
          </p:nvSpPr>
          <p:spPr>
            <a:xfrm>
              <a:off x="4738250" y="1510075"/>
              <a:ext cx="35925" cy="38725"/>
            </a:xfrm>
            <a:custGeom>
              <a:avLst/>
              <a:gdLst/>
              <a:ahLst/>
              <a:cxnLst/>
              <a:rect l="l" t="t" r="r" b="b"/>
              <a:pathLst>
                <a:path w="1437" h="1549" extrusionOk="0">
                  <a:moveTo>
                    <a:pt x="759" y="1"/>
                  </a:moveTo>
                  <a:cubicBezTo>
                    <a:pt x="702" y="1"/>
                    <a:pt x="646" y="8"/>
                    <a:pt x="588" y="20"/>
                  </a:cubicBezTo>
                  <a:cubicBezTo>
                    <a:pt x="569" y="23"/>
                    <a:pt x="549" y="27"/>
                    <a:pt x="531" y="35"/>
                  </a:cubicBezTo>
                  <a:cubicBezTo>
                    <a:pt x="478" y="53"/>
                    <a:pt x="428" y="76"/>
                    <a:pt x="380" y="104"/>
                  </a:cubicBezTo>
                  <a:cubicBezTo>
                    <a:pt x="314" y="144"/>
                    <a:pt x="254" y="194"/>
                    <a:pt x="204" y="253"/>
                  </a:cubicBezTo>
                  <a:cubicBezTo>
                    <a:pt x="154" y="309"/>
                    <a:pt x="113" y="373"/>
                    <a:pt x="81" y="442"/>
                  </a:cubicBezTo>
                  <a:cubicBezTo>
                    <a:pt x="61" y="489"/>
                    <a:pt x="43" y="537"/>
                    <a:pt x="28" y="587"/>
                  </a:cubicBezTo>
                  <a:cubicBezTo>
                    <a:pt x="14" y="639"/>
                    <a:pt x="12" y="695"/>
                    <a:pt x="7" y="748"/>
                  </a:cubicBezTo>
                  <a:cubicBezTo>
                    <a:pt x="0" y="824"/>
                    <a:pt x="13" y="900"/>
                    <a:pt x="32" y="974"/>
                  </a:cubicBezTo>
                  <a:cubicBezTo>
                    <a:pt x="36" y="993"/>
                    <a:pt x="42" y="1012"/>
                    <a:pt x="50" y="1030"/>
                  </a:cubicBezTo>
                  <a:cubicBezTo>
                    <a:pt x="69" y="1082"/>
                    <a:pt x="93" y="1132"/>
                    <a:pt x="121" y="1180"/>
                  </a:cubicBezTo>
                  <a:cubicBezTo>
                    <a:pt x="196" y="1302"/>
                    <a:pt x="317" y="1422"/>
                    <a:pt x="450" y="1478"/>
                  </a:cubicBezTo>
                  <a:cubicBezTo>
                    <a:pt x="544" y="1521"/>
                    <a:pt x="645" y="1545"/>
                    <a:pt x="749" y="1549"/>
                  </a:cubicBezTo>
                  <a:cubicBezTo>
                    <a:pt x="786" y="1549"/>
                    <a:pt x="823" y="1545"/>
                    <a:pt x="858" y="1538"/>
                  </a:cubicBezTo>
                  <a:cubicBezTo>
                    <a:pt x="895" y="1534"/>
                    <a:pt x="931" y="1525"/>
                    <a:pt x="966" y="1513"/>
                  </a:cubicBezTo>
                  <a:cubicBezTo>
                    <a:pt x="1073" y="1470"/>
                    <a:pt x="1164" y="1417"/>
                    <a:pt x="1243" y="1330"/>
                  </a:cubicBezTo>
                  <a:cubicBezTo>
                    <a:pt x="1306" y="1260"/>
                    <a:pt x="1353" y="1179"/>
                    <a:pt x="1384" y="1091"/>
                  </a:cubicBezTo>
                  <a:cubicBezTo>
                    <a:pt x="1417" y="1005"/>
                    <a:pt x="1436" y="915"/>
                    <a:pt x="1428" y="821"/>
                  </a:cubicBezTo>
                  <a:cubicBezTo>
                    <a:pt x="1427" y="807"/>
                    <a:pt x="1424" y="792"/>
                    <a:pt x="1422" y="777"/>
                  </a:cubicBezTo>
                  <a:cubicBezTo>
                    <a:pt x="1425" y="752"/>
                    <a:pt x="1431" y="729"/>
                    <a:pt x="1432" y="703"/>
                  </a:cubicBezTo>
                  <a:cubicBezTo>
                    <a:pt x="1434" y="633"/>
                    <a:pt x="1424" y="564"/>
                    <a:pt x="1403" y="499"/>
                  </a:cubicBezTo>
                  <a:cubicBezTo>
                    <a:pt x="1385" y="451"/>
                    <a:pt x="1365" y="403"/>
                    <a:pt x="1340" y="358"/>
                  </a:cubicBezTo>
                  <a:cubicBezTo>
                    <a:pt x="1331" y="340"/>
                    <a:pt x="1321" y="323"/>
                    <a:pt x="1308" y="307"/>
                  </a:cubicBezTo>
                  <a:cubicBezTo>
                    <a:pt x="1277" y="266"/>
                    <a:pt x="1245" y="227"/>
                    <a:pt x="1210" y="190"/>
                  </a:cubicBezTo>
                  <a:cubicBezTo>
                    <a:pt x="1172" y="156"/>
                    <a:pt x="1129" y="125"/>
                    <a:pt x="1085" y="98"/>
                  </a:cubicBezTo>
                  <a:cubicBezTo>
                    <a:pt x="1028" y="61"/>
                    <a:pt x="963" y="33"/>
                    <a:pt x="896" y="18"/>
                  </a:cubicBezTo>
                  <a:cubicBezTo>
                    <a:pt x="849" y="6"/>
                    <a:pt x="804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662775" y="1512200"/>
              <a:ext cx="35550" cy="32650"/>
            </a:xfrm>
            <a:custGeom>
              <a:avLst/>
              <a:gdLst/>
              <a:ahLst/>
              <a:cxnLst/>
              <a:rect l="l" t="t" r="r" b="b"/>
              <a:pathLst>
                <a:path w="1422" h="1306" extrusionOk="0">
                  <a:moveTo>
                    <a:pt x="623" y="1"/>
                  </a:moveTo>
                  <a:cubicBezTo>
                    <a:pt x="609" y="1"/>
                    <a:pt x="595" y="1"/>
                    <a:pt x="582" y="3"/>
                  </a:cubicBezTo>
                  <a:cubicBezTo>
                    <a:pt x="534" y="7"/>
                    <a:pt x="488" y="15"/>
                    <a:pt x="442" y="27"/>
                  </a:cubicBezTo>
                  <a:cubicBezTo>
                    <a:pt x="413" y="35"/>
                    <a:pt x="385" y="47"/>
                    <a:pt x="358" y="61"/>
                  </a:cubicBezTo>
                  <a:cubicBezTo>
                    <a:pt x="329" y="72"/>
                    <a:pt x="301" y="86"/>
                    <a:pt x="275" y="103"/>
                  </a:cubicBezTo>
                  <a:cubicBezTo>
                    <a:pt x="237" y="130"/>
                    <a:pt x="201" y="159"/>
                    <a:pt x="168" y="192"/>
                  </a:cubicBezTo>
                  <a:cubicBezTo>
                    <a:pt x="136" y="226"/>
                    <a:pt x="108" y="265"/>
                    <a:pt x="86" y="305"/>
                  </a:cubicBezTo>
                  <a:cubicBezTo>
                    <a:pt x="55" y="356"/>
                    <a:pt x="33" y="410"/>
                    <a:pt x="20" y="467"/>
                  </a:cubicBezTo>
                  <a:cubicBezTo>
                    <a:pt x="6" y="523"/>
                    <a:pt x="0" y="580"/>
                    <a:pt x="2" y="638"/>
                  </a:cubicBezTo>
                  <a:cubicBezTo>
                    <a:pt x="5" y="666"/>
                    <a:pt x="8" y="695"/>
                    <a:pt x="13" y="724"/>
                  </a:cubicBezTo>
                  <a:cubicBezTo>
                    <a:pt x="18" y="754"/>
                    <a:pt x="23" y="783"/>
                    <a:pt x="31" y="812"/>
                  </a:cubicBezTo>
                  <a:cubicBezTo>
                    <a:pt x="34" y="824"/>
                    <a:pt x="37" y="835"/>
                    <a:pt x="42" y="847"/>
                  </a:cubicBezTo>
                  <a:cubicBezTo>
                    <a:pt x="60" y="890"/>
                    <a:pt x="79" y="933"/>
                    <a:pt x="102" y="975"/>
                  </a:cubicBezTo>
                  <a:cubicBezTo>
                    <a:pt x="108" y="987"/>
                    <a:pt x="116" y="998"/>
                    <a:pt x="123" y="1008"/>
                  </a:cubicBezTo>
                  <a:cubicBezTo>
                    <a:pt x="152" y="1047"/>
                    <a:pt x="182" y="1082"/>
                    <a:pt x="214" y="1118"/>
                  </a:cubicBezTo>
                  <a:cubicBezTo>
                    <a:pt x="253" y="1159"/>
                    <a:pt x="306" y="1192"/>
                    <a:pt x="354" y="1223"/>
                  </a:cubicBezTo>
                  <a:cubicBezTo>
                    <a:pt x="364" y="1229"/>
                    <a:pt x="376" y="1235"/>
                    <a:pt x="387" y="1240"/>
                  </a:cubicBezTo>
                  <a:cubicBezTo>
                    <a:pt x="429" y="1258"/>
                    <a:pt x="472" y="1275"/>
                    <a:pt x="517" y="1288"/>
                  </a:cubicBezTo>
                  <a:cubicBezTo>
                    <a:pt x="565" y="1299"/>
                    <a:pt x="615" y="1306"/>
                    <a:pt x="665" y="1306"/>
                  </a:cubicBezTo>
                  <a:cubicBezTo>
                    <a:pt x="676" y="1306"/>
                    <a:pt x="686" y="1305"/>
                    <a:pt x="696" y="1305"/>
                  </a:cubicBezTo>
                  <a:cubicBezTo>
                    <a:pt x="743" y="1302"/>
                    <a:pt x="789" y="1294"/>
                    <a:pt x="834" y="1284"/>
                  </a:cubicBezTo>
                  <a:cubicBezTo>
                    <a:pt x="850" y="1282"/>
                    <a:pt x="864" y="1278"/>
                    <a:pt x="879" y="1273"/>
                  </a:cubicBezTo>
                  <a:cubicBezTo>
                    <a:pt x="1006" y="1231"/>
                    <a:pt x="1120" y="1158"/>
                    <a:pt x="1209" y="1058"/>
                  </a:cubicBezTo>
                  <a:cubicBezTo>
                    <a:pt x="1254" y="1010"/>
                    <a:pt x="1290" y="955"/>
                    <a:pt x="1321" y="896"/>
                  </a:cubicBezTo>
                  <a:cubicBezTo>
                    <a:pt x="1341" y="852"/>
                    <a:pt x="1357" y="808"/>
                    <a:pt x="1373" y="761"/>
                  </a:cubicBezTo>
                  <a:cubicBezTo>
                    <a:pt x="1378" y="744"/>
                    <a:pt x="1381" y="727"/>
                    <a:pt x="1384" y="709"/>
                  </a:cubicBezTo>
                  <a:cubicBezTo>
                    <a:pt x="1421" y="518"/>
                    <a:pt x="1320" y="327"/>
                    <a:pt x="1141" y="251"/>
                  </a:cubicBezTo>
                  <a:cubicBezTo>
                    <a:pt x="1122" y="225"/>
                    <a:pt x="1100" y="199"/>
                    <a:pt x="1078" y="177"/>
                  </a:cubicBezTo>
                  <a:cubicBezTo>
                    <a:pt x="1045" y="143"/>
                    <a:pt x="1003" y="118"/>
                    <a:pt x="965" y="94"/>
                  </a:cubicBezTo>
                  <a:cubicBezTo>
                    <a:pt x="954" y="86"/>
                    <a:pt x="943" y="78"/>
                    <a:pt x="931" y="73"/>
                  </a:cubicBezTo>
                  <a:cubicBezTo>
                    <a:pt x="888" y="54"/>
                    <a:pt x="844" y="37"/>
                    <a:pt x="800" y="23"/>
                  </a:cubicBezTo>
                  <a:cubicBezTo>
                    <a:pt x="744" y="6"/>
                    <a:pt x="680" y="3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675500" y="1607700"/>
              <a:ext cx="31625" cy="31875"/>
            </a:xfrm>
            <a:custGeom>
              <a:avLst/>
              <a:gdLst/>
              <a:ahLst/>
              <a:cxnLst/>
              <a:rect l="l" t="t" r="r" b="b"/>
              <a:pathLst>
                <a:path w="1265" h="1275" extrusionOk="0">
                  <a:moveTo>
                    <a:pt x="583" y="1"/>
                  </a:moveTo>
                  <a:cubicBezTo>
                    <a:pt x="575" y="1"/>
                    <a:pt x="566" y="1"/>
                    <a:pt x="558" y="1"/>
                  </a:cubicBezTo>
                  <a:cubicBezTo>
                    <a:pt x="296" y="15"/>
                    <a:pt x="72" y="220"/>
                    <a:pt x="22" y="477"/>
                  </a:cubicBezTo>
                  <a:cubicBezTo>
                    <a:pt x="1" y="588"/>
                    <a:pt x="0" y="713"/>
                    <a:pt x="41" y="820"/>
                  </a:cubicBezTo>
                  <a:cubicBezTo>
                    <a:pt x="82" y="927"/>
                    <a:pt x="144" y="1034"/>
                    <a:pt x="238" y="1106"/>
                  </a:cubicBezTo>
                  <a:cubicBezTo>
                    <a:pt x="337" y="1180"/>
                    <a:pt x="443" y="1241"/>
                    <a:pt x="567" y="1261"/>
                  </a:cubicBezTo>
                  <a:cubicBezTo>
                    <a:pt x="619" y="1270"/>
                    <a:pt x="672" y="1274"/>
                    <a:pt x="724" y="1274"/>
                  </a:cubicBezTo>
                  <a:cubicBezTo>
                    <a:pt x="795" y="1274"/>
                    <a:pt x="866" y="1266"/>
                    <a:pt x="936" y="1249"/>
                  </a:cubicBezTo>
                  <a:cubicBezTo>
                    <a:pt x="1067" y="1220"/>
                    <a:pt x="1186" y="1089"/>
                    <a:pt x="1209" y="959"/>
                  </a:cubicBezTo>
                  <a:cubicBezTo>
                    <a:pt x="1221" y="893"/>
                    <a:pt x="1233" y="827"/>
                    <a:pt x="1245" y="762"/>
                  </a:cubicBezTo>
                  <a:cubicBezTo>
                    <a:pt x="1264" y="658"/>
                    <a:pt x="1251" y="554"/>
                    <a:pt x="1195" y="463"/>
                  </a:cubicBezTo>
                  <a:cubicBezTo>
                    <a:pt x="1173" y="424"/>
                    <a:pt x="1141" y="390"/>
                    <a:pt x="1103" y="364"/>
                  </a:cubicBezTo>
                  <a:cubicBezTo>
                    <a:pt x="1093" y="337"/>
                    <a:pt x="1080" y="310"/>
                    <a:pt x="1065" y="284"/>
                  </a:cubicBezTo>
                  <a:cubicBezTo>
                    <a:pt x="970" y="117"/>
                    <a:pt x="776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4696975" y="1561575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69" y="1"/>
                  </a:moveTo>
                  <a:cubicBezTo>
                    <a:pt x="503" y="1"/>
                    <a:pt x="433" y="20"/>
                    <a:pt x="363" y="64"/>
                  </a:cubicBezTo>
                  <a:cubicBezTo>
                    <a:pt x="0" y="290"/>
                    <a:pt x="236" y="798"/>
                    <a:pt x="577" y="798"/>
                  </a:cubicBezTo>
                  <a:cubicBezTo>
                    <a:pt x="642" y="798"/>
                    <a:pt x="712" y="779"/>
                    <a:pt x="783" y="736"/>
                  </a:cubicBezTo>
                  <a:cubicBezTo>
                    <a:pt x="1145" y="510"/>
                    <a:pt x="910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729300" y="1434075"/>
              <a:ext cx="35075" cy="28775"/>
            </a:xfrm>
            <a:custGeom>
              <a:avLst/>
              <a:gdLst/>
              <a:ahLst/>
              <a:cxnLst/>
              <a:rect l="l" t="t" r="r" b="b"/>
              <a:pathLst>
                <a:path w="1403" h="1151" extrusionOk="0">
                  <a:moveTo>
                    <a:pt x="641" y="0"/>
                  </a:moveTo>
                  <a:cubicBezTo>
                    <a:pt x="630" y="0"/>
                    <a:pt x="619" y="1"/>
                    <a:pt x="608" y="2"/>
                  </a:cubicBezTo>
                  <a:cubicBezTo>
                    <a:pt x="501" y="11"/>
                    <a:pt x="397" y="43"/>
                    <a:pt x="305" y="97"/>
                  </a:cubicBezTo>
                  <a:cubicBezTo>
                    <a:pt x="208" y="153"/>
                    <a:pt x="142" y="231"/>
                    <a:pt x="82" y="323"/>
                  </a:cubicBezTo>
                  <a:cubicBezTo>
                    <a:pt x="55" y="365"/>
                    <a:pt x="38" y="415"/>
                    <a:pt x="23" y="462"/>
                  </a:cubicBezTo>
                  <a:cubicBezTo>
                    <a:pt x="8" y="513"/>
                    <a:pt x="1" y="565"/>
                    <a:pt x="2" y="618"/>
                  </a:cubicBezTo>
                  <a:cubicBezTo>
                    <a:pt x="3" y="644"/>
                    <a:pt x="6" y="670"/>
                    <a:pt x="11" y="694"/>
                  </a:cubicBezTo>
                  <a:cubicBezTo>
                    <a:pt x="14" y="719"/>
                    <a:pt x="18" y="744"/>
                    <a:pt x="24" y="768"/>
                  </a:cubicBezTo>
                  <a:cubicBezTo>
                    <a:pt x="59" y="864"/>
                    <a:pt x="92" y="913"/>
                    <a:pt x="161" y="986"/>
                  </a:cubicBezTo>
                  <a:cubicBezTo>
                    <a:pt x="229" y="1061"/>
                    <a:pt x="325" y="1103"/>
                    <a:pt x="420" y="1132"/>
                  </a:cubicBezTo>
                  <a:cubicBezTo>
                    <a:pt x="466" y="1145"/>
                    <a:pt x="515" y="1151"/>
                    <a:pt x="563" y="1151"/>
                  </a:cubicBezTo>
                  <a:cubicBezTo>
                    <a:pt x="568" y="1151"/>
                    <a:pt x="572" y="1151"/>
                    <a:pt x="577" y="1150"/>
                  </a:cubicBezTo>
                  <a:cubicBezTo>
                    <a:pt x="618" y="1148"/>
                    <a:pt x="660" y="1142"/>
                    <a:pt x="701" y="1133"/>
                  </a:cubicBezTo>
                  <a:cubicBezTo>
                    <a:pt x="710" y="1131"/>
                    <a:pt x="720" y="1128"/>
                    <a:pt x="730" y="1125"/>
                  </a:cubicBezTo>
                  <a:cubicBezTo>
                    <a:pt x="811" y="1096"/>
                    <a:pt x="888" y="1054"/>
                    <a:pt x="946" y="989"/>
                  </a:cubicBezTo>
                  <a:cubicBezTo>
                    <a:pt x="953" y="983"/>
                    <a:pt x="957" y="975"/>
                    <a:pt x="963" y="968"/>
                  </a:cubicBezTo>
                  <a:cubicBezTo>
                    <a:pt x="978" y="970"/>
                    <a:pt x="994" y="971"/>
                    <a:pt x="1010" y="972"/>
                  </a:cubicBezTo>
                  <a:cubicBezTo>
                    <a:pt x="1115" y="964"/>
                    <a:pt x="1214" y="919"/>
                    <a:pt x="1290" y="844"/>
                  </a:cubicBezTo>
                  <a:cubicBezTo>
                    <a:pt x="1354" y="767"/>
                    <a:pt x="1402" y="667"/>
                    <a:pt x="1394" y="565"/>
                  </a:cubicBezTo>
                  <a:cubicBezTo>
                    <a:pt x="1389" y="458"/>
                    <a:pt x="1344" y="358"/>
                    <a:pt x="1267" y="285"/>
                  </a:cubicBezTo>
                  <a:cubicBezTo>
                    <a:pt x="1204" y="228"/>
                    <a:pt x="1137" y="176"/>
                    <a:pt x="1067" y="129"/>
                  </a:cubicBezTo>
                  <a:cubicBezTo>
                    <a:pt x="998" y="83"/>
                    <a:pt x="920" y="54"/>
                    <a:pt x="841" y="28"/>
                  </a:cubicBezTo>
                  <a:cubicBezTo>
                    <a:pt x="817" y="20"/>
                    <a:pt x="794" y="15"/>
                    <a:pt x="770" y="13"/>
                  </a:cubicBezTo>
                  <a:cubicBezTo>
                    <a:pt x="728" y="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4680575" y="1437325"/>
              <a:ext cx="21500" cy="24000"/>
            </a:xfrm>
            <a:custGeom>
              <a:avLst/>
              <a:gdLst/>
              <a:ahLst/>
              <a:cxnLst/>
              <a:rect l="l" t="t" r="r" b="b"/>
              <a:pathLst>
                <a:path w="860" h="960" extrusionOk="0">
                  <a:moveTo>
                    <a:pt x="411" y="0"/>
                  </a:moveTo>
                  <a:cubicBezTo>
                    <a:pt x="373" y="0"/>
                    <a:pt x="335" y="6"/>
                    <a:pt x="297" y="17"/>
                  </a:cubicBezTo>
                  <a:lnTo>
                    <a:pt x="200" y="60"/>
                  </a:lnTo>
                  <a:cubicBezTo>
                    <a:pt x="141" y="97"/>
                    <a:pt x="92" y="150"/>
                    <a:pt x="60" y="211"/>
                  </a:cubicBezTo>
                  <a:cubicBezTo>
                    <a:pt x="58" y="215"/>
                    <a:pt x="55" y="220"/>
                    <a:pt x="54" y="223"/>
                  </a:cubicBezTo>
                  <a:cubicBezTo>
                    <a:pt x="40" y="255"/>
                    <a:pt x="28" y="290"/>
                    <a:pt x="18" y="322"/>
                  </a:cubicBezTo>
                  <a:cubicBezTo>
                    <a:pt x="17" y="325"/>
                    <a:pt x="17" y="326"/>
                    <a:pt x="15" y="328"/>
                  </a:cubicBezTo>
                  <a:cubicBezTo>
                    <a:pt x="14" y="332"/>
                    <a:pt x="13" y="335"/>
                    <a:pt x="13" y="340"/>
                  </a:cubicBezTo>
                  <a:cubicBezTo>
                    <a:pt x="13" y="342"/>
                    <a:pt x="12" y="344"/>
                    <a:pt x="12" y="346"/>
                  </a:cubicBezTo>
                  <a:cubicBezTo>
                    <a:pt x="8" y="379"/>
                    <a:pt x="4" y="419"/>
                    <a:pt x="1" y="452"/>
                  </a:cubicBezTo>
                  <a:cubicBezTo>
                    <a:pt x="0" y="460"/>
                    <a:pt x="0" y="468"/>
                    <a:pt x="1" y="477"/>
                  </a:cubicBezTo>
                  <a:cubicBezTo>
                    <a:pt x="5" y="562"/>
                    <a:pt x="30" y="646"/>
                    <a:pt x="74" y="719"/>
                  </a:cubicBezTo>
                  <a:cubicBezTo>
                    <a:pt x="78" y="727"/>
                    <a:pt x="82" y="734"/>
                    <a:pt x="87" y="742"/>
                  </a:cubicBezTo>
                  <a:cubicBezTo>
                    <a:pt x="112" y="777"/>
                    <a:pt x="140" y="810"/>
                    <a:pt x="170" y="840"/>
                  </a:cubicBezTo>
                  <a:cubicBezTo>
                    <a:pt x="202" y="868"/>
                    <a:pt x="237" y="893"/>
                    <a:pt x="274" y="913"/>
                  </a:cubicBezTo>
                  <a:cubicBezTo>
                    <a:pt x="318" y="939"/>
                    <a:pt x="368" y="953"/>
                    <a:pt x="419" y="955"/>
                  </a:cubicBezTo>
                  <a:cubicBezTo>
                    <a:pt x="437" y="958"/>
                    <a:pt x="455" y="960"/>
                    <a:pt x="473" y="960"/>
                  </a:cubicBezTo>
                  <a:cubicBezTo>
                    <a:pt x="506" y="960"/>
                    <a:pt x="540" y="954"/>
                    <a:pt x="571" y="944"/>
                  </a:cubicBezTo>
                  <a:cubicBezTo>
                    <a:pt x="623" y="930"/>
                    <a:pt x="670" y="904"/>
                    <a:pt x="709" y="866"/>
                  </a:cubicBezTo>
                  <a:cubicBezTo>
                    <a:pt x="751" y="836"/>
                    <a:pt x="786" y="796"/>
                    <a:pt x="809" y="748"/>
                  </a:cubicBezTo>
                  <a:cubicBezTo>
                    <a:pt x="820" y="717"/>
                    <a:pt x="832" y="684"/>
                    <a:pt x="844" y="653"/>
                  </a:cubicBezTo>
                  <a:cubicBezTo>
                    <a:pt x="859" y="586"/>
                    <a:pt x="857" y="517"/>
                    <a:pt x="838" y="451"/>
                  </a:cubicBezTo>
                  <a:cubicBezTo>
                    <a:pt x="827" y="426"/>
                    <a:pt x="815" y="401"/>
                    <a:pt x="804" y="376"/>
                  </a:cubicBezTo>
                  <a:cubicBezTo>
                    <a:pt x="802" y="291"/>
                    <a:pt x="770" y="209"/>
                    <a:pt x="712" y="145"/>
                  </a:cubicBezTo>
                  <a:cubicBezTo>
                    <a:pt x="682" y="102"/>
                    <a:pt x="642" y="67"/>
                    <a:pt x="595" y="46"/>
                  </a:cubicBezTo>
                  <a:cubicBezTo>
                    <a:pt x="563" y="34"/>
                    <a:pt x="531" y="22"/>
                    <a:pt x="501" y="10"/>
                  </a:cubicBezTo>
                  <a:cubicBezTo>
                    <a:pt x="471" y="4"/>
                    <a:pt x="441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4783050" y="1478250"/>
              <a:ext cx="22025" cy="23250"/>
            </a:xfrm>
            <a:custGeom>
              <a:avLst/>
              <a:gdLst/>
              <a:ahLst/>
              <a:cxnLst/>
              <a:rect l="l" t="t" r="r" b="b"/>
              <a:pathLst>
                <a:path w="881" h="930" extrusionOk="0">
                  <a:moveTo>
                    <a:pt x="404" y="0"/>
                  </a:moveTo>
                  <a:cubicBezTo>
                    <a:pt x="328" y="0"/>
                    <a:pt x="254" y="20"/>
                    <a:pt x="188" y="58"/>
                  </a:cubicBezTo>
                  <a:cubicBezTo>
                    <a:pt x="161" y="79"/>
                    <a:pt x="134" y="103"/>
                    <a:pt x="106" y="125"/>
                  </a:cubicBezTo>
                  <a:cubicBezTo>
                    <a:pt x="59" y="175"/>
                    <a:pt x="27" y="237"/>
                    <a:pt x="11" y="303"/>
                  </a:cubicBezTo>
                  <a:cubicBezTo>
                    <a:pt x="7" y="336"/>
                    <a:pt x="4" y="371"/>
                    <a:pt x="1" y="405"/>
                  </a:cubicBezTo>
                  <a:cubicBezTo>
                    <a:pt x="3" y="475"/>
                    <a:pt x="24" y="543"/>
                    <a:pt x="60" y="602"/>
                  </a:cubicBezTo>
                  <a:lnTo>
                    <a:pt x="149" y="744"/>
                  </a:lnTo>
                  <a:cubicBezTo>
                    <a:pt x="175" y="789"/>
                    <a:pt x="213" y="828"/>
                    <a:pt x="258" y="854"/>
                  </a:cubicBezTo>
                  <a:cubicBezTo>
                    <a:pt x="321" y="903"/>
                    <a:pt x="398" y="929"/>
                    <a:pt x="476" y="929"/>
                  </a:cubicBezTo>
                  <a:cubicBezTo>
                    <a:pt x="500" y="929"/>
                    <a:pt x="523" y="927"/>
                    <a:pt x="546" y="922"/>
                  </a:cubicBezTo>
                  <a:cubicBezTo>
                    <a:pt x="599" y="918"/>
                    <a:pt x="650" y="901"/>
                    <a:pt x="695" y="870"/>
                  </a:cubicBezTo>
                  <a:lnTo>
                    <a:pt x="776" y="802"/>
                  </a:lnTo>
                  <a:cubicBezTo>
                    <a:pt x="822" y="752"/>
                    <a:pt x="854" y="691"/>
                    <a:pt x="871" y="624"/>
                  </a:cubicBezTo>
                  <a:cubicBezTo>
                    <a:pt x="874" y="590"/>
                    <a:pt x="877" y="557"/>
                    <a:pt x="880" y="523"/>
                  </a:cubicBezTo>
                  <a:cubicBezTo>
                    <a:pt x="878" y="453"/>
                    <a:pt x="858" y="384"/>
                    <a:pt x="821" y="325"/>
                  </a:cubicBezTo>
                  <a:lnTo>
                    <a:pt x="733" y="184"/>
                  </a:lnTo>
                  <a:cubicBezTo>
                    <a:pt x="674" y="98"/>
                    <a:pt x="586" y="35"/>
                    <a:pt x="486" y="8"/>
                  </a:cubicBezTo>
                  <a:cubicBezTo>
                    <a:pt x="459" y="3"/>
                    <a:pt x="431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4763525" y="1372300"/>
              <a:ext cx="34800" cy="33875"/>
            </a:xfrm>
            <a:custGeom>
              <a:avLst/>
              <a:gdLst/>
              <a:ahLst/>
              <a:cxnLst/>
              <a:rect l="l" t="t" r="r" b="b"/>
              <a:pathLst>
                <a:path w="1392" h="1355" extrusionOk="0">
                  <a:moveTo>
                    <a:pt x="600" y="1"/>
                  </a:moveTo>
                  <a:cubicBezTo>
                    <a:pt x="535" y="1"/>
                    <a:pt x="470" y="9"/>
                    <a:pt x="407" y="33"/>
                  </a:cubicBezTo>
                  <a:cubicBezTo>
                    <a:pt x="355" y="50"/>
                    <a:pt x="305" y="74"/>
                    <a:pt x="260" y="103"/>
                  </a:cubicBezTo>
                  <a:cubicBezTo>
                    <a:pt x="188" y="153"/>
                    <a:pt x="126" y="218"/>
                    <a:pt x="82" y="293"/>
                  </a:cubicBezTo>
                  <a:cubicBezTo>
                    <a:pt x="56" y="337"/>
                    <a:pt x="36" y="384"/>
                    <a:pt x="24" y="434"/>
                  </a:cubicBezTo>
                  <a:cubicBezTo>
                    <a:pt x="1" y="526"/>
                    <a:pt x="9" y="611"/>
                    <a:pt x="29" y="702"/>
                  </a:cubicBezTo>
                  <a:cubicBezTo>
                    <a:pt x="31" y="717"/>
                    <a:pt x="36" y="732"/>
                    <a:pt x="42" y="746"/>
                  </a:cubicBezTo>
                  <a:cubicBezTo>
                    <a:pt x="58" y="789"/>
                    <a:pt x="77" y="830"/>
                    <a:pt x="100" y="872"/>
                  </a:cubicBezTo>
                  <a:cubicBezTo>
                    <a:pt x="135" y="927"/>
                    <a:pt x="176" y="977"/>
                    <a:pt x="222" y="1024"/>
                  </a:cubicBezTo>
                  <a:cubicBezTo>
                    <a:pt x="285" y="1090"/>
                    <a:pt x="363" y="1144"/>
                    <a:pt x="439" y="1192"/>
                  </a:cubicBezTo>
                  <a:cubicBezTo>
                    <a:pt x="608" y="1301"/>
                    <a:pt x="809" y="1347"/>
                    <a:pt x="1007" y="1355"/>
                  </a:cubicBezTo>
                  <a:cubicBezTo>
                    <a:pt x="1009" y="1355"/>
                    <a:pt x="1011" y="1355"/>
                    <a:pt x="1013" y="1355"/>
                  </a:cubicBezTo>
                  <a:cubicBezTo>
                    <a:pt x="1064" y="1355"/>
                    <a:pt x="1113" y="1342"/>
                    <a:pt x="1157" y="1317"/>
                  </a:cubicBezTo>
                  <a:cubicBezTo>
                    <a:pt x="1208" y="1299"/>
                    <a:pt x="1252" y="1268"/>
                    <a:pt x="1286" y="1228"/>
                  </a:cubicBezTo>
                  <a:cubicBezTo>
                    <a:pt x="1354" y="1150"/>
                    <a:pt x="1391" y="1051"/>
                    <a:pt x="1391" y="948"/>
                  </a:cubicBezTo>
                  <a:cubicBezTo>
                    <a:pt x="1391" y="885"/>
                    <a:pt x="1391" y="822"/>
                    <a:pt x="1390" y="759"/>
                  </a:cubicBezTo>
                  <a:cubicBezTo>
                    <a:pt x="1390" y="663"/>
                    <a:pt x="1342" y="560"/>
                    <a:pt x="1275" y="492"/>
                  </a:cubicBezTo>
                  <a:cubicBezTo>
                    <a:pt x="1258" y="456"/>
                    <a:pt x="1241" y="419"/>
                    <a:pt x="1222" y="383"/>
                  </a:cubicBezTo>
                  <a:cubicBezTo>
                    <a:pt x="1205" y="354"/>
                    <a:pt x="1187" y="326"/>
                    <a:pt x="1166" y="300"/>
                  </a:cubicBezTo>
                  <a:cubicBezTo>
                    <a:pt x="1128" y="250"/>
                    <a:pt x="1088" y="197"/>
                    <a:pt x="1037" y="157"/>
                  </a:cubicBezTo>
                  <a:cubicBezTo>
                    <a:pt x="948" y="87"/>
                    <a:pt x="848" y="26"/>
                    <a:pt x="733" y="10"/>
                  </a:cubicBezTo>
                  <a:cubicBezTo>
                    <a:pt x="689" y="5"/>
                    <a:pt x="644" y="1"/>
                    <a:pt x="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4699450" y="1378250"/>
              <a:ext cx="22725" cy="23075"/>
            </a:xfrm>
            <a:custGeom>
              <a:avLst/>
              <a:gdLst/>
              <a:ahLst/>
              <a:cxnLst/>
              <a:rect l="l" t="t" r="r" b="b"/>
              <a:pathLst>
                <a:path w="909" h="923" extrusionOk="0">
                  <a:moveTo>
                    <a:pt x="485" y="1"/>
                  </a:moveTo>
                  <a:cubicBezTo>
                    <a:pt x="478" y="1"/>
                    <a:pt x="471" y="1"/>
                    <a:pt x="463" y="1"/>
                  </a:cubicBezTo>
                  <a:cubicBezTo>
                    <a:pt x="425" y="4"/>
                    <a:pt x="389" y="9"/>
                    <a:pt x="353" y="19"/>
                  </a:cubicBezTo>
                  <a:cubicBezTo>
                    <a:pt x="349" y="19"/>
                    <a:pt x="345" y="21"/>
                    <a:pt x="342" y="22"/>
                  </a:cubicBezTo>
                  <a:cubicBezTo>
                    <a:pt x="305" y="35"/>
                    <a:pt x="271" y="51"/>
                    <a:pt x="237" y="70"/>
                  </a:cubicBezTo>
                  <a:cubicBezTo>
                    <a:pt x="233" y="72"/>
                    <a:pt x="230" y="74"/>
                    <a:pt x="226" y="77"/>
                  </a:cubicBezTo>
                  <a:cubicBezTo>
                    <a:pt x="196" y="101"/>
                    <a:pt x="165" y="125"/>
                    <a:pt x="137" y="151"/>
                  </a:cubicBezTo>
                  <a:cubicBezTo>
                    <a:pt x="134" y="154"/>
                    <a:pt x="130" y="157"/>
                    <a:pt x="128" y="160"/>
                  </a:cubicBezTo>
                  <a:cubicBezTo>
                    <a:pt x="104" y="189"/>
                    <a:pt x="83" y="221"/>
                    <a:pt x="62" y="252"/>
                  </a:cubicBezTo>
                  <a:cubicBezTo>
                    <a:pt x="60" y="255"/>
                    <a:pt x="58" y="260"/>
                    <a:pt x="57" y="263"/>
                  </a:cubicBezTo>
                  <a:cubicBezTo>
                    <a:pt x="55" y="266"/>
                    <a:pt x="52" y="269"/>
                    <a:pt x="51" y="274"/>
                  </a:cubicBezTo>
                  <a:cubicBezTo>
                    <a:pt x="42" y="298"/>
                    <a:pt x="24" y="345"/>
                    <a:pt x="16" y="369"/>
                  </a:cubicBezTo>
                  <a:cubicBezTo>
                    <a:pt x="16" y="370"/>
                    <a:pt x="15" y="371"/>
                    <a:pt x="15" y="372"/>
                  </a:cubicBezTo>
                  <a:cubicBezTo>
                    <a:pt x="15" y="374"/>
                    <a:pt x="14" y="376"/>
                    <a:pt x="14" y="377"/>
                  </a:cubicBezTo>
                  <a:cubicBezTo>
                    <a:pt x="7" y="414"/>
                    <a:pt x="3" y="451"/>
                    <a:pt x="2" y="489"/>
                  </a:cubicBezTo>
                  <a:cubicBezTo>
                    <a:pt x="1" y="492"/>
                    <a:pt x="1" y="495"/>
                    <a:pt x="2" y="500"/>
                  </a:cubicBezTo>
                  <a:cubicBezTo>
                    <a:pt x="2" y="501"/>
                    <a:pt x="2" y="502"/>
                    <a:pt x="2" y="502"/>
                  </a:cubicBezTo>
                  <a:cubicBezTo>
                    <a:pt x="4" y="519"/>
                    <a:pt x="7" y="536"/>
                    <a:pt x="9" y="554"/>
                  </a:cubicBezTo>
                  <a:cubicBezTo>
                    <a:pt x="13" y="571"/>
                    <a:pt x="15" y="588"/>
                    <a:pt x="18" y="605"/>
                  </a:cubicBezTo>
                  <a:cubicBezTo>
                    <a:pt x="18" y="608"/>
                    <a:pt x="19" y="610"/>
                    <a:pt x="19" y="612"/>
                  </a:cubicBezTo>
                  <a:cubicBezTo>
                    <a:pt x="31" y="649"/>
                    <a:pt x="47" y="684"/>
                    <a:pt x="68" y="718"/>
                  </a:cubicBezTo>
                  <a:cubicBezTo>
                    <a:pt x="113" y="792"/>
                    <a:pt x="165" y="830"/>
                    <a:pt x="236" y="876"/>
                  </a:cubicBezTo>
                  <a:cubicBezTo>
                    <a:pt x="293" y="907"/>
                    <a:pt x="356" y="922"/>
                    <a:pt x="419" y="922"/>
                  </a:cubicBezTo>
                  <a:cubicBezTo>
                    <a:pt x="510" y="922"/>
                    <a:pt x="600" y="890"/>
                    <a:pt x="672" y="827"/>
                  </a:cubicBezTo>
                  <a:cubicBezTo>
                    <a:pt x="714" y="798"/>
                    <a:pt x="748" y="757"/>
                    <a:pt x="771" y="709"/>
                  </a:cubicBezTo>
                  <a:lnTo>
                    <a:pt x="772" y="708"/>
                  </a:lnTo>
                  <a:cubicBezTo>
                    <a:pt x="783" y="699"/>
                    <a:pt x="793" y="690"/>
                    <a:pt x="802" y="681"/>
                  </a:cubicBezTo>
                  <a:cubicBezTo>
                    <a:pt x="822" y="652"/>
                    <a:pt x="842" y="625"/>
                    <a:pt x="862" y="597"/>
                  </a:cubicBezTo>
                  <a:cubicBezTo>
                    <a:pt x="893" y="536"/>
                    <a:pt x="908" y="469"/>
                    <a:pt x="907" y="401"/>
                  </a:cubicBezTo>
                  <a:cubicBezTo>
                    <a:pt x="902" y="368"/>
                    <a:pt x="896" y="333"/>
                    <a:pt x="891" y="300"/>
                  </a:cubicBezTo>
                  <a:cubicBezTo>
                    <a:pt x="870" y="231"/>
                    <a:pt x="832" y="169"/>
                    <a:pt x="780" y="121"/>
                  </a:cubicBezTo>
                  <a:cubicBezTo>
                    <a:pt x="751" y="97"/>
                    <a:pt x="719" y="74"/>
                    <a:pt x="688" y="54"/>
                  </a:cubicBezTo>
                  <a:cubicBezTo>
                    <a:pt x="685" y="52"/>
                    <a:pt x="680" y="51"/>
                    <a:pt x="677" y="49"/>
                  </a:cubicBezTo>
                  <a:cubicBezTo>
                    <a:pt x="609" y="20"/>
                    <a:pt x="556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21850" y="1315175"/>
              <a:ext cx="24225" cy="22400"/>
            </a:xfrm>
            <a:custGeom>
              <a:avLst/>
              <a:gdLst/>
              <a:ahLst/>
              <a:cxnLst/>
              <a:rect l="l" t="t" r="r" b="b"/>
              <a:pathLst>
                <a:path w="969" h="896" extrusionOk="0">
                  <a:moveTo>
                    <a:pt x="414" y="1"/>
                  </a:moveTo>
                  <a:cubicBezTo>
                    <a:pt x="376" y="1"/>
                    <a:pt x="339" y="6"/>
                    <a:pt x="303" y="17"/>
                  </a:cubicBezTo>
                  <a:cubicBezTo>
                    <a:pt x="227" y="39"/>
                    <a:pt x="171" y="78"/>
                    <a:pt x="117" y="134"/>
                  </a:cubicBezTo>
                  <a:cubicBezTo>
                    <a:pt x="91" y="161"/>
                    <a:pt x="68" y="193"/>
                    <a:pt x="51" y="226"/>
                  </a:cubicBezTo>
                  <a:cubicBezTo>
                    <a:pt x="12" y="296"/>
                    <a:pt x="3" y="363"/>
                    <a:pt x="0" y="442"/>
                  </a:cubicBezTo>
                  <a:cubicBezTo>
                    <a:pt x="1" y="463"/>
                    <a:pt x="5" y="483"/>
                    <a:pt x="9" y="504"/>
                  </a:cubicBezTo>
                  <a:cubicBezTo>
                    <a:pt x="11" y="525"/>
                    <a:pt x="14" y="546"/>
                    <a:pt x="20" y="567"/>
                  </a:cubicBezTo>
                  <a:cubicBezTo>
                    <a:pt x="34" y="603"/>
                    <a:pt x="49" y="639"/>
                    <a:pt x="67" y="674"/>
                  </a:cubicBezTo>
                  <a:cubicBezTo>
                    <a:pt x="70" y="677"/>
                    <a:pt x="73" y="681"/>
                    <a:pt x="75" y="684"/>
                  </a:cubicBezTo>
                  <a:cubicBezTo>
                    <a:pt x="99" y="716"/>
                    <a:pt x="124" y="746"/>
                    <a:pt x="151" y="774"/>
                  </a:cubicBezTo>
                  <a:cubicBezTo>
                    <a:pt x="154" y="777"/>
                    <a:pt x="156" y="779"/>
                    <a:pt x="160" y="782"/>
                  </a:cubicBezTo>
                  <a:cubicBezTo>
                    <a:pt x="161" y="783"/>
                    <a:pt x="223" y="833"/>
                    <a:pt x="255" y="847"/>
                  </a:cubicBezTo>
                  <a:cubicBezTo>
                    <a:pt x="269" y="853"/>
                    <a:pt x="336" y="878"/>
                    <a:pt x="350" y="883"/>
                  </a:cubicBezTo>
                  <a:cubicBezTo>
                    <a:pt x="353" y="883"/>
                    <a:pt x="354" y="884"/>
                    <a:pt x="355" y="884"/>
                  </a:cubicBezTo>
                  <a:cubicBezTo>
                    <a:pt x="357" y="884"/>
                    <a:pt x="359" y="885"/>
                    <a:pt x="361" y="885"/>
                  </a:cubicBezTo>
                  <a:cubicBezTo>
                    <a:pt x="406" y="892"/>
                    <a:pt x="434" y="895"/>
                    <a:pt x="460" y="895"/>
                  </a:cubicBezTo>
                  <a:cubicBezTo>
                    <a:pt x="491" y="895"/>
                    <a:pt x="519" y="890"/>
                    <a:pt x="573" y="879"/>
                  </a:cubicBezTo>
                  <a:cubicBezTo>
                    <a:pt x="612" y="871"/>
                    <a:pt x="648" y="849"/>
                    <a:pt x="683" y="831"/>
                  </a:cubicBezTo>
                  <a:cubicBezTo>
                    <a:pt x="697" y="822"/>
                    <a:pt x="711" y="812"/>
                    <a:pt x="723" y="800"/>
                  </a:cubicBezTo>
                  <a:cubicBezTo>
                    <a:pt x="744" y="792"/>
                    <a:pt x="764" y="783"/>
                    <a:pt x="783" y="771"/>
                  </a:cubicBezTo>
                  <a:cubicBezTo>
                    <a:pt x="868" y="711"/>
                    <a:pt x="931" y="624"/>
                    <a:pt x="958" y="524"/>
                  </a:cubicBezTo>
                  <a:cubicBezTo>
                    <a:pt x="962" y="490"/>
                    <a:pt x="965" y="456"/>
                    <a:pt x="969" y="423"/>
                  </a:cubicBezTo>
                  <a:cubicBezTo>
                    <a:pt x="966" y="353"/>
                    <a:pt x="946" y="285"/>
                    <a:pt x="908" y="225"/>
                  </a:cubicBezTo>
                  <a:cubicBezTo>
                    <a:pt x="886" y="198"/>
                    <a:pt x="864" y="171"/>
                    <a:pt x="841" y="143"/>
                  </a:cubicBezTo>
                  <a:cubicBezTo>
                    <a:pt x="790" y="97"/>
                    <a:pt x="729" y="64"/>
                    <a:pt x="663" y="49"/>
                  </a:cubicBezTo>
                  <a:lnTo>
                    <a:pt x="555" y="22"/>
                  </a:lnTo>
                  <a:lnTo>
                    <a:pt x="530" y="17"/>
                  </a:lnTo>
                  <a:lnTo>
                    <a:pt x="516" y="13"/>
                  </a:lnTo>
                  <a:cubicBezTo>
                    <a:pt x="482" y="5"/>
                    <a:pt x="448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4659725" y="1282000"/>
              <a:ext cx="29875" cy="23175"/>
            </a:xfrm>
            <a:custGeom>
              <a:avLst/>
              <a:gdLst/>
              <a:ahLst/>
              <a:cxnLst/>
              <a:rect l="l" t="t" r="r" b="b"/>
              <a:pathLst>
                <a:path w="1195" h="927" extrusionOk="0">
                  <a:moveTo>
                    <a:pt x="566" y="0"/>
                  </a:moveTo>
                  <a:cubicBezTo>
                    <a:pt x="540" y="0"/>
                    <a:pt x="514" y="2"/>
                    <a:pt x="489" y="5"/>
                  </a:cubicBezTo>
                  <a:cubicBezTo>
                    <a:pt x="421" y="12"/>
                    <a:pt x="354" y="25"/>
                    <a:pt x="289" y="44"/>
                  </a:cubicBezTo>
                  <a:cubicBezTo>
                    <a:pt x="237" y="57"/>
                    <a:pt x="189" y="84"/>
                    <a:pt x="150" y="122"/>
                  </a:cubicBezTo>
                  <a:cubicBezTo>
                    <a:pt x="107" y="151"/>
                    <a:pt x="73" y="192"/>
                    <a:pt x="51" y="239"/>
                  </a:cubicBezTo>
                  <a:cubicBezTo>
                    <a:pt x="39" y="271"/>
                    <a:pt x="27" y="302"/>
                    <a:pt x="15" y="333"/>
                  </a:cubicBezTo>
                  <a:cubicBezTo>
                    <a:pt x="0" y="400"/>
                    <a:pt x="2" y="471"/>
                    <a:pt x="22" y="536"/>
                  </a:cubicBezTo>
                  <a:cubicBezTo>
                    <a:pt x="37" y="574"/>
                    <a:pt x="54" y="614"/>
                    <a:pt x="74" y="651"/>
                  </a:cubicBezTo>
                  <a:cubicBezTo>
                    <a:pt x="78" y="659"/>
                    <a:pt x="82" y="665"/>
                    <a:pt x="87" y="671"/>
                  </a:cubicBezTo>
                  <a:cubicBezTo>
                    <a:pt x="115" y="713"/>
                    <a:pt x="147" y="750"/>
                    <a:pt x="184" y="785"/>
                  </a:cubicBezTo>
                  <a:cubicBezTo>
                    <a:pt x="215" y="810"/>
                    <a:pt x="248" y="834"/>
                    <a:pt x="281" y="854"/>
                  </a:cubicBezTo>
                  <a:cubicBezTo>
                    <a:pt x="288" y="859"/>
                    <a:pt x="295" y="864"/>
                    <a:pt x="303" y="868"/>
                  </a:cubicBezTo>
                  <a:cubicBezTo>
                    <a:pt x="346" y="891"/>
                    <a:pt x="392" y="908"/>
                    <a:pt x="440" y="919"/>
                  </a:cubicBezTo>
                  <a:cubicBezTo>
                    <a:pt x="467" y="924"/>
                    <a:pt x="495" y="927"/>
                    <a:pt x="522" y="927"/>
                  </a:cubicBezTo>
                  <a:cubicBezTo>
                    <a:pt x="597" y="927"/>
                    <a:pt x="672" y="907"/>
                    <a:pt x="738" y="869"/>
                  </a:cubicBezTo>
                  <a:cubicBezTo>
                    <a:pt x="755" y="858"/>
                    <a:pt x="772" y="847"/>
                    <a:pt x="787" y="834"/>
                  </a:cubicBezTo>
                  <a:cubicBezTo>
                    <a:pt x="795" y="834"/>
                    <a:pt x="804" y="835"/>
                    <a:pt x="812" y="835"/>
                  </a:cubicBezTo>
                  <a:cubicBezTo>
                    <a:pt x="844" y="835"/>
                    <a:pt x="875" y="830"/>
                    <a:pt x="905" y="820"/>
                  </a:cubicBezTo>
                  <a:cubicBezTo>
                    <a:pt x="958" y="807"/>
                    <a:pt x="1005" y="780"/>
                    <a:pt x="1043" y="742"/>
                  </a:cubicBezTo>
                  <a:cubicBezTo>
                    <a:pt x="1086" y="713"/>
                    <a:pt x="1121" y="673"/>
                    <a:pt x="1143" y="625"/>
                  </a:cubicBezTo>
                  <a:cubicBezTo>
                    <a:pt x="1155" y="593"/>
                    <a:pt x="1166" y="561"/>
                    <a:pt x="1178" y="530"/>
                  </a:cubicBezTo>
                  <a:cubicBezTo>
                    <a:pt x="1194" y="463"/>
                    <a:pt x="1192" y="394"/>
                    <a:pt x="1173" y="328"/>
                  </a:cubicBezTo>
                  <a:cubicBezTo>
                    <a:pt x="1157" y="295"/>
                    <a:pt x="1143" y="264"/>
                    <a:pt x="1128" y="231"/>
                  </a:cubicBezTo>
                  <a:cubicBezTo>
                    <a:pt x="1092" y="171"/>
                    <a:pt x="1040" y="123"/>
                    <a:pt x="977" y="90"/>
                  </a:cubicBezTo>
                  <a:cubicBezTo>
                    <a:pt x="916" y="63"/>
                    <a:pt x="853" y="40"/>
                    <a:pt x="788" y="24"/>
                  </a:cubicBezTo>
                  <a:cubicBezTo>
                    <a:pt x="772" y="21"/>
                    <a:pt x="755" y="18"/>
                    <a:pt x="738" y="16"/>
                  </a:cubicBezTo>
                  <a:cubicBezTo>
                    <a:pt x="688" y="9"/>
                    <a:pt x="639" y="4"/>
                    <a:pt x="590" y="0"/>
                  </a:cubicBezTo>
                  <a:cubicBezTo>
                    <a:pt x="582" y="0"/>
                    <a:pt x="574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622175" y="1365500"/>
              <a:ext cx="25175" cy="26225"/>
            </a:xfrm>
            <a:custGeom>
              <a:avLst/>
              <a:gdLst/>
              <a:ahLst/>
              <a:cxnLst/>
              <a:rect l="l" t="t" r="r" b="b"/>
              <a:pathLst>
                <a:path w="1007" h="1049" extrusionOk="0">
                  <a:moveTo>
                    <a:pt x="521" y="1"/>
                  </a:moveTo>
                  <a:cubicBezTo>
                    <a:pt x="515" y="1"/>
                    <a:pt x="509" y="2"/>
                    <a:pt x="503" y="3"/>
                  </a:cubicBezTo>
                  <a:cubicBezTo>
                    <a:pt x="470" y="7"/>
                    <a:pt x="430" y="13"/>
                    <a:pt x="399" y="19"/>
                  </a:cubicBezTo>
                  <a:lnTo>
                    <a:pt x="391" y="21"/>
                  </a:lnTo>
                  <a:cubicBezTo>
                    <a:pt x="387" y="21"/>
                    <a:pt x="384" y="22"/>
                    <a:pt x="381" y="24"/>
                  </a:cubicBezTo>
                  <a:cubicBezTo>
                    <a:pt x="340" y="38"/>
                    <a:pt x="300" y="55"/>
                    <a:pt x="262" y="77"/>
                  </a:cubicBezTo>
                  <a:cubicBezTo>
                    <a:pt x="254" y="80"/>
                    <a:pt x="247" y="85"/>
                    <a:pt x="240" y="90"/>
                  </a:cubicBezTo>
                  <a:cubicBezTo>
                    <a:pt x="210" y="114"/>
                    <a:pt x="180" y="139"/>
                    <a:pt x="150" y="164"/>
                  </a:cubicBezTo>
                  <a:cubicBezTo>
                    <a:pt x="147" y="168"/>
                    <a:pt x="144" y="171"/>
                    <a:pt x="140" y="174"/>
                  </a:cubicBezTo>
                  <a:cubicBezTo>
                    <a:pt x="114" y="206"/>
                    <a:pt x="90" y="239"/>
                    <a:pt x="68" y="275"/>
                  </a:cubicBezTo>
                  <a:cubicBezTo>
                    <a:pt x="63" y="282"/>
                    <a:pt x="59" y="290"/>
                    <a:pt x="54" y="299"/>
                  </a:cubicBezTo>
                  <a:cubicBezTo>
                    <a:pt x="41" y="332"/>
                    <a:pt x="27" y="369"/>
                    <a:pt x="16" y="402"/>
                  </a:cubicBezTo>
                  <a:cubicBezTo>
                    <a:pt x="15" y="407"/>
                    <a:pt x="13" y="411"/>
                    <a:pt x="13" y="414"/>
                  </a:cubicBezTo>
                  <a:cubicBezTo>
                    <a:pt x="12" y="419"/>
                    <a:pt x="11" y="423"/>
                    <a:pt x="11" y="427"/>
                  </a:cubicBezTo>
                  <a:cubicBezTo>
                    <a:pt x="7" y="459"/>
                    <a:pt x="2" y="500"/>
                    <a:pt x="0" y="530"/>
                  </a:cubicBezTo>
                  <a:lnTo>
                    <a:pt x="0" y="538"/>
                  </a:lnTo>
                  <a:cubicBezTo>
                    <a:pt x="0" y="635"/>
                    <a:pt x="29" y="701"/>
                    <a:pt x="72" y="784"/>
                  </a:cubicBezTo>
                  <a:cubicBezTo>
                    <a:pt x="75" y="791"/>
                    <a:pt x="79" y="799"/>
                    <a:pt x="85" y="806"/>
                  </a:cubicBezTo>
                  <a:cubicBezTo>
                    <a:pt x="109" y="841"/>
                    <a:pt x="138" y="875"/>
                    <a:pt x="169" y="906"/>
                  </a:cubicBezTo>
                  <a:cubicBezTo>
                    <a:pt x="200" y="933"/>
                    <a:pt x="235" y="958"/>
                    <a:pt x="271" y="979"/>
                  </a:cubicBezTo>
                  <a:cubicBezTo>
                    <a:pt x="279" y="985"/>
                    <a:pt x="288" y="989"/>
                    <a:pt x="297" y="993"/>
                  </a:cubicBezTo>
                  <a:cubicBezTo>
                    <a:pt x="336" y="1011"/>
                    <a:pt x="376" y="1025"/>
                    <a:pt x="417" y="1036"/>
                  </a:cubicBezTo>
                  <a:cubicBezTo>
                    <a:pt x="461" y="1044"/>
                    <a:pt x="504" y="1048"/>
                    <a:pt x="547" y="1048"/>
                  </a:cubicBezTo>
                  <a:cubicBezTo>
                    <a:pt x="642" y="1046"/>
                    <a:pt x="716" y="1019"/>
                    <a:pt x="798" y="975"/>
                  </a:cubicBezTo>
                  <a:cubicBezTo>
                    <a:pt x="935" y="893"/>
                    <a:pt x="1006" y="734"/>
                    <a:pt x="977" y="577"/>
                  </a:cubicBezTo>
                  <a:cubicBezTo>
                    <a:pt x="973" y="543"/>
                    <a:pt x="964" y="510"/>
                    <a:pt x="950" y="479"/>
                  </a:cubicBezTo>
                  <a:cubicBezTo>
                    <a:pt x="952" y="450"/>
                    <a:pt x="955" y="420"/>
                    <a:pt x="959" y="390"/>
                  </a:cubicBezTo>
                  <a:cubicBezTo>
                    <a:pt x="957" y="320"/>
                    <a:pt x="936" y="252"/>
                    <a:pt x="898" y="192"/>
                  </a:cubicBezTo>
                  <a:cubicBezTo>
                    <a:pt x="877" y="165"/>
                    <a:pt x="854" y="138"/>
                    <a:pt x="831" y="111"/>
                  </a:cubicBezTo>
                  <a:cubicBezTo>
                    <a:pt x="780" y="64"/>
                    <a:pt x="719" y="32"/>
                    <a:pt x="652" y="15"/>
                  </a:cubicBezTo>
                  <a:cubicBezTo>
                    <a:pt x="649" y="14"/>
                    <a:pt x="644" y="13"/>
                    <a:pt x="640" y="13"/>
                  </a:cubicBezTo>
                  <a:cubicBezTo>
                    <a:pt x="638" y="12"/>
                    <a:pt x="635" y="12"/>
                    <a:pt x="632" y="12"/>
                  </a:cubicBezTo>
                  <a:cubicBezTo>
                    <a:pt x="601" y="8"/>
                    <a:pt x="561" y="4"/>
                    <a:pt x="530" y="1"/>
                  </a:cubicBezTo>
                  <a:cubicBezTo>
                    <a:pt x="527" y="1"/>
                    <a:pt x="524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597125" y="1485000"/>
              <a:ext cx="26050" cy="24500"/>
            </a:xfrm>
            <a:custGeom>
              <a:avLst/>
              <a:gdLst/>
              <a:ahLst/>
              <a:cxnLst/>
              <a:rect l="l" t="t" r="r" b="b"/>
              <a:pathLst>
                <a:path w="1042" h="980" extrusionOk="0">
                  <a:moveTo>
                    <a:pt x="536" y="0"/>
                  </a:moveTo>
                  <a:cubicBezTo>
                    <a:pt x="528" y="0"/>
                    <a:pt x="519" y="1"/>
                    <a:pt x="512" y="2"/>
                  </a:cubicBezTo>
                  <a:cubicBezTo>
                    <a:pt x="467" y="5"/>
                    <a:pt x="423" y="12"/>
                    <a:pt x="380" y="24"/>
                  </a:cubicBezTo>
                  <a:cubicBezTo>
                    <a:pt x="358" y="33"/>
                    <a:pt x="338" y="42"/>
                    <a:pt x="317" y="51"/>
                  </a:cubicBezTo>
                  <a:cubicBezTo>
                    <a:pt x="298" y="60"/>
                    <a:pt x="274" y="70"/>
                    <a:pt x="255" y="81"/>
                  </a:cubicBezTo>
                  <a:cubicBezTo>
                    <a:pt x="249" y="83"/>
                    <a:pt x="245" y="86"/>
                    <a:pt x="241" y="89"/>
                  </a:cubicBezTo>
                  <a:cubicBezTo>
                    <a:pt x="224" y="101"/>
                    <a:pt x="207" y="116"/>
                    <a:pt x="193" y="128"/>
                  </a:cubicBezTo>
                  <a:cubicBezTo>
                    <a:pt x="179" y="140"/>
                    <a:pt x="162" y="153"/>
                    <a:pt x="147" y="167"/>
                  </a:cubicBezTo>
                  <a:cubicBezTo>
                    <a:pt x="142" y="170"/>
                    <a:pt x="139" y="175"/>
                    <a:pt x="136" y="179"/>
                  </a:cubicBezTo>
                  <a:cubicBezTo>
                    <a:pt x="111" y="209"/>
                    <a:pt x="87" y="242"/>
                    <a:pt x="67" y="275"/>
                  </a:cubicBezTo>
                  <a:cubicBezTo>
                    <a:pt x="1" y="400"/>
                    <a:pt x="6" y="549"/>
                    <a:pt x="81" y="669"/>
                  </a:cubicBezTo>
                  <a:cubicBezTo>
                    <a:pt x="105" y="712"/>
                    <a:pt x="131" y="754"/>
                    <a:pt x="156" y="796"/>
                  </a:cubicBezTo>
                  <a:cubicBezTo>
                    <a:pt x="182" y="842"/>
                    <a:pt x="220" y="881"/>
                    <a:pt x="266" y="908"/>
                  </a:cubicBezTo>
                  <a:cubicBezTo>
                    <a:pt x="335" y="955"/>
                    <a:pt x="416" y="979"/>
                    <a:pt x="496" y="979"/>
                  </a:cubicBezTo>
                  <a:cubicBezTo>
                    <a:pt x="567" y="979"/>
                    <a:pt x="638" y="961"/>
                    <a:pt x="702" y="923"/>
                  </a:cubicBezTo>
                  <a:cubicBezTo>
                    <a:pt x="729" y="901"/>
                    <a:pt x="756" y="878"/>
                    <a:pt x="784" y="855"/>
                  </a:cubicBezTo>
                  <a:cubicBezTo>
                    <a:pt x="808" y="830"/>
                    <a:pt x="827" y="801"/>
                    <a:pt x="843" y="771"/>
                  </a:cubicBezTo>
                  <a:cubicBezTo>
                    <a:pt x="878" y="754"/>
                    <a:pt x="909" y="730"/>
                    <a:pt x="935" y="701"/>
                  </a:cubicBezTo>
                  <a:cubicBezTo>
                    <a:pt x="955" y="673"/>
                    <a:pt x="974" y="645"/>
                    <a:pt x="995" y="616"/>
                  </a:cubicBezTo>
                  <a:cubicBezTo>
                    <a:pt x="1026" y="556"/>
                    <a:pt x="1041" y="489"/>
                    <a:pt x="1040" y="421"/>
                  </a:cubicBezTo>
                  <a:cubicBezTo>
                    <a:pt x="1035" y="387"/>
                    <a:pt x="1029" y="354"/>
                    <a:pt x="1024" y="319"/>
                  </a:cubicBezTo>
                  <a:cubicBezTo>
                    <a:pt x="1003" y="251"/>
                    <a:pt x="964" y="190"/>
                    <a:pt x="913" y="141"/>
                  </a:cubicBezTo>
                  <a:cubicBezTo>
                    <a:pt x="846" y="81"/>
                    <a:pt x="765" y="38"/>
                    <a:pt x="678" y="16"/>
                  </a:cubicBezTo>
                  <a:cubicBezTo>
                    <a:pt x="636" y="4"/>
                    <a:pt x="586" y="3"/>
                    <a:pt x="545" y="1"/>
                  </a:cubicBezTo>
                  <a:cubicBezTo>
                    <a:pt x="542" y="0"/>
                    <a:pt x="539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4619675" y="1558825"/>
              <a:ext cx="20575" cy="20825"/>
            </a:xfrm>
            <a:custGeom>
              <a:avLst/>
              <a:gdLst/>
              <a:ahLst/>
              <a:cxnLst/>
              <a:rect l="l" t="t" r="r" b="b"/>
              <a:pathLst>
                <a:path w="823" h="833" extrusionOk="0">
                  <a:moveTo>
                    <a:pt x="393" y="1"/>
                  </a:moveTo>
                  <a:cubicBezTo>
                    <a:pt x="322" y="1"/>
                    <a:pt x="251" y="19"/>
                    <a:pt x="187" y="57"/>
                  </a:cubicBezTo>
                  <a:cubicBezTo>
                    <a:pt x="160" y="80"/>
                    <a:pt x="133" y="102"/>
                    <a:pt x="106" y="125"/>
                  </a:cubicBezTo>
                  <a:cubicBezTo>
                    <a:pt x="59" y="175"/>
                    <a:pt x="27" y="236"/>
                    <a:pt x="12" y="303"/>
                  </a:cubicBezTo>
                  <a:cubicBezTo>
                    <a:pt x="8" y="337"/>
                    <a:pt x="5" y="371"/>
                    <a:pt x="1" y="405"/>
                  </a:cubicBezTo>
                  <a:cubicBezTo>
                    <a:pt x="3" y="475"/>
                    <a:pt x="24" y="543"/>
                    <a:pt x="61" y="602"/>
                  </a:cubicBezTo>
                  <a:lnTo>
                    <a:pt x="91" y="649"/>
                  </a:lnTo>
                  <a:cubicBezTo>
                    <a:pt x="116" y="695"/>
                    <a:pt x="153" y="734"/>
                    <a:pt x="199" y="761"/>
                  </a:cubicBezTo>
                  <a:cubicBezTo>
                    <a:pt x="268" y="808"/>
                    <a:pt x="349" y="832"/>
                    <a:pt x="429" y="832"/>
                  </a:cubicBezTo>
                  <a:cubicBezTo>
                    <a:pt x="500" y="832"/>
                    <a:pt x="571" y="814"/>
                    <a:pt x="635" y="776"/>
                  </a:cubicBezTo>
                  <a:lnTo>
                    <a:pt x="717" y="708"/>
                  </a:lnTo>
                  <a:cubicBezTo>
                    <a:pt x="764" y="659"/>
                    <a:pt x="796" y="597"/>
                    <a:pt x="811" y="530"/>
                  </a:cubicBezTo>
                  <a:cubicBezTo>
                    <a:pt x="815" y="497"/>
                    <a:pt x="819" y="462"/>
                    <a:pt x="822" y="430"/>
                  </a:cubicBezTo>
                  <a:cubicBezTo>
                    <a:pt x="820" y="358"/>
                    <a:pt x="799" y="290"/>
                    <a:pt x="762" y="231"/>
                  </a:cubicBezTo>
                  <a:lnTo>
                    <a:pt x="732" y="184"/>
                  </a:lnTo>
                  <a:cubicBezTo>
                    <a:pt x="655" y="66"/>
                    <a:pt x="525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4600875" y="1648200"/>
              <a:ext cx="31475" cy="29275"/>
            </a:xfrm>
            <a:custGeom>
              <a:avLst/>
              <a:gdLst/>
              <a:ahLst/>
              <a:cxnLst/>
              <a:rect l="l" t="t" r="r" b="b"/>
              <a:pathLst>
                <a:path w="1259" h="1171" extrusionOk="0">
                  <a:moveTo>
                    <a:pt x="591" y="0"/>
                  </a:moveTo>
                  <a:cubicBezTo>
                    <a:pt x="575" y="0"/>
                    <a:pt x="560" y="1"/>
                    <a:pt x="544" y="3"/>
                  </a:cubicBezTo>
                  <a:cubicBezTo>
                    <a:pt x="499" y="8"/>
                    <a:pt x="455" y="15"/>
                    <a:pt x="410" y="26"/>
                  </a:cubicBezTo>
                  <a:cubicBezTo>
                    <a:pt x="382" y="36"/>
                    <a:pt x="355" y="46"/>
                    <a:pt x="329" y="59"/>
                  </a:cubicBezTo>
                  <a:cubicBezTo>
                    <a:pt x="303" y="70"/>
                    <a:pt x="277" y="83"/>
                    <a:pt x="253" y="97"/>
                  </a:cubicBezTo>
                  <a:cubicBezTo>
                    <a:pt x="247" y="100"/>
                    <a:pt x="243" y="104"/>
                    <a:pt x="237" y="107"/>
                  </a:cubicBezTo>
                  <a:cubicBezTo>
                    <a:pt x="205" y="132"/>
                    <a:pt x="173" y="158"/>
                    <a:pt x="142" y="186"/>
                  </a:cubicBezTo>
                  <a:cubicBezTo>
                    <a:pt x="134" y="193"/>
                    <a:pt x="126" y="202"/>
                    <a:pt x="119" y="212"/>
                  </a:cubicBezTo>
                  <a:cubicBezTo>
                    <a:pt x="95" y="241"/>
                    <a:pt x="72" y="274"/>
                    <a:pt x="52" y="306"/>
                  </a:cubicBezTo>
                  <a:cubicBezTo>
                    <a:pt x="49" y="309"/>
                    <a:pt x="47" y="312"/>
                    <a:pt x="46" y="314"/>
                  </a:cubicBezTo>
                  <a:cubicBezTo>
                    <a:pt x="34" y="347"/>
                    <a:pt x="22" y="378"/>
                    <a:pt x="11" y="409"/>
                  </a:cubicBezTo>
                  <a:cubicBezTo>
                    <a:pt x="7" y="443"/>
                    <a:pt x="4" y="476"/>
                    <a:pt x="1" y="510"/>
                  </a:cubicBezTo>
                  <a:cubicBezTo>
                    <a:pt x="3" y="568"/>
                    <a:pt x="16" y="627"/>
                    <a:pt x="39" y="681"/>
                  </a:cubicBezTo>
                  <a:cubicBezTo>
                    <a:pt x="60" y="735"/>
                    <a:pt x="83" y="792"/>
                    <a:pt x="116" y="842"/>
                  </a:cubicBezTo>
                  <a:cubicBezTo>
                    <a:pt x="123" y="853"/>
                    <a:pt x="130" y="862"/>
                    <a:pt x="138" y="872"/>
                  </a:cubicBezTo>
                  <a:cubicBezTo>
                    <a:pt x="167" y="910"/>
                    <a:pt x="197" y="945"/>
                    <a:pt x="230" y="980"/>
                  </a:cubicBezTo>
                  <a:cubicBezTo>
                    <a:pt x="272" y="1020"/>
                    <a:pt x="319" y="1055"/>
                    <a:pt x="369" y="1084"/>
                  </a:cubicBezTo>
                  <a:cubicBezTo>
                    <a:pt x="415" y="1114"/>
                    <a:pt x="474" y="1132"/>
                    <a:pt x="524" y="1149"/>
                  </a:cubicBezTo>
                  <a:cubicBezTo>
                    <a:pt x="574" y="1163"/>
                    <a:pt x="627" y="1170"/>
                    <a:pt x="681" y="1170"/>
                  </a:cubicBezTo>
                  <a:cubicBezTo>
                    <a:pt x="684" y="1170"/>
                    <a:pt x="688" y="1170"/>
                    <a:pt x="691" y="1170"/>
                  </a:cubicBezTo>
                  <a:cubicBezTo>
                    <a:pt x="702" y="1170"/>
                    <a:pt x="714" y="1170"/>
                    <a:pt x="726" y="1168"/>
                  </a:cubicBezTo>
                  <a:cubicBezTo>
                    <a:pt x="759" y="1165"/>
                    <a:pt x="819" y="1158"/>
                    <a:pt x="860" y="1144"/>
                  </a:cubicBezTo>
                  <a:cubicBezTo>
                    <a:pt x="959" y="1110"/>
                    <a:pt x="1008" y="1075"/>
                    <a:pt x="1086" y="1006"/>
                  </a:cubicBezTo>
                  <a:cubicBezTo>
                    <a:pt x="1126" y="970"/>
                    <a:pt x="1157" y="921"/>
                    <a:pt x="1183" y="874"/>
                  </a:cubicBezTo>
                  <a:cubicBezTo>
                    <a:pt x="1188" y="865"/>
                    <a:pt x="1193" y="856"/>
                    <a:pt x="1196" y="846"/>
                  </a:cubicBezTo>
                  <a:cubicBezTo>
                    <a:pt x="1214" y="806"/>
                    <a:pt x="1229" y="764"/>
                    <a:pt x="1241" y="722"/>
                  </a:cubicBezTo>
                  <a:cubicBezTo>
                    <a:pt x="1250" y="679"/>
                    <a:pt x="1255" y="634"/>
                    <a:pt x="1256" y="590"/>
                  </a:cubicBezTo>
                  <a:cubicBezTo>
                    <a:pt x="1259" y="577"/>
                    <a:pt x="1259" y="565"/>
                    <a:pt x="1257" y="552"/>
                  </a:cubicBezTo>
                  <a:cubicBezTo>
                    <a:pt x="1257" y="546"/>
                    <a:pt x="1256" y="539"/>
                    <a:pt x="1255" y="533"/>
                  </a:cubicBezTo>
                  <a:cubicBezTo>
                    <a:pt x="1251" y="495"/>
                    <a:pt x="1246" y="457"/>
                    <a:pt x="1237" y="419"/>
                  </a:cubicBezTo>
                  <a:cubicBezTo>
                    <a:pt x="1235" y="408"/>
                    <a:pt x="1232" y="398"/>
                    <a:pt x="1227" y="388"/>
                  </a:cubicBezTo>
                  <a:cubicBezTo>
                    <a:pt x="1215" y="358"/>
                    <a:pt x="1194" y="300"/>
                    <a:pt x="1168" y="266"/>
                  </a:cubicBezTo>
                  <a:cubicBezTo>
                    <a:pt x="1145" y="233"/>
                    <a:pt x="1120" y="203"/>
                    <a:pt x="1093" y="174"/>
                  </a:cubicBezTo>
                  <a:cubicBezTo>
                    <a:pt x="1089" y="171"/>
                    <a:pt x="1085" y="166"/>
                    <a:pt x="1080" y="162"/>
                  </a:cubicBezTo>
                  <a:cubicBezTo>
                    <a:pt x="1047" y="133"/>
                    <a:pt x="1011" y="108"/>
                    <a:pt x="972" y="89"/>
                  </a:cubicBezTo>
                  <a:cubicBezTo>
                    <a:pt x="937" y="72"/>
                    <a:pt x="901" y="59"/>
                    <a:pt x="864" y="49"/>
                  </a:cubicBezTo>
                  <a:cubicBezTo>
                    <a:pt x="858" y="46"/>
                    <a:pt x="850" y="45"/>
                    <a:pt x="845" y="44"/>
                  </a:cubicBezTo>
                  <a:cubicBezTo>
                    <a:pt x="829" y="41"/>
                    <a:pt x="813" y="39"/>
                    <a:pt x="798" y="38"/>
                  </a:cubicBezTo>
                  <a:cubicBezTo>
                    <a:pt x="783" y="32"/>
                    <a:pt x="768" y="25"/>
                    <a:pt x="753" y="21"/>
                  </a:cubicBezTo>
                  <a:cubicBezTo>
                    <a:pt x="740" y="16"/>
                    <a:pt x="727" y="14"/>
                    <a:pt x="713" y="12"/>
                  </a:cubicBezTo>
                  <a:cubicBezTo>
                    <a:pt x="673" y="6"/>
                    <a:pt x="632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4562600" y="1580550"/>
              <a:ext cx="26775" cy="23800"/>
            </a:xfrm>
            <a:custGeom>
              <a:avLst/>
              <a:gdLst/>
              <a:ahLst/>
              <a:cxnLst/>
              <a:rect l="l" t="t" r="r" b="b"/>
              <a:pathLst>
                <a:path w="1071" h="952" extrusionOk="0">
                  <a:moveTo>
                    <a:pt x="546" y="1"/>
                  </a:moveTo>
                  <a:cubicBezTo>
                    <a:pt x="509" y="1"/>
                    <a:pt x="471" y="6"/>
                    <a:pt x="435" y="17"/>
                  </a:cubicBezTo>
                  <a:cubicBezTo>
                    <a:pt x="396" y="32"/>
                    <a:pt x="358" y="50"/>
                    <a:pt x="322" y="67"/>
                  </a:cubicBezTo>
                  <a:cubicBezTo>
                    <a:pt x="314" y="71"/>
                    <a:pt x="308" y="74"/>
                    <a:pt x="301" y="78"/>
                  </a:cubicBezTo>
                  <a:cubicBezTo>
                    <a:pt x="288" y="86"/>
                    <a:pt x="275" y="93"/>
                    <a:pt x="263" y="103"/>
                  </a:cubicBezTo>
                  <a:cubicBezTo>
                    <a:pt x="223" y="132"/>
                    <a:pt x="187" y="165"/>
                    <a:pt x="151" y="199"/>
                  </a:cubicBezTo>
                  <a:cubicBezTo>
                    <a:pt x="147" y="205"/>
                    <a:pt x="142" y="210"/>
                    <a:pt x="138" y="214"/>
                  </a:cubicBezTo>
                  <a:cubicBezTo>
                    <a:pt x="113" y="248"/>
                    <a:pt x="89" y="281"/>
                    <a:pt x="67" y="316"/>
                  </a:cubicBezTo>
                  <a:cubicBezTo>
                    <a:pt x="1" y="440"/>
                    <a:pt x="7" y="590"/>
                    <a:pt x="81" y="709"/>
                  </a:cubicBezTo>
                  <a:cubicBezTo>
                    <a:pt x="84" y="715"/>
                    <a:pt x="86" y="718"/>
                    <a:pt x="89" y="722"/>
                  </a:cubicBezTo>
                  <a:cubicBezTo>
                    <a:pt x="90" y="723"/>
                    <a:pt x="92" y="725"/>
                    <a:pt x="93" y="726"/>
                  </a:cubicBezTo>
                  <a:cubicBezTo>
                    <a:pt x="107" y="745"/>
                    <a:pt x="146" y="791"/>
                    <a:pt x="161" y="810"/>
                  </a:cubicBezTo>
                  <a:cubicBezTo>
                    <a:pt x="163" y="811"/>
                    <a:pt x="165" y="813"/>
                    <a:pt x="167" y="815"/>
                  </a:cubicBezTo>
                  <a:cubicBezTo>
                    <a:pt x="170" y="818"/>
                    <a:pt x="174" y="822"/>
                    <a:pt x="178" y="825"/>
                  </a:cubicBezTo>
                  <a:cubicBezTo>
                    <a:pt x="205" y="845"/>
                    <a:pt x="237" y="869"/>
                    <a:pt x="265" y="887"/>
                  </a:cubicBezTo>
                  <a:lnTo>
                    <a:pt x="272" y="891"/>
                  </a:lnTo>
                  <a:cubicBezTo>
                    <a:pt x="276" y="894"/>
                    <a:pt x="281" y="896"/>
                    <a:pt x="286" y="897"/>
                  </a:cubicBezTo>
                  <a:cubicBezTo>
                    <a:pt x="317" y="910"/>
                    <a:pt x="353" y="923"/>
                    <a:pt x="385" y="934"/>
                  </a:cubicBezTo>
                  <a:cubicBezTo>
                    <a:pt x="388" y="935"/>
                    <a:pt x="391" y="936"/>
                    <a:pt x="393" y="937"/>
                  </a:cubicBezTo>
                  <a:cubicBezTo>
                    <a:pt x="397" y="938"/>
                    <a:pt x="403" y="939"/>
                    <a:pt x="407" y="939"/>
                  </a:cubicBezTo>
                  <a:cubicBezTo>
                    <a:pt x="425" y="943"/>
                    <a:pt x="447" y="944"/>
                    <a:pt x="464" y="946"/>
                  </a:cubicBezTo>
                  <a:cubicBezTo>
                    <a:pt x="480" y="948"/>
                    <a:pt x="503" y="950"/>
                    <a:pt x="523" y="951"/>
                  </a:cubicBezTo>
                  <a:cubicBezTo>
                    <a:pt x="525" y="952"/>
                    <a:pt x="528" y="952"/>
                    <a:pt x="531" y="952"/>
                  </a:cubicBezTo>
                  <a:cubicBezTo>
                    <a:pt x="538" y="952"/>
                    <a:pt x="546" y="951"/>
                    <a:pt x="553" y="949"/>
                  </a:cubicBezTo>
                  <a:cubicBezTo>
                    <a:pt x="589" y="945"/>
                    <a:pt x="625" y="939"/>
                    <a:pt x="660" y="933"/>
                  </a:cubicBezTo>
                  <a:cubicBezTo>
                    <a:pt x="662" y="932"/>
                    <a:pt x="665" y="932"/>
                    <a:pt x="667" y="931"/>
                  </a:cubicBezTo>
                  <a:cubicBezTo>
                    <a:pt x="673" y="930"/>
                    <a:pt x="678" y="927"/>
                    <a:pt x="683" y="926"/>
                  </a:cubicBezTo>
                  <a:cubicBezTo>
                    <a:pt x="685" y="925"/>
                    <a:pt x="687" y="924"/>
                    <a:pt x="689" y="923"/>
                  </a:cubicBezTo>
                  <a:cubicBezTo>
                    <a:pt x="723" y="910"/>
                    <a:pt x="758" y="894"/>
                    <a:pt x="791" y="878"/>
                  </a:cubicBezTo>
                  <a:cubicBezTo>
                    <a:pt x="796" y="876"/>
                    <a:pt x="801" y="872"/>
                    <a:pt x="806" y="869"/>
                  </a:cubicBezTo>
                  <a:cubicBezTo>
                    <a:pt x="810" y="867"/>
                    <a:pt x="814" y="865"/>
                    <a:pt x="818" y="862"/>
                  </a:cubicBezTo>
                  <a:cubicBezTo>
                    <a:pt x="846" y="840"/>
                    <a:pt x="876" y="814"/>
                    <a:pt x="903" y="791"/>
                  </a:cubicBezTo>
                  <a:cubicBezTo>
                    <a:pt x="905" y="789"/>
                    <a:pt x="907" y="787"/>
                    <a:pt x="909" y="785"/>
                  </a:cubicBezTo>
                  <a:cubicBezTo>
                    <a:pt x="914" y="780"/>
                    <a:pt x="917" y="776"/>
                    <a:pt x="920" y="772"/>
                  </a:cubicBezTo>
                  <a:cubicBezTo>
                    <a:pt x="941" y="744"/>
                    <a:pt x="963" y="712"/>
                    <a:pt x="983" y="683"/>
                  </a:cubicBezTo>
                  <a:cubicBezTo>
                    <a:pt x="984" y="681"/>
                    <a:pt x="985" y="678"/>
                    <a:pt x="987" y="676"/>
                  </a:cubicBezTo>
                  <a:cubicBezTo>
                    <a:pt x="988" y="674"/>
                    <a:pt x="989" y="670"/>
                    <a:pt x="990" y="668"/>
                  </a:cubicBezTo>
                  <a:cubicBezTo>
                    <a:pt x="997" y="652"/>
                    <a:pt x="1006" y="627"/>
                    <a:pt x="1009" y="618"/>
                  </a:cubicBezTo>
                  <a:cubicBezTo>
                    <a:pt x="1014" y="604"/>
                    <a:pt x="1022" y="584"/>
                    <a:pt x="1028" y="567"/>
                  </a:cubicBezTo>
                  <a:cubicBezTo>
                    <a:pt x="1029" y="561"/>
                    <a:pt x="1030" y="555"/>
                    <a:pt x="1032" y="549"/>
                  </a:cubicBezTo>
                  <a:cubicBezTo>
                    <a:pt x="1070" y="393"/>
                    <a:pt x="1007" y="228"/>
                    <a:pt x="873" y="139"/>
                  </a:cubicBezTo>
                  <a:cubicBezTo>
                    <a:pt x="851" y="120"/>
                    <a:pt x="826" y="105"/>
                    <a:pt x="800" y="94"/>
                  </a:cubicBezTo>
                  <a:cubicBezTo>
                    <a:pt x="779" y="76"/>
                    <a:pt x="757" y="60"/>
                    <a:pt x="732" y="47"/>
                  </a:cubicBezTo>
                  <a:cubicBezTo>
                    <a:pt x="701" y="35"/>
                    <a:pt x="670" y="23"/>
                    <a:pt x="638" y="11"/>
                  </a:cubicBezTo>
                  <a:cubicBezTo>
                    <a:pt x="608" y="4"/>
                    <a:pt x="577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4530375" y="1428375"/>
              <a:ext cx="26750" cy="20375"/>
            </a:xfrm>
            <a:custGeom>
              <a:avLst/>
              <a:gdLst/>
              <a:ahLst/>
              <a:cxnLst/>
              <a:rect l="l" t="t" r="r" b="b"/>
              <a:pathLst>
                <a:path w="1070" h="815" extrusionOk="0">
                  <a:moveTo>
                    <a:pt x="379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5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7"/>
                  </a:cubicBezTo>
                  <a:cubicBezTo>
                    <a:pt x="6" y="442"/>
                    <a:pt x="11" y="475"/>
                    <a:pt x="17" y="509"/>
                  </a:cubicBezTo>
                  <a:cubicBezTo>
                    <a:pt x="37" y="578"/>
                    <a:pt x="76" y="639"/>
                    <a:pt x="128" y="688"/>
                  </a:cubicBezTo>
                  <a:lnTo>
                    <a:pt x="212" y="746"/>
                  </a:lnTo>
                  <a:cubicBezTo>
                    <a:pt x="269" y="777"/>
                    <a:pt x="332" y="792"/>
                    <a:pt x="395" y="792"/>
                  </a:cubicBezTo>
                  <a:cubicBezTo>
                    <a:pt x="400" y="792"/>
                    <a:pt x="404" y="792"/>
                    <a:pt x="408" y="792"/>
                  </a:cubicBezTo>
                  <a:lnTo>
                    <a:pt x="684" y="814"/>
                  </a:lnTo>
                  <a:cubicBezTo>
                    <a:pt x="686" y="814"/>
                    <a:pt x="688" y="814"/>
                    <a:pt x="690" y="814"/>
                  </a:cubicBezTo>
                  <a:cubicBezTo>
                    <a:pt x="741" y="814"/>
                    <a:pt x="790" y="802"/>
                    <a:pt x="834" y="777"/>
                  </a:cubicBezTo>
                  <a:cubicBezTo>
                    <a:pt x="977" y="710"/>
                    <a:pt x="1069" y="566"/>
                    <a:pt x="1069" y="408"/>
                  </a:cubicBezTo>
                  <a:cubicBezTo>
                    <a:pt x="1063" y="374"/>
                    <a:pt x="1059" y="340"/>
                    <a:pt x="1053" y="307"/>
                  </a:cubicBezTo>
                  <a:cubicBezTo>
                    <a:pt x="1033" y="237"/>
                    <a:pt x="994" y="176"/>
                    <a:pt x="941" y="127"/>
                  </a:cubicBezTo>
                  <a:cubicBezTo>
                    <a:pt x="914" y="108"/>
                    <a:pt x="886" y="88"/>
                    <a:pt x="858" y="69"/>
                  </a:cubicBezTo>
                  <a:cubicBezTo>
                    <a:pt x="801" y="38"/>
                    <a:pt x="738" y="23"/>
                    <a:pt x="675" y="23"/>
                  </a:cubicBezTo>
                  <a:cubicBezTo>
                    <a:pt x="670" y="23"/>
                    <a:pt x="666" y="23"/>
                    <a:pt x="662" y="23"/>
                  </a:cubicBezTo>
                  <a:lnTo>
                    <a:pt x="385" y="1"/>
                  </a:lnTo>
                  <a:cubicBezTo>
                    <a:pt x="383" y="1"/>
                    <a:pt x="38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4610375" y="1413000"/>
              <a:ext cx="20550" cy="20825"/>
            </a:xfrm>
            <a:custGeom>
              <a:avLst/>
              <a:gdLst/>
              <a:ahLst/>
              <a:cxnLst/>
              <a:rect l="l" t="t" r="r" b="b"/>
              <a:pathLst>
                <a:path w="822" h="833" extrusionOk="0">
                  <a:moveTo>
                    <a:pt x="402" y="1"/>
                  </a:moveTo>
                  <a:cubicBezTo>
                    <a:pt x="327" y="1"/>
                    <a:pt x="252" y="20"/>
                    <a:pt x="186" y="57"/>
                  </a:cubicBezTo>
                  <a:cubicBezTo>
                    <a:pt x="159" y="80"/>
                    <a:pt x="132" y="103"/>
                    <a:pt x="105" y="125"/>
                  </a:cubicBezTo>
                  <a:cubicBezTo>
                    <a:pt x="58" y="175"/>
                    <a:pt x="26" y="237"/>
                    <a:pt x="10" y="304"/>
                  </a:cubicBezTo>
                  <a:cubicBezTo>
                    <a:pt x="7" y="337"/>
                    <a:pt x="3" y="372"/>
                    <a:pt x="0" y="405"/>
                  </a:cubicBezTo>
                  <a:cubicBezTo>
                    <a:pt x="2" y="475"/>
                    <a:pt x="23" y="543"/>
                    <a:pt x="60" y="603"/>
                  </a:cubicBezTo>
                  <a:lnTo>
                    <a:pt x="89" y="650"/>
                  </a:lnTo>
                  <a:cubicBezTo>
                    <a:pt x="115" y="696"/>
                    <a:pt x="152" y="735"/>
                    <a:pt x="198" y="761"/>
                  </a:cubicBezTo>
                  <a:cubicBezTo>
                    <a:pt x="267" y="808"/>
                    <a:pt x="347" y="832"/>
                    <a:pt x="428" y="832"/>
                  </a:cubicBezTo>
                  <a:cubicBezTo>
                    <a:pt x="499" y="832"/>
                    <a:pt x="570" y="813"/>
                    <a:pt x="634" y="776"/>
                  </a:cubicBezTo>
                  <a:cubicBezTo>
                    <a:pt x="661" y="753"/>
                    <a:pt x="688" y="731"/>
                    <a:pt x="716" y="709"/>
                  </a:cubicBezTo>
                  <a:cubicBezTo>
                    <a:pt x="763" y="658"/>
                    <a:pt x="795" y="596"/>
                    <a:pt x="810" y="529"/>
                  </a:cubicBezTo>
                  <a:cubicBezTo>
                    <a:pt x="814" y="496"/>
                    <a:pt x="818" y="462"/>
                    <a:pt x="821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73" y="98"/>
                    <a:pt x="586" y="36"/>
                    <a:pt x="485" y="9"/>
                  </a:cubicBezTo>
                  <a:cubicBezTo>
                    <a:pt x="458" y="3"/>
                    <a:pt x="43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583750" y="1254275"/>
              <a:ext cx="30700" cy="25050"/>
            </a:xfrm>
            <a:custGeom>
              <a:avLst/>
              <a:gdLst/>
              <a:ahLst/>
              <a:cxnLst/>
              <a:rect l="l" t="t" r="r" b="b"/>
              <a:pathLst>
                <a:path w="1228" h="1002" extrusionOk="0">
                  <a:moveTo>
                    <a:pt x="490" y="0"/>
                  </a:moveTo>
                  <a:cubicBezTo>
                    <a:pt x="482" y="0"/>
                    <a:pt x="475" y="1"/>
                    <a:pt x="468" y="2"/>
                  </a:cubicBezTo>
                  <a:cubicBezTo>
                    <a:pt x="428" y="5"/>
                    <a:pt x="389" y="13"/>
                    <a:pt x="350" y="20"/>
                  </a:cubicBezTo>
                  <a:cubicBezTo>
                    <a:pt x="342" y="21"/>
                    <a:pt x="335" y="24"/>
                    <a:pt x="327" y="26"/>
                  </a:cubicBezTo>
                  <a:cubicBezTo>
                    <a:pt x="320" y="28"/>
                    <a:pt x="312" y="30"/>
                    <a:pt x="304" y="33"/>
                  </a:cubicBezTo>
                  <a:cubicBezTo>
                    <a:pt x="267" y="50"/>
                    <a:pt x="228" y="66"/>
                    <a:pt x="191" y="85"/>
                  </a:cubicBezTo>
                  <a:cubicBezTo>
                    <a:pt x="164" y="108"/>
                    <a:pt x="137" y="131"/>
                    <a:pt x="110" y="153"/>
                  </a:cubicBezTo>
                  <a:cubicBezTo>
                    <a:pt x="73" y="190"/>
                    <a:pt x="46" y="234"/>
                    <a:pt x="33" y="284"/>
                  </a:cubicBezTo>
                  <a:cubicBezTo>
                    <a:pt x="17" y="314"/>
                    <a:pt x="9" y="348"/>
                    <a:pt x="11" y="382"/>
                  </a:cubicBezTo>
                  <a:cubicBezTo>
                    <a:pt x="1" y="433"/>
                    <a:pt x="4" y="485"/>
                    <a:pt x="21" y="534"/>
                  </a:cubicBezTo>
                  <a:cubicBezTo>
                    <a:pt x="56" y="641"/>
                    <a:pt x="117" y="738"/>
                    <a:pt x="199" y="816"/>
                  </a:cubicBezTo>
                  <a:cubicBezTo>
                    <a:pt x="240" y="851"/>
                    <a:pt x="283" y="883"/>
                    <a:pt x="330" y="910"/>
                  </a:cubicBezTo>
                  <a:cubicBezTo>
                    <a:pt x="376" y="938"/>
                    <a:pt x="432" y="955"/>
                    <a:pt x="481" y="972"/>
                  </a:cubicBezTo>
                  <a:cubicBezTo>
                    <a:pt x="501" y="980"/>
                    <a:pt x="523" y="985"/>
                    <a:pt x="545" y="987"/>
                  </a:cubicBezTo>
                  <a:cubicBezTo>
                    <a:pt x="589" y="994"/>
                    <a:pt x="636" y="1001"/>
                    <a:pt x="682" y="1001"/>
                  </a:cubicBezTo>
                  <a:cubicBezTo>
                    <a:pt x="690" y="1001"/>
                    <a:pt x="697" y="1001"/>
                    <a:pt x="705" y="1000"/>
                  </a:cubicBezTo>
                  <a:cubicBezTo>
                    <a:pt x="815" y="995"/>
                    <a:pt x="924" y="961"/>
                    <a:pt x="1020" y="904"/>
                  </a:cubicBezTo>
                  <a:cubicBezTo>
                    <a:pt x="1156" y="822"/>
                    <a:pt x="1227" y="663"/>
                    <a:pt x="1197" y="507"/>
                  </a:cubicBezTo>
                  <a:cubicBezTo>
                    <a:pt x="1194" y="454"/>
                    <a:pt x="1176" y="403"/>
                    <a:pt x="1146" y="359"/>
                  </a:cubicBezTo>
                  <a:cubicBezTo>
                    <a:pt x="1123" y="332"/>
                    <a:pt x="1101" y="305"/>
                    <a:pt x="1078" y="276"/>
                  </a:cubicBezTo>
                  <a:cubicBezTo>
                    <a:pt x="1045" y="247"/>
                    <a:pt x="1007" y="223"/>
                    <a:pt x="966" y="207"/>
                  </a:cubicBezTo>
                  <a:cubicBezTo>
                    <a:pt x="957" y="196"/>
                    <a:pt x="949" y="187"/>
                    <a:pt x="941" y="177"/>
                  </a:cubicBezTo>
                  <a:cubicBezTo>
                    <a:pt x="930" y="166"/>
                    <a:pt x="919" y="156"/>
                    <a:pt x="907" y="148"/>
                  </a:cubicBezTo>
                  <a:cubicBezTo>
                    <a:pt x="872" y="122"/>
                    <a:pt x="828" y="87"/>
                    <a:pt x="785" y="68"/>
                  </a:cubicBezTo>
                  <a:cubicBezTo>
                    <a:pt x="750" y="52"/>
                    <a:pt x="712" y="40"/>
                    <a:pt x="675" y="26"/>
                  </a:cubicBezTo>
                  <a:cubicBezTo>
                    <a:pt x="667" y="24"/>
                    <a:pt x="660" y="20"/>
                    <a:pt x="652" y="19"/>
                  </a:cubicBezTo>
                  <a:cubicBezTo>
                    <a:pt x="606" y="8"/>
                    <a:pt x="559" y="3"/>
                    <a:pt x="512" y="2"/>
                  </a:cubicBezTo>
                  <a:cubicBezTo>
                    <a:pt x="504" y="1"/>
                    <a:pt x="49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632875" y="1318700"/>
              <a:ext cx="32775" cy="22400"/>
            </a:xfrm>
            <a:custGeom>
              <a:avLst/>
              <a:gdLst/>
              <a:ahLst/>
              <a:cxnLst/>
              <a:rect l="l" t="t" r="r" b="b"/>
              <a:pathLst>
                <a:path w="1311" h="896" extrusionOk="0">
                  <a:moveTo>
                    <a:pt x="607" y="0"/>
                  </a:moveTo>
                  <a:cubicBezTo>
                    <a:pt x="601" y="0"/>
                    <a:pt x="596" y="1"/>
                    <a:pt x="590" y="1"/>
                  </a:cubicBezTo>
                  <a:cubicBezTo>
                    <a:pt x="520" y="3"/>
                    <a:pt x="450" y="14"/>
                    <a:pt x="382" y="31"/>
                  </a:cubicBezTo>
                  <a:cubicBezTo>
                    <a:pt x="88" y="119"/>
                    <a:pt x="0" y="494"/>
                    <a:pt x="226" y="702"/>
                  </a:cubicBezTo>
                  <a:cubicBezTo>
                    <a:pt x="236" y="712"/>
                    <a:pt x="247" y="721"/>
                    <a:pt x="257" y="729"/>
                  </a:cubicBezTo>
                  <a:cubicBezTo>
                    <a:pt x="295" y="758"/>
                    <a:pt x="334" y="785"/>
                    <a:pt x="374" y="809"/>
                  </a:cubicBezTo>
                  <a:cubicBezTo>
                    <a:pt x="386" y="816"/>
                    <a:pt x="399" y="821"/>
                    <a:pt x="412" y="826"/>
                  </a:cubicBezTo>
                  <a:cubicBezTo>
                    <a:pt x="454" y="845"/>
                    <a:pt x="498" y="861"/>
                    <a:pt x="544" y="874"/>
                  </a:cubicBezTo>
                  <a:cubicBezTo>
                    <a:pt x="602" y="888"/>
                    <a:pt x="661" y="896"/>
                    <a:pt x="721" y="896"/>
                  </a:cubicBezTo>
                  <a:cubicBezTo>
                    <a:pt x="773" y="896"/>
                    <a:pt x="825" y="889"/>
                    <a:pt x="874" y="876"/>
                  </a:cubicBezTo>
                  <a:cubicBezTo>
                    <a:pt x="892" y="879"/>
                    <a:pt x="910" y="881"/>
                    <a:pt x="928" y="881"/>
                  </a:cubicBezTo>
                  <a:cubicBezTo>
                    <a:pt x="960" y="881"/>
                    <a:pt x="992" y="876"/>
                    <a:pt x="1022" y="865"/>
                  </a:cubicBezTo>
                  <a:cubicBezTo>
                    <a:pt x="1074" y="852"/>
                    <a:pt x="1122" y="825"/>
                    <a:pt x="1160" y="788"/>
                  </a:cubicBezTo>
                  <a:cubicBezTo>
                    <a:pt x="1203" y="758"/>
                    <a:pt x="1237" y="717"/>
                    <a:pt x="1260" y="670"/>
                  </a:cubicBezTo>
                  <a:lnTo>
                    <a:pt x="1295" y="575"/>
                  </a:lnTo>
                  <a:cubicBezTo>
                    <a:pt x="1311" y="508"/>
                    <a:pt x="1309" y="439"/>
                    <a:pt x="1289" y="373"/>
                  </a:cubicBezTo>
                  <a:lnTo>
                    <a:pt x="1245" y="275"/>
                  </a:lnTo>
                  <a:cubicBezTo>
                    <a:pt x="1208" y="216"/>
                    <a:pt x="1156" y="167"/>
                    <a:pt x="1094" y="135"/>
                  </a:cubicBezTo>
                  <a:cubicBezTo>
                    <a:pt x="1062" y="113"/>
                    <a:pt x="1029" y="96"/>
                    <a:pt x="994" y="82"/>
                  </a:cubicBezTo>
                  <a:cubicBezTo>
                    <a:pt x="930" y="57"/>
                    <a:pt x="865" y="30"/>
                    <a:pt x="797" y="18"/>
                  </a:cubicBezTo>
                  <a:cubicBezTo>
                    <a:pt x="748" y="10"/>
                    <a:pt x="697" y="6"/>
                    <a:pt x="647" y="2"/>
                  </a:cubicBezTo>
                  <a:cubicBezTo>
                    <a:pt x="634" y="1"/>
                    <a:pt x="620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4662600" y="1387000"/>
              <a:ext cx="20550" cy="20800"/>
            </a:xfrm>
            <a:custGeom>
              <a:avLst/>
              <a:gdLst/>
              <a:ahLst/>
              <a:cxnLst/>
              <a:rect l="l" t="t" r="r" b="b"/>
              <a:pathLst>
                <a:path w="822" h="832" extrusionOk="0">
                  <a:moveTo>
                    <a:pt x="394" y="0"/>
                  </a:moveTo>
                  <a:cubicBezTo>
                    <a:pt x="323" y="0"/>
                    <a:pt x="252" y="19"/>
                    <a:pt x="188" y="56"/>
                  </a:cubicBezTo>
                  <a:lnTo>
                    <a:pt x="106" y="124"/>
                  </a:lnTo>
                  <a:cubicBezTo>
                    <a:pt x="59" y="173"/>
                    <a:pt x="27" y="235"/>
                    <a:pt x="11" y="302"/>
                  </a:cubicBezTo>
                  <a:cubicBezTo>
                    <a:pt x="7" y="335"/>
                    <a:pt x="4" y="370"/>
                    <a:pt x="1" y="402"/>
                  </a:cubicBezTo>
                  <a:cubicBezTo>
                    <a:pt x="3" y="473"/>
                    <a:pt x="24" y="542"/>
                    <a:pt x="61" y="601"/>
                  </a:cubicBezTo>
                  <a:lnTo>
                    <a:pt x="89" y="648"/>
                  </a:lnTo>
                  <a:cubicBezTo>
                    <a:pt x="116" y="694"/>
                    <a:pt x="154" y="733"/>
                    <a:pt x="200" y="759"/>
                  </a:cubicBezTo>
                  <a:cubicBezTo>
                    <a:pt x="239" y="792"/>
                    <a:pt x="286" y="815"/>
                    <a:pt x="337" y="824"/>
                  </a:cubicBezTo>
                  <a:cubicBezTo>
                    <a:pt x="364" y="829"/>
                    <a:pt x="392" y="832"/>
                    <a:pt x="419" y="832"/>
                  </a:cubicBezTo>
                  <a:cubicBezTo>
                    <a:pt x="494" y="832"/>
                    <a:pt x="569" y="812"/>
                    <a:pt x="635" y="775"/>
                  </a:cubicBezTo>
                  <a:cubicBezTo>
                    <a:pt x="662" y="752"/>
                    <a:pt x="689" y="730"/>
                    <a:pt x="717" y="707"/>
                  </a:cubicBezTo>
                  <a:cubicBezTo>
                    <a:pt x="764" y="656"/>
                    <a:pt x="796" y="595"/>
                    <a:pt x="812" y="528"/>
                  </a:cubicBezTo>
                  <a:lnTo>
                    <a:pt x="822" y="427"/>
                  </a:lnTo>
                  <a:cubicBezTo>
                    <a:pt x="820" y="357"/>
                    <a:pt x="799" y="289"/>
                    <a:pt x="763" y="230"/>
                  </a:cubicBezTo>
                  <a:lnTo>
                    <a:pt x="733" y="182"/>
                  </a:lnTo>
                  <a:cubicBezTo>
                    <a:pt x="707" y="137"/>
                    <a:pt x="670" y="98"/>
                    <a:pt x="623" y="71"/>
                  </a:cubicBezTo>
                  <a:cubicBezTo>
                    <a:pt x="554" y="24"/>
                    <a:pt x="474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52025" y="1481700"/>
              <a:ext cx="23050" cy="28075"/>
            </a:xfrm>
            <a:custGeom>
              <a:avLst/>
              <a:gdLst/>
              <a:ahLst/>
              <a:cxnLst/>
              <a:rect l="l" t="t" r="r" b="b"/>
              <a:pathLst>
                <a:path w="922" h="1123" extrusionOk="0">
                  <a:moveTo>
                    <a:pt x="456" y="1"/>
                  </a:moveTo>
                  <a:cubicBezTo>
                    <a:pt x="386" y="3"/>
                    <a:pt x="318" y="23"/>
                    <a:pt x="258" y="60"/>
                  </a:cubicBezTo>
                  <a:cubicBezTo>
                    <a:pt x="216" y="90"/>
                    <a:pt x="171" y="123"/>
                    <a:pt x="140" y="165"/>
                  </a:cubicBezTo>
                  <a:cubicBezTo>
                    <a:pt x="84" y="228"/>
                    <a:pt x="44" y="303"/>
                    <a:pt x="24" y="385"/>
                  </a:cubicBezTo>
                  <a:cubicBezTo>
                    <a:pt x="8" y="433"/>
                    <a:pt x="7" y="489"/>
                    <a:pt x="3" y="537"/>
                  </a:cubicBezTo>
                  <a:cubicBezTo>
                    <a:pt x="0" y="586"/>
                    <a:pt x="14" y="645"/>
                    <a:pt x="23" y="690"/>
                  </a:cubicBezTo>
                  <a:cubicBezTo>
                    <a:pt x="26" y="708"/>
                    <a:pt x="32" y="727"/>
                    <a:pt x="39" y="744"/>
                  </a:cubicBezTo>
                  <a:cubicBezTo>
                    <a:pt x="57" y="788"/>
                    <a:pt x="77" y="844"/>
                    <a:pt x="109" y="885"/>
                  </a:cubicBezTo>
                  <a:cubicBezTo>
                    <a:pt x="134" y="919"/>
                    <a:pt x="162" y="953"/>
                    <a:pt x="193" y="984"/>
                  </a:cubicBezTo>
                  <a:cubicBezTo>
                    <a:pt x="224" y="1011"/>
                    <a:pt x="258" y="1036"/>
                    <a:pt x="294" y="1057"/>
                  </a:cubicBezTo>
                  <a:cubicBezTo>
                    <a:pt x="302" y="1063"/>
                    <a:pt x="310" y="1067"/>
                    <a:pt x="318" y="1072"/>
                  </a:cubicBezTo>
                  <a:cubicBezTo>
                    <a:pt x="357" y="1089"/>
                    <a:pt x="396" y="1103"/>
                    <a:pt x="437" y="1115"/>
                  </a:cubicBezTo>
                  <a:cubicBezTo>
                    <a:pt x="464" y="1120"/>
                    <a:pt x="490" y="1123"/>
                    <a:pt x="517" y="1123"/>
                  </a:cubicBezTo>
                  <a:cubicBezTo>
                    <a:pt x="699" y="1123"/>
                    <a:pt x="864" y="1001"/>
                    <a:pt x="911" y="819"/>
                  </a:cubicBezTo>
                  <a:cubicBezTo>
                    <a:pt x="915" y="784"/>
                    <a:pt x="919" y="751"/>
                    <a:pt x="922" y="717"/>
                  </a:cubicBezTo>
                  <a:cubicBezTo>
                    <a:pt x="920" y="647"/>
                    <a:pt x="899" y="579"/>
                    <a:pt x="861" y="519"/>
                  </a:cubicBezTo>
                  <a:lnTo>
                    <a:pt x="848" y="502"/>
                  </a:lnTo>
                  <a:cubicBezTo>
                    <a:pt x="849" y="497"/>
                    <a:pt x="852" y="492"/>
                    <a:pt x="853" y="486"/>
                  </a:cubicBezTo>
                  <a:cubicBezTo>
                    <a:pt x="872" y="384"/>
                    <a:pt x="855" y="278"/>
                    <a:pt x="804" y="188"/>
                  </a:cubicBezTo>
                  <a:cubicBezTo>
                    <a:pt x="780" y="161"/>
                    <a:pt x="759" y="134"/>
                    <a:pt x="736" y="106"/>
                  </a:cubicBezTo>
                  <a:cubicBezTo>
                    <a:pt x="685" y="59"/>
                    <a:pt x="624" y="27"/>
                    <a:pt x="558" y="12"/>
                  </a:cubicBezTo>
                  <a:cubicBezTo>
                    <a:pt x="524" y="7"/>
                    <a:pt x="490" y="4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562300" y="1359600"/>
              <a:ext cx="27650" cy="23675"/>
            </a:xfrm>
            <a:custGeom>
              <a:avLst/>
              <a:gdLst/>
              <a:ahLst/>
              <a:cxnLst/>
              <a:rect l="l" t="t" r="r" b="b"/>
              <a:pathLst>
                <a:path w="1106" h="947" extrusionOk="0">
                  <a:moveTo>
                    <a:pt x="543" y="1"/>
                  </a:moveTo>
                  <a:cubicBezTo>
                    <a:pt x="494" y="3"/>
                    <a:pt x="446" y="11"/>
                    <a:pt x="398" y="22"/>
                  </a:cubicBezTo>
                  <a:cubicBezTo>
                    <a:pt x="351" y="33"/>
                    <a:pt x="298" y="61"/>
                    <a:pt x="260" y="80"/>
                  </a:cubicBezTo>
                  <a:cubicBezTo>
                    <a:pt x="246" y="86"/>
                    <a:pt x="233" y="95"/>
                    <a:pt x="221" y="105"/>
                  </a:cubicBezTo>
                  <a:cubicBezTo>
                    <a:pt x="187" y="132"/>
                    <a:pt x="137" y="165"/>
                    <a:pt x="109" y="205"/>
                  </a:cubicBezTo>
                  <a:cubicBezTo>
                    <a:pt x="72" y="242"/>
                    <a:pt x="45" y="287"/>
                    <a:pt x="31" y="337"/>
                  </a:cubicBezTo>
                  <a:cubicBezTo>
                    <a:pt x="10" y="383"/>
                    <a:pt x="1" y="434"/>
                    <a:pt x="4" y="485"/>
                  </a:cubicBezTo>
                  <a:cubicBezTo>
                    <a:pt x="10" y="518"/>
                    <a:pt x="15" y="553"/>
                    <a:pt x="20" y="586"/>
                  </a:cubicBezTo>
                  <a:cubicBezTo>
                    <a:pt x="41" y="656"/>
                    <a:pt x="80" y="717"/>
                    <a:pt x="132" y="766"/>
                  </a:cubicBezTo>
                  <a:cubicBezTo>
                    <a:pt x="141" y="776"/>
                    <a:pt x="152" y="785"/>
                    <a:pt x="163" y="794"/>
                  </a:cubicBezTo>
                  <a:cubicBezTo>
                    <a:pt x="194" y="817"/>
                    <a:pt x="227" y="840"/>
                    <a:pt x="259" y="861"/>
                  </a:cubicBezTo>
                  <a:cubicBezTo>
                    <a:pt x="265" y="864"/>
                    <a:pt x="270" y="867"/>
                    <a:pt x="275" y="871"/>
                  </a:cubicBezTo>
                  <a:lnTo>
                    <a:pt x="294" y="880"/>
                  </a:lnTo>
                  <a:cubicBezTo>
                    <a:pt x="329" y="895"/>
                    <a:pt x="367" y="908"/>
                    <a:pt x="405" y="921"/>
                  </a:cubicBezTo>
                  <a:cubicBezTo>
                    <a:pt x="417" y="926"/>
                    <a:pt x="430" y="929"/>
                    <a:pt x="443" y="932"/>
                  </a:cubicBezTo>
                  <a:cubicBezTo>
                    <a:pt x="488" y="940"/>
                    <a:pt x="534" y="944"/>
                    <a:pt x="579" y="946"/>
                  </a:cubicBezTo>
                  <a:cubicBezTo>
                    <a:pt x="593" y="946"/>
                    <a:pt x="606" y="946"/>
                    <a:pt x="619" y="944"/>
                  </a:cubicBezTo>
                  <a:cubicBezTo>
                    <a:pt x="664" y="940"/>
                    <a:pt x="711" y="932"/>
                    <a:pt x="755" y="921"/>
                  </a:cubicBezTo>
                  <a:cubicBezTo>
                    <a:pt x="762" y="919"/>
                    <a:pt x="767" y="917"/>
                    <a:pt x="773" y="915"/>
                  </a:cubicBezTo>
                  <a:cubicBezTo>
                    <a:pt x="812" y="901"/>
                    <a:pt x="850" y="881"/>
                    <a:pt x="887" y="864"/>
                  </a:cubicBezTo>
                  <a:cubicBezTo>
                    <a:pt x="958" y="816"/>
                    <a:pt x="1013" y="747"/>
                    <a:pt x="1047" y="669"/>
                  </a:cubicBezTo>
                  <a:cubicBezTo>
                    <a:pt x="1068" y="633"/>
                    <a:pt x="1085" y="595"/>
                    <a:pt x="1094" y="556"/>
                  </a:cubicBezTo>
                  <a:cubicBezTo>
                    <a:pt x="1098" y="523"/>
                    <a:pt x="1101" y="488"/>
                    <a:pt x="1105" y="456"/>
                  </a:cubicBezTo>
                  <a:cubicBezTo>
                    <a:pt x="1103" y="385"/>
                    <a:pt x="1082" y="316"/>
                    <a:pt x="1045" y="257"/>
                  </a:cubicBezTo>
                  <a:cubicBezTo>
                    <a:pt x="1017" y="221"/>
                    <a:pt x="985" y="175"/>
                    <a:pt x="946" y="145"/>
                  </a:cubicBezTo>
                  <a:cubicBezTo>
                    <a:pt x="911" y="118"/>
                    <a:pt x="870" y="83"/>
                    <a:pt x="825" y="63"/>
                  </a:cubicBezTo>
                  <a:cubicBezTo>
                    <a:pt x="781" y="43"/>
                    <a:pt x="736" y="27"/>
                    <a:pt x="689" y="16"/>
                  </a:cubicBezTo>
                  <a:cubicBezTo>
                    <a:pt x="649" y="9"/>
                    <a:pt x="608" y="5"/>
                    <a:pt x="568" y="2"/>
                  </a:cubicBezTo>
                  <a:cubicBezTo>
                    <a:pt x="559" y="2"/>
                    <a:pt x="551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4556925" y="1314325"/>
              <a:ext cx="24825" cy="20075"/>
            </a:xfrm>
            <a:custGeom>
              <a:avLst/>
              <a:gdLst/>
              <a:ahLst/>
              <a:cxnLst/>
              <a:rect l="l" t="t" r="r" b="b"/>
              <a:pathLst>
                <a:path w="993" h="803" extrusionOk="0">
                  <a:moveTo>
                    <a:pt x="380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6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8"/>
                  </a:cubicBezTo>
                  <a:cubicBezTo>
                    <a:pt x="6" y="442"/>
                    <a:pt x="12" y="475"/>
                    <a:pt x="17" y="510"/>
                  </a:cubicBezTo>
                  <a:cubicBezTo>
                    <a:pt x="38" y="578"/>
                    <a:pt x="76" y="639"/>
                    <a:pt x="128" y="688"/>
                  </a:cubicBezTo>
                  <a:cubicBezTo>
                    <a:pt x="156" y="708"/>
                    <a:pt x="185" y="727"/>
                    <a:pt x="213" y="748"/>
                  </a:cubicBezTo>
                  <a:cubicBezTo>
                    <a:pt x="271" y="778"/>
                    <a:pt x="336" y="793"/>
                    <a:pt x="401" y="793"/>
                  </a:cubicBezTo>
                  <a:cubicBezTo>
                    <a:pt x="404" y="793"/>
                    <a:pt x="406" y="793"/>
                    <a:pt x="408" y="793"/>
                  </a:cubicBezTo>
                  <a:cubicBezTo>
                    <a:pt x="474" y="796"/>
                    <a:pt x="541" y="799"/>
                    <a:pt x="607" y="803"/>
                  </a:cubicBezTo>
                  <a:cubicBezTo>
                    <a:pt x="609" y="803"/>
                    <a:pt x="611" y="803"/>
                    <a:pt x="613" y="803"/>
                  </a:cubicBezTo>
                  <a:cubicBezTo>
                    <a:pt x="664" y="803"/>
                    <a:pt x="713" y="789"/>
                    <a:pt x="757" y="765"/>
                  </a:cubicBezTo>
                  <a:cubicBezTo>
                    <a:pt x="901" y="698"/>
                    <a:pt x="993" y="554"/>
                    <a:pt x="993" y="395"/>
                  </a:cubicBezTo>
                  <a:cubicBezTo>
                    <a:pt x="986" y="362"/>
                    <a:pt x="982" y="328"/>
                    <a:pt x="975" y="294"/>
                  </a:cubicBezTo>
                  <a:cubicBezTo>
                    <a:pt x="956" y="226"/>
                    <a:pt x="917" y="164"/>
                    <a:pt x="864" y="115"/>
                  </a:cubicBezTo>
                  <a:cubicBezTo>
                    <a:pt x="837" y="96"/>
                    <a:pt x="809" y="75"/>
                    <a:pt x="781" y="56"/>
                  </a:cubicBezTo>
                  <a:cubicBezTo>
                    <a:pt x="724" y="26"/>
                    <a:pt x="661" y="10"/>
                    <a:pt x="597" y="10"/>
                  </a:cubicBezTo>
                  <a:cubicBezTo>
                    <a:pt x="593" y="10"/>
                    <a:pt x="589" y="10"/>
                    <a:pt x="585" y="11"/>
                  </a:cubicBezTo>
                  <a:cubicBezTo>
                    <a:pt x="518" y="7"/>
                    <a:pt x="452" y="4"/>
                    <a:pt x="386" y="1"/>
                  </a:cubicBezTo>
                  <a:cubicBezTo>
                    <a:pt x="384" y="1"/>
                    <a:pt x="382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4525200" y="1546825"/>
              <a:ext cx="24300" cy="23725"/>
            </a:xfrm>
            <a:custGeom>
              <a:avLst/>
              <a:gdLst/>
              <a:ahLst/>
              <a:cxnLst/>
              <a:rect l="l" t="t" r="r" b="b"/>
              <a:pathLst>
                <a:path w="972" h="949" extrusionOk="0">
                  <a:moveTo>
                    <a:pt x="469" y="0"/>
                  </a:moveTo>
                  <a:cubicBezTo>
                    <a:pt x="465" y="0"/>
                    <a:pt x="461" y="0"/>
                    <a:pt x="456" y="1"/>
                  </a:cubicBezTo>
                  <a:cubicBezTo>
                    <a:pt x="418" y="4"/>
                    <a:pt x="381" y="11"/>
                    <a:pt x="343" y="18"/>
                  </a:cubicBezTo>
                  <a:cubicBezTo>
                    <a:pt x="338" y="19"/>
                    <a:pt x="334" y="20"/>
                    <a:pt x="330" y="21"/>
                  </a:cubicBezTo>
                  <a:cubicBezTo>
                    <a:pt x="246" y="48"/>
                    <a:pt x="170" y="95"/>
                    <a:pt x="109" y="159"/>
                  </a:cubicBezTo>
                  <a:cubicBezTo>
                    <a:pt x="65" y="204"/>
                    <a:pt x="21" y="281"/>
                    <a:pt x="11" y="344"/>
                  </a:cubicBezTo>
                  <a:cubicBezTo>
                    <a:pt x="6" y="380"/>
                    <a:pt x="2" y="417"/>
                    <a:pt x="0" y="453"/>
                  </a:cubicBezTo>
                  <a:cubicBezTo>
                    <a:pt x="0" y="457"/>
                    <a:pt x="0" y="461"/>
                    <a:pt x="0" y="464"/>
                  </a:cubicBezTo>
                  <a:cubicBezTo>
                    <a:pt x="2" y="483"/>
                    <a:pt x="7" y="505"/>
                    <a:pt x="9" y="518"/>
                  </a:cubicBezTo>
                  <a:cubicBezTo>
                    <a:pt x="11" y="532"/>
                    <a:pt x="14" y="557"/>
                    <a:pt x="19" y="575"/>
                  </a:cubicBezTo>
                  <a:cubicBezTo>
                    <a:pt x="26" y="611"/>
                    <a:pt x="64" y="682"/>
                    <a:pt x="67" y="689"/>
                  </a:cubicBezTo>
                  <a:cubicBezTo>
                    <a:pt x="70" y="697"/>
                    <a:pt x="75" y="703"/>
                    <a:pt x="79" y="710"/>
                  </a:cubicBezTo>
                  <a:cubicBezTo>
                    <a:pt x="104" y="744"/>
                    <a:pt x="131" y="778"/>
                    <a:pt x="161" y="808"/>
                  </a:cubicBezTo>
                  <a:cubicBezTo>
                    <a:pt x="193" y="835"/>
                    <a:pt x="226" y="860"/>
                    <a:pt x="262" y="881"/>
                  </a:cubicBezTo>
                  <a:cubicBezTo>
                    <a:pt x="268" y="885"/>
                    <a:pt x="275" y="889"/>
                    <a:pt x="281" y="892"/>
                  </a:cubicBezTo>
                  <a:cubicBezTo>
                    <a:pt x="318" y="910"/>
                    <a:pt x="357" y="924"/>
                    <a:pt x="397" y="934"/>
                  </a:cubicBezTo>
                  <a:cubicBezTo>
                    <a:pt x="401" y="936"/>
                    <a:pt x="405" y="937"/>
                    <a:pt x="409" y="937"/>
                  </a:cubicBezTo>
                  <a:cubicBezTo>
                    <a:pt x="446" y="943"/>
                    <a:pt x="483" y="946"/>
                    <a:pt x="521" y="948"/>
                  </a:cubicBezTo>
                  <a:cubicBezTo>
                    <a:pt x="524" y="949"/>
                    <a:pt x="527" y="949"/>
                    <a:pt x="530" y="949"/>
                  </a:cubicBezTo>
                  <a:cubicBezTo>
                    <a:pt x="569" y="949"/>
                    <a:pt x="617" y="936"/>
                    <a:pt x="645" y="931"/>
                  </a:cubicBezTo>
                  <a:cubicBezTo>
                    <a:pt x="684" y="924"/>
                    <a:pt x="745" y="890"/>
                    <a:pt x="764" y="880"/>
                  </a:cubicBezTo>
                  <a:cubicBezTo>
                    <a:pt x="802" y="862"/>
                    <a:pt x="840" y="822"/>
                    <a:pt x="866" y="799"/>
                  </a:cubicBezTo>
                  <a:cubicBezTo>
                    <a:pt x="932" y="722"/>
                    <a:pt x="968" y="622"/>
                    <a:pt x="971" y="521"/>
                  </a:cubicBezTo>
                  <a:cubicBezTo>
                    <a:pt x="969" y="508"/>
                    <a:pt x="968" y="496"/>
                    <a:pt x="966" y="484"/>
                  </a:cubicBezTo>
                  <a:cubicBezTo>
                    <a:pt x="967" y="467"/>
                    <a:pt x="969" y="449"/>
                    <a:pt x="972" y="432"/>
                  </a:cubicBezTo>
                  <a:cubicBezTo>
                    <a:pt x="969" y="362"/>
                    <a:pt x="949" y="293"/>
                    <a:pt x="911" y="233"/>
                  </a:cubicBezTo>
                  <a:cubicBezTo>
                    <a:pt x="865" y="161"/>
                    <a:pt x="800" y="101"/>
                    <a:pt x="724" y="60"/>
                  </a:cubicBezTo>
                  <a:cubicBezTo>
                    <a:pt x="686" y="41"/>
                    <a:pt x="647" y="27"/>
                    <a:pt x="607" y="16"/>
                  </a:cubicBezTo>
                  <a:cubicBezTo>
                    <a:pt x="571" y="4"/>
                    <a:pt x="506" y="2"/>
                    <a:pt x="481" y="1"/>
                  </a:cubicBezTo>
                  <a:cubicBezTo>
                    <a:pt x="477" y="0"/>
                    <a:pt x="473" y="0"/>
                    <a:pt x="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4538550" y="1639725"/>
              <a:ext cx="25975" cy="23850"/>
            </a:xfrm>
            <a:custGeom>
              <a:avLst/>
              <a:gdLst/>
              <a:ahLst/>
              <a:cxnLst/>
              <a:rect l="l" t="t" r="r" b="b"/>
              <a:pathLst>
                <a:path w="1039" h="954" extrusionOk="0">
                  <a:moveTo>
                    <a:pt x="637" y="1"/>
                  </a:moveTo>
                  <a:cubicBezTo>
                    <a:pt x="599" y="1"/>
                    <a:pt x="562" y="6"/>
                    <a:pt x="525" y="17"/>
                  </a:cubicBezTo>
                  <a:cubicBezTo>
                    <a:pt x="484" y="25"/>
                    <a:pt x="442" y="31"/>
                    <a:pt x="400" y="39"/>
                  </a:cubicBezTo>
                  <a:cubicBezTo>
                    <a:pt x="379" y="42"/>
                    <a:pt x="358" y="45"/>
                    <a:pt x="337" y="48"/>
                  </a:cubicBezTo>
                  <a:lnTo>
                    <a:pt x="307" y="54"/>
                  </a:lnTo>
                  <a:cubicBezTo>
                    <a:pt x="305" y="54"/>
                    <a:pt x="303" y="54"/>
                    <a:pt x="300" y="55"/>
                  </a:cubicBezTo>
                  <a:lnTo>
                    <a:pt x="204" y="99"/>
                  </a:lnTo>
                  <a:lnTo>
                    <a:pt x="123" y="166"/>
                  </a:lnTo>
                  <a:cubicBezTo>
                    <a:pt x="121" y="168"/>
                    <a:pt x="119" y="170"/>
                    <a:pt x="117" y="173"/>
                  </a:cubicBezTo>
                  <a:cubicBezTo>
                    <a:pt x="116" y="174"/>
                    <a:pt x="115" y="175"/>
                    <a:pt x="115" y="176"/>
                  </a:cubicBezTo>
                  <a:cubicBezTo>
                    <a:pt x="107" y="184"/>
                    <a:pt x="61" y="251"/>
                    <a:pt x="54" y="260"/>
                  </a:cubicBezTo>
                  <a:cubicBezTo>
                    <a:pt x="53" y="262"/>
                    <a:pt x="52" y="264"/>
                    <a:pt x="51" y="267"/>
                  </a:cubicBezTo>
                  <a:lnTo>
                    <a:pt x="49" y="271"/>
                  </a:lnTo>
                  <a:cubicBezTo>
                    <a:pt x="44" y="282"/>
                    <a:pt x="17" y="355"/>
                    <a:pt x="14" y="366"/>
                  </a:cubicBezTo>
                  <a:cubicBezTo>
                    <a:pt x="13" y="369"/>
                    <a:pt x="12" y="371"/>
                    <a:pt x="11" y="375"/>
                  </a:cubicBezTo>
                  <a:cubicBezTo>
                    <a:pt x="11" y="377"/>
                    <a:pt x="11" y="379"/>
                    <a:pt x="10" y="381"/>
                  </a:cubicBezTo>
                  <a:cubicBezTo>
                    <a:pt x="6" y="404"/>
                    <a:pt x="0" y="462"/>
                    <a:pt x="0" y="485"/>
                  </a:cubicBezTo>
                  <a:lnTo>
                    <a:pt x="0" y="487"/>
                  </a:lnTo>
                  <a:cubicBezTo>
                    <a:pt x="0" y="490"/>
                    <a:pt x="0" y="492"/>
                    <a:pt x="0" y="495"/>
                  </a:cubicBezTo>
                  <a:lnTo>
                    <a:pt x="0" y="499"/>
                  </a:lnTo>
                  <a:cubicBezTo>
                    <a:pt x="2" y="527"/>
                    <a:pt x="11" y="575"/>
                    <a:pt x="16" y="603"/>
                  </a:cubicBezTo>
                  <a:cubicBezTo>
                    <a:pt x="17" y="607"/>
                    <a:pt x="18" y="612"/>
                    <a:pt x="19" y="617"/>
                  </a:cubicBezTo>
                  <a:cubicBezTo>
                    <a:pt x="21" y="619"/>
                    <a:pt x="22" y="622"/>
                    <a:pt x="23" y="624"/>
                  </a:cubicBezTo>
                  <a:cubicBezTo>
                    <a:pt x="30" y="643"/>
                    <a:pt x="57" y="703"/>
                    <a:pt x="67" y="721"/>
                  </a:cubicBezTo>
                  <a:lnTo>
                    <a:pt x="69" y="727"/>
                  </a:lnTo>
                  <a:cubicBezTo>
                    <a:pt x="71" y="731"/>
                    <a:pt x="73" y="736"/>
                    <a:pt x="77" y="740"/>
                  </a:cubicBezTo>
                  <a:cubicBezTo>
                    <a:pt x="99" y="773"/>
                    <a:pt x="125" y="804"/>
                    <a:pt x="153" y="833"/>
                  </a:cubicBezTo>
                  <a:cubicBezTo>
                    <a:pt x="184" y="859"/>
                    <a:pt x="215" y="880"/>
                    <a:pt x="250" y="900"/>
                  </a:cubicBezTo>
                  <a:cubicBezTo>
                    <a:pt x="252" y="902"/>
                    <a:pt x="254" y="903"/>
                    <a:pt x="256" y="904"/>
                  </a:cubicBezTo>
                  <a:cubicBezTo>
                    <a:pt x="259" y="905"/>
                    <a:pt x="259" y="905"/>
                    <a:pt x="260" y="905"/>
                  </a:cubicBezTo>
                  <a:cubicBezTo>
                    <a:pt x="283" y="915"/>
                    <a:pt x="334" y="934"/>
                    <a:pt x="358" y="941"/>
                  </a:cubicBezTo>
                  <a:cubicBezTo>
                    <a:pt x="360" y="942"/>
                    <a:pt x="363" y="943"/>
                    <a:pt x="366" y="944"/>
                  </a:cubicBezTo>
                  <a:lnTo>
                    <a:pt x="370" y="944"/>
                  </a:lnTo>
                  <a:cubicBezTo>
                    <a:pt x="403" y="947"/>
                    <a:pt x="437" y="951"/>
                    <a:pt x="470" y="954"/>
                  </a:cubicBezTo>
                  <a:lnTo>
                    <a:pt x="473" y="954"/>
                  </a:lnTo>
                  <a:cubicBezTo>
                    <a:pt x="512" y="953"/>
                    <a:pt x="552" y="947"/>
                    <a:pt x="590" y="936"/>
                  </a:cubicBezTo>
                  <a:cubicBezTo>
                    <a:pt x="642" y="924"/>
                    <a:pt x="689" y="897"/>
                    <a:pt x="728" y="859"/>
                  </a:cubicBezTo>
                  <a:cubicBezTo>
                    <a:pt x="769" y="831"/>
                    <a:pt x="803" y="792"/>
                    <a:pt x="824" y="747"/>
                  </a:cubicBezTo>
                  <a:cubicBezTo>
                    <a:pt x="848" y="734"/>
                    <a:pt x="869" y="718"/>
                    <a:pt x="888" y="699"/>
                  </a:cubicBezTo>
                  <a:cubicBezTo>
                    <a:pt x="971" y="636"/>
                    <a:pt x="1023" y="540"/>
                    <a:pt x="1029" y="436"/>
                  </a:cubicBezTo>
                  <a:cubicBezTo>
                    <a:pt x="1038" y="385"/>
                    <a:pt x="1034" y="334"/>
                    <a:pt x="1018" y="285"/>
                  </a:cubicBezTo>
                  <a:cubicBezTo>
                    <a:pt x="1004" y="253"/>
                    <a:pt x="989" y="220"/>
                    <a:pt x="975" y="188"/>
                  </a:cubicBezTo>
                  <a:cubicBezTo>
                    <a:pt x="937" y="128"/>
                    <a:pt x="885" y="80"/>
                    <a:pt x="822" y="46"/>
                  </a:cubicBezTo>
                  <a:cubicBezTo>
                    <a:pt x="791" y="34"/>
                    <a:pt x="760" y="22"/>
                    <a:pt x="728" y="12"/>
                  </a:cubicBezTo>
                  <a:cubicBezTo>
                    <a:pt x="698" y="4"/>
                    <a:pt x="668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4613475" y="1598575"/>
              <a:ext cx="20525" cy="20800"/>
            </a:xfrm>
            <a:custGeom>
              <a:avLst/>
              <a:gdLst/>
              <a:ahLst/>
              <a:cxnLst/>
              <a:rect l="l" t="t" r="r" b="b"/>
              <a:pathLst>
                <a:path w="821" h="832" extrusionOk="0">
                  <a:moveTo>
                    <a:pt x="392" y="1"/>
                  </a:moveTo>
                  <a:cubicBezTo>
                    <a:pt x="322" y="1"/>
                    <a:pt x="251" y="19"/>
                    <a:pt x="186" y="57"/>
                  </a:cubicBezTo>
                  <a:lnTo>
                    <a:pt x="105" y="124"/>
                  </a:lnTo>
                  <a:cubicBezTo>
                    <a:pt x="59" y="175"/>
                    <a:pt x="26" y="237"/>
                    <a:pt x="11" y="304"/>
                  </a:cubicBezTo>
                  <a:cubicBezTo>
                    <a:pt x="8" y="337"/>
                    <a:pt x="4" y="371"/>
                    <a:pt x="0" y="404"/>
                  </a:cubicBezTo>
                  <a:cubicBezTo>
                    <a:pt x="3" y="474"/>
                    <a:pt x="23" y="542"/>
                    <a:pt x="61" y="603"/>
                  </a:cubicBezTo>
                  <a:lnTo>
                    <a:pt x="90" y="649"/>
                  </a:lnTo>
                  <a:cubicBezTo>
                    <a:pt x="115" y="696"/>
                    <a:pt x="153" y="734"/>
                    <a:pt x="198" y="761"/>
                  </a:cubicBezTo>
                  <a:cubicBezTo>
                    <a:pt x="268" y="808"/>
                    <a:pt x="348" y="832"/>
                    <a:pt x="429" y="832"/>
                  </a:cubicBezTo>
                  <a:cubicBezTo>
                    <a:pt x="500" y="832"/>
                    <a:pt x="571" y="813"/>
                    <a:pt x="635" y="776"/>
                  </a:cubicBezTo>
                  <a:lnTo>
                    <a:pt x="716" y="709"/>
                  </a:lnTo>
                  <a:cubicBezTo>
                    <a:pt x="762" y="658"/>
                    <a:pt x="796" y="597"/>
                    <a:pt x="811" y="530"/>
                  </a:cubicBezTo>
                  <a:cubicBezTo>
                    <a:pt x="814" y="496"/>
                    <a:pt x="817" y="463"/>
                    <a:pt x="820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54" y="66"/>
                    <a:pt x="525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477250" y="1495825"/>
              <a:ext cx="25250" cy="21875"/>
            </a:xfrm>
            <a:custGeom>
              <a:avLst/>
              <a:gdLst/>
              <a:ahLst/>
              <a:cxnLst/>
              <a:rect l="l" t="t" r="r" b="b"/>
              <a:pathLst>
                <a:path w="1010" h="875" extrusionOk="0">
                  <a:moveTo>
                    <a:pt x="612" y="1"/>
                  </a:moveTo>
                  <a:cubicBezTo>
                    <a:pt x="607" y="1"/>
                    <a:pt x="603" y="1"/>
                    <a:pt x="599" y="1"/>
                  </a:cubicBezTo>
                  <a:cubicBezTo>
                    <a:pt x="546" y="3"/>
                    <a:pt x="494" y="11"/>
                    <a:pt x="442" y="21"/>
                  </a:cubicBezTo>
                  <a:cubicBezTo>
                    <a:pt x="424" y="25"/>
                    <a:pt x="406" y="30"/>
                    <a:pt x="387" y="37"/>
                  </a:cubicBezTo>
                  <a:cubicBezTo>
                    <a:pt x="336" y="55"/>
                    <a:pt x="288" y="76"/>
                    <a:pt x="241" y="101"/>
                  </a:cubicBezTo>
                  <a:cubicBezTo>
                    <a:pt x="224" y="111"/>
                    <a:pt x="207" y="122"/>
                    <a:pt x="192" y="135"/>
                  </a:cubicBezTo>
                  <a:lnTo>
                    <a:pt x="109" y="202"/>
                  </a:lnTo>
                  <a:cubicBezTo>
                    <a:pt x="90" y="230"/>
                    <a:pt x="71" y="258"/>
                    <a:pt x="51" y="286"/>
                  </a:cubicBezTo>
                  <a:cubicBezTo>
                    <a:pt x="39" y="317"/>
                    <a:pt x="27" y="349"/>
                    <a:pt x="15" y="380"/>
                  </a:cubicBezTo>
                  <a:cubicBezTo>
                    <a:pt x="1" y="430"/>
                    <a:pt x="0" y="482"/>
                    <a:pt x="13" y="532"/>
                  </a:cubicBezTo>
                  <a:cubicBezTo>
                    <a:pt x="24" y="602"/>
                    <a:pt x="54" y="666"/>
                    <a:pt x="99" y="720"/>
                  </a:cubicBezTo>
                  <a:lnTo>
                    <a:pt x="99" y="722"/>
                  </a:lnTo>
                  <a:cubicBezTo>
                    <a:pt x="117" y="752"/>
                    <a:pt x="144" y="776"/>
                    <a:pt x="174" y="793"/>
                  </a:cubicBezTo>
                  <a:cubicBezTo>
                    <a:pt x="214" y="825"/>
                    <a:pt x="261" y="848"/>
                    <a:pt x="312" y="857"/>
                  </a:cubicBezTo>
                  <a:cubicBezTo>
                    <a:pt x="319" y="860"/>
                    <a:pt x="327" y="862"/>
                    <a:pt x="334" y="863"/>
                  </a:cubicBezTo>
                  <a:cubicBezTo>
                    <a:pt x="375" y="871"/>
                    <a:pt x="415" y="874"/>
                    <a:pt x="456" y="875"/>
                  </a:cubicBezTo>
                  <a:cubicBezTo>
                    <a:pt x="497" y="872"/>
                    <a:pt x="538" y="866"/>
                    <a:pt x="578" y="857"/>
                  </a:cubicBezTo>
                  <a:cubicBezTo>
                    <a:pt x="587" y="856"/>
                    <a:pt x="595" y="853"/>
                    <a:pt x="602" y="851"/>
                  </a:cubicBezTo>
                  <a:cubicBezTo>
                    <a:pt x="642" y="837"/>
                    <a:pt x="681" y="819"/>
                    <a:pt x="718" y="799"/>
                  </a:cubicBezTo>
                  <a:cubicBezTo>
                    <a:pt x="725" y="795"/>
                    <a:pt x="732" y="791"/>
                    <a:pt x="738" y="785"/>
                  </a:cubicBezTo>
                  <a:cubicBezTo>
                    <a:pt x="756" y="773"/>
                    <a:pt x="774" y="758"/>
                    <a:pt x="791" y="744"/>
                  </a:cubicBezTo>
                  <a:cubicBezTo>
                    <a:pt x="881" y="703"/>
                    <a:pt x="949" y="628"/>
                    <a:pt x="978" y="534"/>
                  </a:cubicBezTo>
                  <a:cubicBezTo>
                    <a:pt x="1000" y="487"/>
                    <a:pt x="1010" y="436"/>
                    <a:pt x="1006" y="386"/>
                  </a:cubicBezTo>
                  <a:cubicBezTo>
                    <a:pt x="1001" y="351"/>
                    <a:pt x="995" y="317"/>
                    <a:pt x="990" y="284"/>
                  </a:cubicBezTo>
                  <a:cubicBezTo>
                    <a:pt x="970" y="215"/>
                    <a:pt x="931" y="153"/>
                    <a:pt x="879" y="105"/>
                  </a:cubicBezTo>
                  <a:lnTo>
                    <a:pt x="795" y="46"/>
                  </a:lnTo>
                  <a:cubicBezTo>
                    <a:pt x="739" y="16"/>
                    <a:pt x="675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567325" y="1531450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70" y="1"/>
                  </a:moveTo>
                  <a:cubicBezTo>
                    <a:pt x="504" y="1"/>
                    <a:pt x="434" y="20"/>
                    <a:pt x="364" y="64"/>
                  </a:cubicBezTo>
                  <a:cubicBezTo>
                    <a:pt x="1" y="290"/>
                    <a:pt x="236" y="799"/>
                    <a:pt x="576" y="799"/>
                  </a:cubicBezTo>
                  <a:cubicBezTo>
                    <a:pt x="642" y="799"/>
                    <a:pt x="712" y="780"/>
                    <a:pt x="782" y="736"/>
                  </a:cubicBezTo>
                  <a:cubicBezTo>
                    <a:pt x="1144" y="509"/>
                    <a:pt x="910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479375" y="1602325"/>
              <a:ext cx="31100" cy="27650"/>
            </a:xfrm>
            <a:custGeom>
              <a:avLst/>
              <a:gdLst/>
              <a:ahLst/>
              <a:cxnLst/>
              <a:rect l="l" t="t" r="r" b="b"/>
              <a:pathLst>
                <a:path w="1244" h="1106" extrusionOk="0">
                  <a:moveTo>
                    <a:pt x="455" y="1"/>
                  </a:moveTo>
                  <a:cubicBezTo>
                    <a:pt x="399" y="1"/>
                    <a:pt x="345" y="12"/>
                    <a:pt x="287" y="22"/>
                  </a:cubicBezTo>
                  <a:lnTo>
                    <a:pt x="190" y="65"/>
                  </a:lnTo>
                  <a:cubicBezTo>
                    <a:pt x="144" y="91"/>
                    <a:pt x="105" y="129"/>
                    <a:pt x="78" y="174"/>
                  </a:cubicBezTo>
                  <a:cubicBezTo>
                    <a:pt x="56" y="200"/>
                    <a:pt x="40" y="230"/>
                    <a:pt x="31" y="264"/>
                  </a:cubicBezTo>
                  <a:cubicBezTo>
                    <a:pt x="10" y="310"/>
                    <a:pt x="1" y="361"/>
                    <a:pt x="4" y="413"/>
                  </a:cubicBezTo>
                  <a:cubicBezTo>
                    <a:pt x="14" y="471"/>
                    <a:pt x="18" y="534"/>
                    <a:pt x="42" y="590"/>
                  </a:cubicBezTo>
                  <a:cubicBezTo>
                    <a:pt x="64" y="646"/>
                    <a:pt x="88" y="707"/>
                    <a:pt x="123" y="757"/>
                  </a:cubicBezTo>
                  <a:cubicBezTo>
                    <a:pt x="148" y="794"/>
                    <a:pt x="179" y="829"/>
                    <a:pt x="209" y="865"/>
                  </a:cubicBezTo>
                  <a:cubicBezTo>
                    <a:pt x="219" y="877"/>
                    <a:pt x="229" y="887"/>
                    <a:pt x="241" y="898"/>
                  </a:cubicBezTo>
                  <a:cubicBezTo>
                    <a:pt x="285" y="938"/>
                    <a:pt x="332" y="974"/>
                    <a:pt x="384" y="1005"/>
                  </a:cubicBezTo>
                  <a:cubicBezTo>
                    <a:pt x="435" y="1036"/>
                    <a:pt x="494" y="1055"/>
                    <a:pt x="551" y="1075"/>
                  </a:cubicBezTo>
                  <a:cubicBezTo>
                    <a:pt x="593" y="1088"/>
                    <a:pt x="636" y="1097"/>
                    <a:pt x="680" y="1099"/>
                  </a:cubicBezTo>
                  <a:cubicBezTo>
                    <a:pt x="708" y="1103"/>
                    <a:pt x="738" y="1106"/>
                    <a:pt x="766" y="1106"/>
                  </a:cubicBezTo>
                  <a:cubicBezTo>
                    <a:pt x="801" y="1102"/>
                    <a:pt x="837" y="1097"/>
                    <a:pt x="873" y="1089"/>
                  </a:cubicBezTo>
                  <a:cubicBezTo>
                    <a:pt x="875" y="1089"/>
                    <a:pt x="877" y="1088"/>
                    <a:pt x="879" y="1088"/>
                  </a:cubicBezTo>
                  <a:cubicBezTo>
                    <a:pt x="902" y="1081"/>
                    <a:pt x="923" y="1071"/>
                    <a:pt x="944" y="1061"/>
                  </a:cubicBezTo>
                  <a:cubicBezTo>
                    <a:pt x="970" y="1052"/>
                    <a:pt x="995" y="1039"/>
                    <a:pt x="1017" y="1024"/>
                  </a:cubicBezTo>
                  <a:cubicBezTo>
                    <a:pt x="1050" y="1000"/>
                    <a:pt x="1080" y="975"/>
                    <a:pt x="1109" y="947"/>
                  </a:cubicBezTo>
                  <a:cubicBezTo>
                    <a:pt x="1114" y="942"/>
                    <a:pt x="1118" y="937"/>
                    <a:pt x="1122" y="933"/>
                  </a:cubicBezTo>
                  <a:cubicBezTo>
                    <a:pt x="1146" y="902"/>
                    <a:pt x="1168" y="871"/>
                    <a:pt x="1188" y="839"/>
                  </a:cubicBezTo>
                  <a:cubicBezTo>
                    <a:pt x="1190" y="834"/>
                    <a:pt x="1192" y="829"/>
                    <a:pt x="1195" y="824"/>
                  </a:cubicBezTo>
                  <a:cubicBezTo>
                    <a:pt x="1211" y="790"/>
                    <a:pt x="1223" y="754"/>
                    <a:pt x="1232" y="718"/>
                  </a:cubicBezTo>
                  <a:cubicBezTo>
                    <a:pt x="1235" y="709"/>
                    <a:pt x="1243" y="624"/>
                    <a:pt x="1243" y="615"/>
                  </a:cubicBezTo>
                  <a:lnTo>
                    <a:pt x="1243" y="608"/>
                  </a:lnTo>
                  <a:cubicBezTo>
                    <a:pt x="1243" y="600"/>
                    <a:pt x="1228" y="511"/>
                    <a:pt x="1227" y="505"/>
                  </a:cubicBezTo>
                  <a:cubicBezTo>
                    <a:pt x="1220" y="479"/>
                    <a:pt x="1170" y="391"/>
                    <a:pt x="1172" y="391"/>
                  </a:cubicBezTo>
                  <a:lnTo>
                    <a:pt x="1172" y="391"/>
                  </a:lnTo>
                  <a:cubicBezTo>
                    <a:pt x="1173" y="391"/>
                    <a:pt x="1173" y="391"/>
                    <a:pt x="1173" y="391"/>
                  </a:cubicBezTo>
                  <a:cubicBezTo>
                    <a:pt x="1157" y="371"/>
                    <a:pt x="1118" y="323"/>
                    <a:pt x="1109" y="316"/>
                  </a:cubicBezTo>
                  <a:cubicBezTo>
                    <a:pt x="1095" y="304"/>
                    <a:pt x="1080" y="293"/>
                    <a:pt x="1064" y="283"/>
                  </a:cubicBezTo>
                  <a:cubicBezTo>
                    <a:pt x="1049" y="271"/>
                    <a:pt x="1039" y="265"/>
                    <a:pt x="1029" y="258"/>
                  </a:cubicBezTo>
                  <a:cubicBezTo>
                    <a:pt x="1019" y="243"/>
                    <a:pt x="1007" y="229"/>
                    <a:pt x="995" y="215"/>
                  </a:cubicBezTo>
                  <a:cubicBezTo>
                    <a:pt x="902" y="122"/>
                    <a:pt x="788" y="68"/>
                    <a:pt x="665" y="28"/>
                  </a:cubicBezTo>
                  <a:cubicBezTo>
                    <a:pt x="606" y="10"/>
                    <a:pt x="541" y="6"/>
                    <a:pt x="480" y="1"/>
                  </a:cubicBezTo>
                  <a:cubicBezTo>
                    <a:pt x="472" y="1"/>
                    <a:pt x="464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4508650" y="1612075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cubicBezTo>
                    <a:pt x="1" y="1"/>
                    <a:pt x="2" y="2"/>
                    <a:pt x="3" y="4"/>
                  </a:cubicBezTo>
                  <a:cubicBezTo>
                    <a:pt x="2" y="2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4508725" y="1612150"/>
              <a:ext cx="175" cy="275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0" y="1"/>
                  </a:moveTo>
                  <a:cubicBezTo>
                    <a:pt x="1" y="2"/>
                    <a:pt x="1" y="3"/>
                    <a:pt x="3" y="4"/>
                  </a:cubicBezTo>
                  <a:lnTo>
                    <a:pt x="3" y="4"/>
                  </a:lnTo>
                  <a:lnTo>
                    <a:pt x="0" y="1"/>
                  </a:lnTo>
                  <a:close/>
                  <a:moveTo>
                    <a:pt x="3" y="4"/>
                  </a:moveTo>
                  <a:lnTo>
                    <a:pt x="4" y="7"/>
                  </a:lnTo>
                  <a:cubicBezTo>
                    <a:pt x="5" y="7"/>
                    <a:pt x="5" y="7"/>
                    <a:pt x="5" y="8"/>
                  </a:cubicBezTo>
                  <a:lnTo>
                    <a:pt x="5" y="8"/>
                  </a:lnTo>
                  <a:cubicBezTo>
                    <a:pt x="4" y="6"/>
                    <a:pt x="3" y="5"/>
                    <a:pt x="3" y="4"/>
                  </a:cubicBezTo>
                  <a:close/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lnTo>
                    <a:pt x="5" y="8"/>
                  </a:lnTo>
                  <a:cubicBezTo>
                    <a:pt x="5" y="8"/>
                    <a:pt x="5" y="8"/>
                    <a:pt x="5" y="8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498125" y="1689500"/>
              <a:ext cx="36650" cy="28975"/>
            </a:xfrm>
            <a:custGeom>
              <a:avLst/>
              <a:gdLst/>
              <a:ahLst/>
              <a:cxnLst/>
              <a:rect l="l" t="t" r="r" b="b"/>
              <a:pathLst>
                <a:path w="1466" h="1159" extrusionOk="0">
                  <a:moveTo>
                    <a:pt x="623" y="1"/>
                  </a:moveTo>
                  <a:cubicBezTo>
                    <a:pt x="559" y="1"/>
                    <a:pt x="495" y="9"/>
                    <a:pt x="433" y="24"/>
                  </a:cubicBezTo>
                  <a:cubicBezTo>
                    <a:pt x="375" y="37"/>
                    <a:pt x="321" y="65"/>
                    <a:pt x="270" y="91"/>
                  </a:cubicBezTo>
                  <a:cubicBezTo>
                    <a:pt x="218" y="117"/>
                    <a:pt x="172" y="161"/>
                    <a:pt x="128" y="198"/>
                  </a:cubicBezTo>
                  <a:cubicBezTo>
                    <a:pt x="34" y="300"/>
                    <a:pt x="1" y="444"/>
                    <a:pt x="39" y="578"/>
                  </a:cubicBezTo>
                  <a:cubicBezTo>
                    <a:pt x="82" y="702"/>
                    <a:pt x="151" y="816"/>
                    <a:pt x="243" y="909"/>
                  </a:cubicBezTo>
                  <a:cubicBezTo>
                    <a:pt x="288" y="956"/>
                    <a:pt x="345" y="993"/>
                    <a:pt x="398" y="1029"/>
                  </a:cubicBezTo>
                  <a:cubicBezTo>
                    <a:pt x="425" y="1047"/>
                    <a:pt x="453" y="1062"/>
                    <a:pt x="484" y="1075"/>
                  </a:cubicBezTo>
                  <a:cubicBezTo>
                    <a:pt x="600" y="1128"/>
                    <a:pt x="726" y="1156"/>
                    <a:pt x="854" y="1158"/>
                  </a:cubicBezTo>
                  <a:cubicBezTo>
                    <a:pt x="859" y="1159"/>
                    <a:pt x="864" y="1159"/>
                    <a:pt x="868" y="1159"/>
                  </a:cubicBezTo>
                  <a:cubicBezTo>
                    <a:pt x="928" y="1159"/>
                    <a:pt x="987" y="1147"/>
                    <a:pt x="1044" y="1136"/>
                  </a:cubicBezTo>
                  <a:cubicBezTo>
                    <a:pt x="1110" y="1122"/>
                    <a:pt x="1170" y="1090"/>
                    <a:pt x="1230" y="1063"/>
                  </a:cubicBezTo>
                  <a:cubicBezTo>
                    <a:pt x="1411" y="943"/>
                    <a:pt x="1466" y="704"/>
                    <a:pt x="1357" y="518"/>
                  </a:cubicBezTo>
                  <a:cubicBezTo>
                    <a:pt x="1336" y="488"/>
                    <a:pt x="1313" y="463"/>
                    <a:pt x="1287" y="439"/>
                  </a:cubicBezTo>
                  <a:cubicBezTo>
                    <a:pt x="1278" y="404"/>
                    <a:pt x="1265" y="371"/>
                    <a:pt x="1246" y="339"/>
                  </a:cubicBezTo>
                  <a:cubicBezTo>
                    <a:pt x="1240" y="329"/>
                    <a:pt x="1233" y="319"/>
                    <a:pt x="1226" y="309"/>
                  </a:cubicBezTo>
                  <a:cubicBezTo>
                    <a:pt x="1199" y="272"/>
                    <a:pt x="1170" y="238"/>
                    <a:pt x="1138" y="204"/>
                  </a:cubicBezTo>
                  <a:cubicBezTo>
                    <a:pt x="1098" y="163"/>
                    <a:pt x="1048" y="131"/>
                    <a:pt x="1000" y="101"/>
                  </a:cubicBezTo>
                  <a:cubicBezTo>
                    <a:pt x="965" y="80"/>
                    <a:pt x="928" y="63"/>
                    <a:pt x="889" y="51"/>
                  </a:cubicBezTo>
                  <a:cubicBezTo>
                    <a:pt x="851" y="35"/>
                    <a:pt x="810" y="22"/>
                    <a:pt x="769" y="14"/>
                  </a:cubicBezTo>
                  <a:cubicBezTo>
                    <a:pt x="721" y="5"/>
                    <a:pt x="672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463925" y="1406125"/>
              <a:ext cx="39450" cy="29900"/>
            </a:xfrm>
            <a:custGeom>
              <a:avLst/>
              <a:gdLst/>
              <a:ahLst/>
              <a:cxnLst/>
              <a:rect l="l" t="t" r="r" b="b"/>
              <a:pathLst>
                <a:path w="1578" h="1196" extrusionOk="0">
                  <a:moveTo>
                    <a:pt x="389" y="1"/>
                  </a:moveTo>
                  <a:cubicBezTo>
                    <a:pt x="258" y="1"/>
                    <a:pt x="127" y="103"/>
                    <a:pt x="68" y="213"/>
                  </a:cubicBezTo>
                  <a:cubicBezTo>
                    <a:pt x="1" y="340"/>
                    <a:pt x="13" y="485"/>
                    <a:pt x="83" y="607"/>
                  </a:cubicBezTo>
                  <a:cubicBezTo>
                    <a:pt x="284" y="960"/>
                    <a:pt x="695" y="1196"/>
                    <a:pt x="1102" y="1196"/>
                  </a:cubicBezTo>
                  <a:cubicBezTo>
                    <a:pt x="1130" y="1196"/>
                    <a:pt x="1159" y="1195"/>
                    <a:pt x="1187" y="1192"/>
                  </a:cubicBezTo>
                  <a:cubicBezTo>
                    <a:pt x="1316" y="1181"/>
                    <a:pt x="1422" y="1130"/>
                    <a:pt x="1496" y="1023"/>
                  </a:cubicBezTo>
                  <a:cubicBezTo>
                    <a:pt x="1530" y="984"/>
                    <a:pt x="1551" y="936"/>
                    <a:pt x="1561" y="885"/>
                  </a:cubicBezTo>
                  <a:cubicBezTo>
                    <a:pt x="1577" y="818"/>
                    <a:pt x="1575" y="749"/>
                    <a:pt x="1555" y="683"/>
                  </a:cubicBezTo>
                  <a:cubicBezTo>
                    <a:pt x="1547" y="635"/>
                    <a:pt x="1538" y="585"/>
                    <a:pt x="1530" y="536"/>
                  </a:cubicBezTo>
                  <a:cubicBezTo>
                    <a:pt x="1513" y="441"/>
                    <a:pt x="1416" y="341"/>
                    <a:pt x="1335" y="299"/>
                  </a:cubicBezTo>
                  <a:cubicBezTo>
                    <a:pt x="1275" y="268"/>
                    <a:pt x="1210" y="253"/>
                    <a:pt x="1143" y="253"/>
                  </a:cubicBezTo>
                  <a:cubicBezTo>
                    <a:pt x="1131" y="253"/>
                    <a:pt x="1119" y="253"/>
                    <a:pt x="1107" y="254"/>
                  </a:cubicBezTo>
                  <a:cubicBezTo>
                    <a:pt x="1039" y="201"/>
                    <a:pt x="966" y="156"/>
                    <a:pt x="887" y="119"/>
                  </a:cubicBezTo>
                  <a:cubicBezTo>
                    <a:pt x="812" y="85"/>
                    <a:pt x="735" y="57"/>
                    <a:pt x="657" y="36"/>
                  </a:cubicBezTo>
                  <a:cubicBezTo>
                    <a:pt x="574" y="17"/>
                    <a:pt x="491" y="6"/>
                    <a:pt x="407" y="2"/>
                  </a:cubicBezTo>
                  <a:cubicBezTo>
                    <a:pt x="401" y="1"/>
                    <a:pt x="395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478050" y="1317300"/>
              <a:ext cx="36075" cy="28225"/>
            </a:xfrm>
            <a:custGeom>
              <a:avLst/>
              <a:gdLst/>
              <a:ahLst/>
              <a:cxnLst/>
              <a:rect l="l" t="t" r="r" b="b"/>
              <a:pathLst>
                <a:path w="1443" h="1129" extrusionOk="0">
                  <a:moveTo>
                    <a:pt x="737" y="0"/>
                  </a:moveTo>
                  <a:cubicBezTo>
                    <a:pt x="716" y="0"/>
                    <a:pt x="696" y="1"/>
                    <a:pt x="675" y="3"/>
                  </a:cubicBezTo>
                  <a:cubicBezTo>
                    <a:pt x="592" y="9"/>
                    <a:pt x="511" y="24"/>
                    <a:pt x="432" y="48"/>
                  </a:cubicBezTo>
                  <a:cubicBezTo>
                    <a:pt x="377" y="66"/>
                    <a:pt x="324" y="88"/>
                    <a:pt x="272" y="115"/>
                  </a:cubicBezTo>
                  <a:cubicBezTo>
                    <a:pt x="190" y="158"/>
                    <a:pt x="126" y="232"/>
                    <a:pt x="80" y="310"/>
                  </a:cubicBezTo>
                  <a:cubicBezTo>
                    <a:pt x="14" y="420"/>
                    <a:pt x="1" y="572"/>
                    <a:pt x="43" y="693"/>
                  </a:cubicBezTo>
                  <a:cubicBezTo>
                    <a:pt x="58" y="743"/>
                    <a:pt x="82" y="791"/>
                    <a:pt x="112" y="833"/>
                  </a:cubicBezTo>
                  <a:cubicBezTo>
                    <a:pt x="147" y="876"/>
                    <a:pt x="179" y="921"/>
                    <a:pt x="222" y="955"/>
                  </a:cubicBezTo>
                  <a:cubicBezTo>
                    <a:pt x="262" y="987"/>
                    <a:pt x="304" y="1016"/>
                    <a:pt x="350" y="1040"/>
                  </a:cubicBezTo>
                  <a:cubicBezTo>
                    <a:pt x="399" y="1064"/>
                    <a:pt x="451" y="1082"/>
                    <a:pt x="504" y="1097"/>
                  </a:cubicBezTo>
                  <a:cubicBezTo>
                    <a:pt x="583" y="1117"/>
                    <a:pt x="664" y="1128"/>
                    <a:pt x="746" y="1129"/>
                  </a:cubicBezTo>
                  <a:cubicBezTo>
                    <a:pt x="833" y="1129"/>
                    <a:pt x="920" y="1118"/>
                    <a:pt x="1005" y="1095"/>
                  </a:cubicBezTo>
                  <a:cubicBezTo>
                    <a:pt x="1093" y="1073"/>
                    <a:pt x="1177" y="1037"/>
                    <a:pt x="1256" y="990"/>
                  </a:cubicBezTo>
                  <a:cubicBezTo>
                    <a:pt x="1342" y="931"/>
                    <a:pt x="1403" y="845"/>
                    <a:pt x="1431" y="744"/>
                  </a:cubicBezTo>
                  <a:cubicBezTo>
                    <a:pt x="1435" y="711"/>
                    <a:pt x="1438" y="676"/>
                    <a:pt x="1442" y="643"/>
                  </a:cubicBezTo>
                  <a:cubicBezTo>
                    <a:pt x="1440" y="572"/>
                    <a:pt x="1418" y="504"/>
                    <a:pt x="1382" y="445"/>
                  </a:cubicBezTo>
                  <a:lnTo>
                    <a:pt x="1374" y="432"/>
                  </a:lnTo>
                  <a:cubicBezTo>
                    <a:pt x="1376" y="358"/>
                    <a:pt x="1357" y="287"/>
                    <a:pt x="1317" y="225"/>
                  </a:cubicBezTo>
                  <a:cubicBezTo>
                    <a:pt x="1294" y="198"/>
                    <a:pt x="1271" y="171"/>
                    <a:pt x="1250" y="144"/>
                  </a:cubicBezTo>
                  <a:cubicBezTo>
                    <a:pt x="1199" y="98"/>
                    <a:pt x="1137" y="64"/>
                    <a:pt x="1070" y="49"/>
                  </a:cubicBezTo>
                  <a:cubicBezTo>
                    <a:pt x="1023" y="33"/>
                    <a:pt x="973" y="21"/>
                    <a:pt x="923" y="15"/>
                  </a:cubicBezTo>
                  <a:cubicBezTo>
                    <a:pt x="861" y="7"/>
                    <a:pt x="799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490250" y="1243325"/>
              <a:ext cx="34525" cy="25375"/>
            </a:xfrm>
            <a:custGeom>
              <a:avLst/>
              <a:gdLst/>
              <a:ahLst/>
              <a:cxnLst/>
              <a:rect l="l" t="t" r="r" b="b"/>
              <a:pathLst>
                <a:path w="1381" h="1015" extrusionOk="0">
                  <a:moveTo>
                    <a:pt x="925" y="0"/>
                  </a:moveTo>
                  <a:cubicBezTo>
                    <a:pt x="874" y="0"/>
                    <a:pt x="823" y="9"/>
                    <a:pt x="775" y="27"/>
                  </a:cubicBezTo>
                  <a:cubicBezTo>
                    <a:pt x="646" y="36"/>
                    <a:pt x="519" y="44"/>
                    <a:pt x="390" y="54"/>
                  </a:cubicBezTo>
                  <a:cubicBezTo>
                    <a:pt x="320" y="55"/>
                    <a:pt x="252" y="77"/>
                    <a:pt x="191" y="114"/>
                  </a:cubicBezTo>
                  <a:cubicBezTo>
                    <a:pt x="106" y="172"/>
                    <a:pt x="43" y="260"/>
                    <a:pt x="15" y="360"/>
                  </a:cubicBezTo>
                  <a:cubicBezTo>
                    <a:pt x="0" y="427"/>
                    <a:pt x="1" y="497"/>
                    <a:pt x="22" y="563"/>
                  </a:cubicBezTo>
                  <a:cubicBezTo>
                    <a:pt x="39" y="610"/>
                    <a:pt x="61" y="655"/>
                    <a:pt x="85" y="698"/>
                  </a:cubicBezTo>
                  <a:cubicBezTo>
                    <a:pt x="112" y="738"/>
                    <a:pt x="143" y="776"/>
                    <a:pt x="176" y="811"/>
                  </a:cubicBezTo>
                  <a:cubicBezTo>
                    <a:pt x="218" y="859"/>
                    <a:pt x="277" y="897"/>
                    <a:pt x="330" y="928"/>
                  </a:cubicBezTo>
                  <a:cubicBezTo>
                    <a:pt x="385" y="960"/>
                    <a:pt x="443" y="983"/>
                    <a:pt x="506" y="996"/>
                  </a:cubicBezTo>
                  <a:cubicBezTo>
                    <a:pt x="550" y="1006"/>
                    <a:pt x="595" y="1012"/>
                    <a:pt x="642" y="1013"/>
                  </a:cubicBezTo>
                  <a:cubicBezTo>
                    <a:pt x="651" y="1014"/>
                    <a:pt x="659" y="1014"/>
                    <a:pt x="667" y="1014"/>
                  </a:cubicBezTo>
                  <a:cubicBezTo>
                    <a:pt x="676" y="1014"/>
                    <a:pt x="684" y="1014"/>
                    <a:pt x="693" y="1013"/>
                  </a:cubicBezTo>
                  <a:cubicBezTo>
                    <a:pt x="740" y="1009"/>
                    <a:pt x="787" y="1001"/>
                    <a:pt x="833" y="990"/>
                  </a:cubicBezTo>
                  <a:cubicBezTo>
                    <a:pt x="880" y="975"/>
                    <a:pt x="925" y="955"/>
                    <a:pt x="968" y="933"/>
                  </a:cubicBezTo>
                  <a:cubicBezTo>
                    <a:pt x="1027" y="906"/>
                    <a:pt x="1076" y="860"/>
                    <a:pt x="1124" y="818"/>
                  </a:cubicBezTo>
                  <a:cubicBezTo>
                    <a:pt x="1148" y="797"/>
                    <a:pt x="1168" y="772"/>
                    <a:pt x="1188" y="746"/>
                  </a:cubicBezTo>
                  <a:cubicBezTo>
                    <a:pt x="1220" y="727"/>
                    <a:pt x="1250" y="705"/>
                    <a:pt x="1276" y="678"/>
                  </a:cubicBezTo>
                  <a:cubicBezTo>
                    <a:pt x="1343" y="599"/>
                    <a:pt x="1380" y="500"/>
                    <a:pt x="1381" y="398"/>
                  </a:cubicBezTo>
                  <a:cubicBezTo>
                    <a:pt x="1373" y="294"/>
                    <a:pt x="1336" y="186"/>
                    <a:pt x="1253" y="118"/>
                  </a:cubicBezTo>
                  <a:cubicBezTo>
                    <a:pt x="1192" y="63"/>
                    <a:pt x="1115" y="28"/>
                    <a:pt x="1034" y="16"/>
                  </a:cubicBezTo>
                  <a:cubicBezTo>
                    <a:pt x="1027" y="13"/>
                    <a:pt x="1019" y="11"/>
                    <a:pt x="1011" y="9"/>
                  </a:cubicBezTo>
                  <a:cubicBezTo>
                    <a:pt x="983" y="3"/>
                    <a:pt x="954" y="0"/>
                    <a:pt x="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437250" y="1262575"/>
              <a:ext cx="20900" cy="20725"/>
            </a:xfrm>
            <a:custGeom>
              <a:avLst/>
              <a:gdLst/>
              <a:ahLst/>
              <a:cxnLst/>
              <a:rect l="l" t="t" r="r" b="b"/>
              <a:pathLst>
                <a:path w="836" h="829" extrusionOk="0">
                  <a:moveTo>
                    <a:pt x="433" y="1"/>
                  </a:moveTo>
                  <a:cubicBezTo>
                    <a:pt x="355" y="1"/>
                    <a:pt x="277" y="25"/>
                    <a:pt x="211" y="74"/>
                  </a:cubicBezTo>
                  <a:cubicBezTo>
                    <a:pt x="172" y="95"/>
                    <a:pt x="136" y="121"/>
                    <a:pt x="106" y="152"/>
                  </a:cubicBezTo>
                  <a:cubicBezTo>
                    <a:pt x="87" y="180"/>
                    <a:pt x="66" y="208"/>
                    <a:pt x="47" y="236"/>
                  </a:cubicBezTo>
                  <a:cubicBezTo>
                    <a:pt x="15" y="297"/>
                    <a:pt x="0" y="364"/>
                    <a:pt x="1" y="432"/>
                  </a:cubicBezTo>
                  <a:cubicBezTo>
                    <a:pt x="1" y="433"/>
                    <a:pt x="1" y="433"/>
                    <a:pt x="1" y="434"/>
                  </a:cubicBezTo>
                  <a:lnTo>
                    <a:pt x="1" y="435"/>
                  </a:lnTo>
                  <a:cubicBezTo>
                    <a:pt x="1" y="436"/>
                    <a:pt x="17" y="535"/>
                    <a:pt x="17" y="537"/>
                  </a:cubicBezTo>
                  <a:lnTo>
                    <a:pt x="17" y="538"/>
                  </a:lnTo>
                  <a:cubicBezTo>
                    <a:pt x="17" y="538"/>
                    <a:pt x="17" y="539"/>
                    <a:pt x="17" y="540"/>
                  </a:cubicBezTo>
                  <a:cubicBezTo>
                    <a:pt x="30" y="573"/>
                    <a:pt x="44" y="606"/>
                    <a:pt x="62" y="638"/>
                  </a:cubicBezTo>
                  <a:cubicBezTo>
                    <a:pt x="69" y="638"/>
                    <a:pt x="69" y="639"/>
                    <a:pt x="69" y="639"/>
                  </a:cubicBezTo>
                  <a:cubicBezTo>
                    <a:pt x="70" y="640"/>
                    <a:pt x="136" y="720"/>
                    <a:pt x="137" y="721"/>
                  </a:cubicBezTo>
                  <a:cubicBezTo>
                    <a:pt x="162" y="746"/>
                    <a:pt x="191" y="767"/>
                    <a:pt x="224" y="782"/>
                  </a:cubicBezTo>
                  <a:lnTo>
                    <a:pt x="319" y="817"/>
                  </a:lnTo>
                  <a:lnTo>
                    <a:pt x="321" y="817"/>
                  </a:lnTo>
                  <a:cubicBezTo>
                    <a:pt x="321" y="817"/>
                    <a:pt x="421" y="828"/>
                    <a:pt x="423" y="828"/>
                  </a:cubicBezTo>
                  <a:lnTo>
                    <a:pt x="424" y="828"/>
                  </a:lnTo>
                  <a:cubicBezTo>
                    <a:pt x="459" y="825"/>
                    <a:pt x="494" y="820"/>
                    <a:pt x="530" y="811"/>
                  </a:cubicBezTo>
                  <a:cubicBezTo>
                    <a:pt x="531" y="811"/>
                    <a:pt x="532" y="811"/>
                    <a:pt x="533" y="810"/>
                  </a:cubicBezTo>
                  <a:cubicBezTo>
                    <a:pt x="567" y="797"/>
                    <a:pt x="601" y="782"/>
                    <a:pt x="633" y="765"/>
                  </a:cubicBezTo>
                  <a:lnTo>
                    <a:pt x="638" y="763"/>
                  </a:lnTo>
                  <a:cubicBezTo>
                    <a:pt x="639" y="762"/>
                    <a:pt x="640" y="761"/>
                    <a:pt x="641" y="760"/>
                  </a:cubicBezTo>
                  <a:cubicBezTo>
                    <a:pt x="642" y="760"/>
                    <a:pt x="642" y="759"/>
                    <a:pt x="643" y="759"/>
                  </a:cubicBezTo>
                  <a:cubicBezTo>
                    <a:pt x="653" y="750"/>
                    <a:pt x="715" y="700"/>
                    <a:pt x="725" y="691"/>
                  </a:cubicBezTo>
                  <a:cubicBezTo>
                    <a:pt x="726" y="690"/>
                    <a:pt x="727" y="689"/>
                    <a:pt x="728" y="688"/>
                  </a:cubicBezTo>
                  <a:lnTo>
                    <a:pt x="729" y="687"/>
                  </a:lnTo>
                  <a:cubicBezTo>
                    <a:pt x="732" y="682"/>
                    <a:pt x="786" y="606"/>
                    <a:pt x="788" y="602"/>
                  </a:cubicBezTo>
                  <a:cubicBezTo>
                    <a:pt x="788" y="602"/>
                    <a:pt x="788" y="601"/>
                    <a:pt x="788" y="601"/>
                  </a:cubicBezTo>
                  <a:cubicBezTo>
                    <a:pt x="789" y="600"/>
                    <a:pt x="790" y="599"/>
                    <a:pt x="790" y="598"/>
                  </a:cubicBezTo>
                  <a:cubicBezTo>
                    <a:pt x="791" y="595"/>
                    <a:pt x="825" y="506"/>
                    <a:pt x="826" y="503"/>
                  </a:cubicBezTo>
                  <a:lnTo>
                    <a:pt x="826" y="502"/>
                  </a:lnTo>
                  <a:lnTo>
                    <a:pt x="826" y="500"/>
                  </a:lnTo>
                  <a:cubicBezTo>
                    <a:pt x="826" y="499"/>
                    <a:pt x="835" y="400"/>
                    <a:pt x="835" y="399"/>
                  </a:cubicBezTo>
                  <a:lnTo>
                    <a:pt x="835" y="398"/>
                  </a:lnTo>
                  <a:cubicBezTo>
                    <a:pt x="834" y="364"/>
                    <a:pt x="828" y="329"/>
                    <a:pt x="819" y="296"/>
                  </a:cubicBezTo>
                  <a:cubicBezTo>
                    <a:pt x="809" y="260"/>
                    <a:pt x="794" y="226"/>
                    <a:pt x="775" y="195"/>
                  </a:cubicBezTo>
                  <a:cubicBezTo>
                    <a:pt x="755" y="164"/>
                    <a:pt x="732" y="135"/>
                    <a:pt x="705" y="111"/>
                  </a:cubicBezTo>
                  <a:cubicBezTo>
                    <a:pt x="678" y="88"/>
                    <a:pt x="648" y="69"/>
                    <a:pt x="618" y="50"/>
                  </a:cubicBezTo>
                  <a:cubicBezTo>
                    <a:pt x="618" y="49"/>
                    <a:pt x="617" y="49"/>
                    <a:pt x="616" y="48"/>
                  </a:cubicBezTo>
                  <a:cubicBezTo>
                    <a:pt x="559" y="16"/>
                    <a:pt x="496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4414825" y="1360850"/>
              <a:ext cx="22725" cy="20550"/>
            </a:xfrm>
            <a:custGeom>
              <a:avLst/>
              <a:gdLst/>
              <a:ahLst/>
              <a:cxnLst/>
              <a:rect l="l" t="t" r="r" b="b"/>
              <a:pathLst>
                <a:path w="909" h="822" extrusionOk="0">
                  <a:moveTo>
                    <a:pt x="452" y="1"/>
                  </a:moveTo>
                  <a:cubicBezTo>
                    <a:pt x="382" y="3"/>
                    <a:pt x="314" y="23"/>
                    <a:pt x="254" y="60"/>
                  </a:cubicBezTo>
                  <a:lnTo>
                    <a:pt x="207" y="89"/>
                  </a:lnTo>
                  <a:cubicBezTo>
                    <a:pt x="161" y="115"/>
                    <a:pt x="122" y="153"/>
                    <a:pt x="95" y="199"/>
                  </a:cubicBezTo>
                  <a:cubicBezTo>
                    <a:pt x="7" y="329"/>
                    <a:pt x="0" y="499"/>
                    <a:pt x="80" y="635"/>
                  </a:cubicBezTo>
                  <a:cubicBezTo>
                    <a:pt x="103" y="662"/>
                    <a:pt x="126" y="690"/>
                    <a:pt x="147" y="717"/>
                  </a:cubicBezTo>
                  <a:cubicBezTo>
                    <a:pt x="198" y="763"/>
                    <a:pt x="260" y="796"/>
                    <a:pt x="327" y="812"/>
                  </a:cubicBezTo>
                  <a:lnTo>
                    <a:pt x="427" y="822"/>
                  </a:lnTo>
                  <a:cubicBezTo>
                    <a:pt x="497" y="820"/>
                    <a:pt x="566" y="799"/>
                    <a:pt x="626" y="762"/>
                  </a:cubicBezTo>
                  <a:lnTo>
                    <a:pt x="672" y="732"/>
                  </a:lnTo>
                  <a:cubicBezTo>
                    <a:pt x="853" y="613"/>
                    <a:pt x="909" y="373"/>
                    <a:pt x="799" y="187"/>
                  </a:cubicBezTo>
                  <a:cubicBezTo>
                    <a:pt x="777" y="160"/>
                    <a:pt x="754" y="133"/>
                    <a:pt x="732" y="105"/>
                  </a:cubicBezTo>
                  <a:cubicBezTo>
                    <a:pt x="681" y="59"/>
                    <a:pt x="619" y="26"/>
                    <a:pt x="553" y="10"/>
                  </a:cubicBezTo>
                  <a:cubicBezTo>
                    <a:pt x="519" y="7"/>
                    <a:pt x="485" y="4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4416275" y="1452550"/>
              <a:ext cx="23625" cy="20675"/>
            </a:xfrm>
            <a:custGeom>
              <a:avLst/>
              <a:gdLst/>
              <a:ahLst/>
              <a:cxnLst/>
              <a:rect l="l" t="t" r="r" b="b"/>
              <a:pathLst>
                <a:path w="945" h="827" extrusionOk="0">
                  <a:moveTo>
                    <a:pt x="408" y="1"/>
                  </a:moveTo>
                  <a:cubicBezTo>
                    <a:pt x="384" y="1"/>
                    <a:pt x="359" y="4"/>
                    <a:pt x="336" y="10"/>
                  </a:cubicBezTo>
                  <a:cubicBezTo>
                    <a:pt x="178" y="38"/>
                    <a:pt x="51" y="153"/>
                    <a:pt x="11" y="308"/>
                  </a:cubicBezTo>
                  <a:cubicBezTo>
                    <a:pt x="8" y="341"/>
                    <a:pt x="4" y="376"/>
                    <a:pt x="1" y="409"/>
                  </a:cubicBezTo>
                  <a:cubicBezTo>
                    <a:pt x="3" y="478"/>
                    <a:pt x="23" y="548"/>
                    <a:pt x="61" y="607"/>
                  </a:cubicBezTo>
                  <a:lnTo>
                    <a:pt x="128" y="688"/>
                  </a:lnTo>
                  <a:cubicBezTo>
                    <a:pt x="179" y="735"/>
                    <a:pt x="240" y="767"/>
                    <a:pt x="307" y="782"/>
                  </a:cubicBezTo>
                  <a:lnTo>
                    <a:pt x="460" y="818"/>
                  </a:lnTo>
                  <a:cubicBezTo>
                    <a:pt x="487" y="823"/>
                    <a:pt x="515" y="826"/>
                    <a:pt x="542" y="826"/>
                  </a:cubicBezTo>
                  <a:cubicBezTo>
                    <a:pt x="723" y="826"/>
                    <a:pt x="888" y="704"/>
                    <a:pt x="935" y="522"/>
                  </a:cubicBezTo>
                  <a:cubicBezTo>
                    <a:pt x="938" y="488"/>
                    <a:pt x="942" y="455"/>
                    <a:pt x="945" y="421"/>
                  </a:cubicBezTo>
                  <a:cubicBezTo>
                    <a:pt x="944" y="351"/>
                    <a:pt x="922" y="283"/>
                    <a:pt x="886" y="222"/>
                  </a:cubicBezTo>
                  <a:cubicBezTo>
                    <a:pt x="863" y="195"/>
                    <a:pt x="840" y="168"/>
                    <a:pt x="819" y="141"/>
                  </a:cubicBezTo>
                  <a:cubicBezTo>
                    <a:pt x="768" y="95"/>
                    <a:pt x="706" y="62"/>
                    <a:pt x="639" y="47"/>
                  </a:cubicBezTo>
                  <a:cubicBezTo>
                    <a:pt x="588" y="35"/>
                    <a:pt x="538" y="24"/>
                    <a:pt x="487" y="12"/>
                  </a:cubicBezTo>
                  <a:cubicBezTo>
                    <a:pt x="461" y="4"/>
                    <a:pt x="434" y="1"/>
                    <a:pt x="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4421725" y="1533350"/>
              <a:ext cx="29125" cy="26175"/>
            </a:xfrm>
            <a:custGeom>
              <a:avLst/>
              <a:gdLst/>
              <a:ahLst/>
              <a:cxnLst/>
              <a:rect l="l" t="t" r="r" b="b"/>
              <a:pathLst>
                <a:path w="1165" h="1047" extrusionOk="0">
                  <a:moveTo>
                    <a:pt x="490" y="1"/>
                  </a:moveTo>
                  <a:cubicBezTo>
                    <a:pt x="473" y="1"/>
                    <a:pt x="455" y="2"/>
                    <a:pt x="437" y="5"/>
                  </a:cubicBezTo>
                  <a:cubicBezTo>
                    <a:pt x="388" y="10"/>
                    <a:pt x="338" y="19"/>
                    <a:pt x="290" y="32"/>
                  </a:cubicBezTo>
                  <a:cubicBezTo>
                    <a:pt x="238" y="45"/>
                    <a:pt x="190" y="72"/>
                    <a:pt x="152" y="110"/>
                  </a:cubicBezTo>
                  <a:cubicBezTo>
                    <a:pt x="109" y="139"/>
                    <a:pt x="74" y="180"/>
                    <a:pt x="52" y="228"/>
                  </a:cubicBezTo>
                  <a:lnTo>
                    <a:pt x="17" y="322"/>
                  </a:lnTo>
                  <a:cubicBezTo>
                    <a:pt x="1" y="389"/>
                    <a:pt x="3" y="458"/>
                    <a:pt x="22" y="524"/>
                  </a:cubicBezTo>
                  <a:cubicBezTo>
                    <a:pt x="30" y="547"/>
                    <a:pt x="38" y="570"/>
                    <a:pt x="47" y="593"/>
                  </a:cubicBezTo>
                  <a:cubicBezTo>
                    <a:pt x="57" y="619"/>
                    <a:pt x="69" y="645"/>
                    <a:pt x="81" y="670"/>
                  </a:cubicBezTo>
                  <a:cubicBezTo>
                    <a:pt x="93" y="695"/>
                    <a:pt x="102" y="721"/>
                    <a:pt x="116" y="745"/>
                  </a:cubicBezTo>
                  <a:cubicBezTo>
                    <a:pt x="145" y="796"/>
                    <a:pt x="185" y="840"/>
                    <a:pt x="221" y="881"/>
                  </a:cubicBezTo>
                  <a:cubicBezTo>
                    <a:pt x="229" y="890"/>
                    <a:pt x="236" y="896"/>
                    <a:pt x="244" y="903"/>
                  </a:cubicBezTo>
                  <a:cubicBezTo>
                    <a:pt x="260" y="917"/>
                    <a:pt x="280" y="929"/>
                    <a:pt x="296" y="940"/>
                  </a:cubicBezTo>
                  <a:cubicBezTo>
                    <a:pt x="312" y="952"/>
                    <a:pt x="329" y="966"/>
                    <a:pt x="348" y="976"/>
                  </a:cubicBezTo>
                  <a:cubicBezTo>
                    <a:pt x="355" y="981"/>
                    <a:pt x="363" y="984"/>
                    <a:pt x="371" y="987"/>
                  </a:cubicBezTo>
                  <a:cubicBezTo>
                    <a:pt x="404" y="1001"/>
                    <a:pt x="441" y="1014"/>
                    <a:pt x="475" y="1026"/>
                  </a:cubicBezTo>
                  <a:cubicBezTo>
                    <a:pt x="480" y="1028"/>
                    <a:pt x="484" y="1029"/>
                    <a:pt x="488" y="1030"/>
                  </a:cubicBezTo>
                  <a:cubicBezTo>
                    <a:pt x="529" y="1041"/>
                    <a:pt x="571" y="1046"/>
                    <a:pt x="614" y="1046"/>
                  </a:cubicBezTo>
                  <a:cubicBezTo>
                    <a:pt x="622" y="1046"/>
                    <a:pt x="630" y="1046"/>
                    <a:pt x="638" y="1046"/>
                  </a:cubicBezTo>
                  <a:cubicBezTo>
                    <a:pt x="775" y="1038"/>
                    <a:pt x="908" y="984"/>
                    <a:pt x="1000" y="880"/>
                  </a:cubicBezTo>
                  <a:cubicBezTo>
                    <a:pt x="1036" y="843"/>
                    <a:pt x="1063" y="799"/>
                    <a:pt x="1076" y="749"/>
                  </a:cubicBezTo>
                  <a:cubicBezTo>
                    <a:pt x="1090" y="730"/>
                    <a:pt x="1104" y="711"/>
                    <a:pt x="1118" y="691"/>
                  </a:cubicBezTo>
                  <a:cubicBezTo>
                    <a:pt x="1149" y="631"/>
                    <a:pt x="1165" y="563"/>
                    <a:pt x="1164" y="494"/>
                  </a:cubicBezTo>
                  <a:cubicBezTo>
                    <a:pt x="1158" y="461"/>
                    <a:pt x="1153" y="427"/>
                    <a:pt x="1147" y="394"/>
                  </a:cubicBezTo>
                  <a:cubicBezTo>
                    <a:pt x="1127" y="325"/>
                    <a:pt x="1088" y="263"/>
                    <a:pt x="1036" y="215"/>
                  </a:cubicBezTo>
                  <a:cubicBezTo>
                    <a:pt x="1024" y="202"/>
                    <a:pt x="1011" y="191"/>
                    <a:pt x="997" y="180"/>
                  </a:cubicBezTo>
                  <a:cubicBezTo>
                    <a:pt x="957" y="149"/>
                    <a:pt x="916" y="120"/>
                    <a:pt x="873" y="95"/>
                  </a:cubicBezTo>
                  <a:cubicBezTo>
                    <a:pt x="859" y="86"/>
                    <a:pt x="844" y="78"/>
                    <a:pt x="829" y="73"/>
                  </a:cubicBezTo>
                  <a:cubicBezTo>
                    <a:pt x="782" y="53"/>
                    <a:pt x="736" y="36"/>
                    <a:pt x="688" y="22"/>
                  </a:cubicBezTo>
                  <a:cubicBezTo>
                    <a:pt x="672" y="18"/>
                    <a:pt x="656" y="15"/>
                    <a:pt x="638" y="14"/>
                  </a:cubicBezTo>
                  <a:cubicBezTo>
                    <a:pt x="590" y="5"/>
                    <a:pt x="540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4425625" y="1628050"/>
              <a:ext cx="28925" cy="24300"/>
            </a:xfrm>
            <a:custGeom>
              <a:avLst/>
              <a:gdLst/>
              <a:ahLst/>
              <a:cxnLst/>
              <a:rect l="l" t="t" r="r" b="b"/>
              <a:pathLst>
                <a:path w="1157" h="972" extrusionOk="0">
                  <a:moveTo>
                    <a:pt x="607" y="0"/>
                  </a:moveTo>
                  <a:cubicBezTo>
                    <a:pt x="594" y="0"/>
                    <a:pt x="581" y="1"/>
                    <a:pt x="568" y="1"/>
                  </a:cubicBezTo>
                  <a:cubicBezTo>
                    <a:pt x="505" y="5"/>
                    <a:pt x="442" y="14"/>
                    <a:pt x="381" y="27"/>
                  </a:cubicBezTo>
                  <a:cubicBezTo>
                    <a:pt x="349" y="32"/>
                    <a:pt x="318" y="40"/>
                    <a:pt x="288" y="50"/>
                  </a:cubicBezTo>
                  <a:lnTo>
                    <a:pt x="192" y="94"/>
                  </a:lnTo>
                  <a:cubicBezTo>
                    <a:pt x="145" y="120"/>
                    <a:pt x="106" y="158"/>
                    <a:pt x="79" y="203"/>
                  </a:cubicBezTo>
                  <a:cubicBezTo>
                    <a:pt x="57" y="229"/>
                    <a:pt x="40" y="259"/>
                    <a:pt x="33" y="293"/>
                  </a:cubicBezTo>
                  <a:cubicBezTo>
                    <a:pt x="10" y="339"/>
                    <a:pt x="0" y="390"/>
                    <a:pt x="5" y="442"/>
                  </a:cubicBezTo>
                  <a:cubicBezTo>
                    <a:pt x="9" y="482"/>
                    <a:pt x="16" y="523"/>
                    <a:pt x="24" y="562"/>
                  </a:cubicBezTo>
                  <a:cubicBezTo>
                    <a:pt x="26" y="569"/>
                    <a:pt x="29" y="576"/>
                    <a:pt x="32" y="582"/>
                  </a:cubicBezTo>
                  <a:cubicBezTo>
                    <a:pt x="48" y="622"/>
                    <a:pt x="67" y="677"/>
                    <a:pt x="97" y="714"/>
                  </a:cubicBezTo>
                  <a:cubicBezTo>
                    <a:pt x="124" y="748"/>
                    <a:pt x="156" y="794"/>
                    <a:pt x="193" y="823"/>
                  </a:cubicBezTo>
                  <a:cubicBezTo>
                    <a:pt x="224" y="849"/>
                    <a:pt x="258" y="872"/>
                    <a:pt x="292" y="893"/>
                  </a:cubicBezTo>
                  <a:cubicBezTo>
                    <a:pt x="299" y="898"/>
                    <a:pt x="304" y="902"/>
                    <a:pt x="312" y="905"/>
                  </a:cubicBezTo>
                  <a:cubicBezTo>
                    <a:pt x="354" y="926"/>
                    <a:pt x="398" y="942"/>
                    <a:pt x="443" y="954"/>
                  </a:cubicBezTo>
                  <a:cubicBezTo>
                    <a:pt x="450" y="956"/>
                    <a:pt x="458" y="957"/>
                    <a:pt x="464" y="958"/>
                  </a:cubicBezTo>
                  <a:cubicBezTo>
                    <a:pt x="504" y="965"/>
                    <a:pt x="544" y="969"/>
                    <a:pt x="585" y="971"/>
                  </a:cubicBezTo>
                  <a:cubicBezTo>
                    <a:pt x="592" y="971"/>
                    <a:pt x="599" y="970"/>
                    <a:pt x="607" y="970"/>
                  </a:cubicBezTo>
                  <a:cubicBezTo>
                    <a:pt x="646" y="966"/>
                    <a:pt x="686" y="959"/>
                    <a:pt x="724" y="951"/>
                  </a:cubicBezTo>
                  <a:cubicBezTo>
                    <a:pt x="773" y="941"/>
                    <a:pt x="819" y="915"/>
                    <a:pt x="862" y="892"/>
                  </a:cubicBezTo>
                  <a:cubicBezTo>
                    <a:pt x="908" y="866"/>
                    <a:pt x="947" y="829"/>
                    <a:pt x="973" y="782"/>
                  </a:cubicBezTo>
                  <a:cubicBezTo>
                    <a:pt x="1001" y="728"/>
                    <a:pt x="1038" y="680"/>
                    <a:pt x="1081" y="637"/>
                  </a:cubicBezTo>
                  <a:cubicBezTo>
                    <a:pt x="1114" y="599"/>
                    <a:pt x="1137" y="551"/>
                    <a:pt x="1146" y="501"/>
                  </a:cubicBezTo>
                  <a:lnTo>
                    <a:pt x="1157" y="400"/>
                  </a:lnTo>
                  <a:cubicBezTo>
                    <a:pt x="1154" y="331"/>
                    <a:pt x="1134" y="261"/>
                    <a:pt x="1096" y="202"/>
                  </a:cubicBezTo>
                  <a:cubicBezTo>
                    <a:pt x="1073" y="175"/>
                    <a:pt x="1052" y="148"/>
                    <a:pt x="1029" y="120"/>
                  </a:cubicBezTo>
                  <a:cubicBezTo>
                    <a:pt x="978" y="73"/>
                    <a:pt x="917" y="41"/>
                    <a:pt x="850" y="26"/>
                  </a:cubicBezTo>
                  <a:cubicBezTo>
                    <a:pt x="788" y="14"/>
                    <a:pt x="724" y="6"/>
                    <a:pt x="661" y="2"/>
                  </a:cubicBezTo>
                  <a:cubicBezTo>
                    <a:pt x="643" y="1"/>
                    <a:pt x="625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4364600" y="1581700"/>
              <a:ext cx="24700" cy="21300"/>
            </a:xfrm>
            <a:custGeom>
              <a:avLst/>
              <a:gdLst/>
              <a:ahLst/>
              <a:cxnLst/>
              <a:rect l="l" t="t" r="r" b="b"/>
              <a:pathLst>
                <a:path w="988" h="852" extrusionOk="0">
                  <a:moveTo>
                    <a:pt x="530" y="1"/>
                  </a:moveTo>
                  <a:cubicBezTo>
                    <a:pt x="460" y="3"/>
                    <a:pt x="392" y="24"/>
                    <a:pt x="331" y="60"/>
                  </a:cubicBezTo>
                  <a:lnTo>
                    <a:pt x="237" y="120"/>
                  </a:lnTo>
                  <a:cubicBezTo>
                    <a:pt x="57" y="239"/>
                    <a:pt x="1" y="478"/>
                    <a:pt x="111" y="664"/>
                  </a:cubicBezTo>
                  <a:cubicBezTo>
                    <a:pt x="133" y="691"/>
                    <a:pt x="155" y="719"/>
                    <a:pt x="178" y="746"/>
                  </a:cubicBezTo>
                  <a:cubicBezTo>
                    <a:pt x="229" y="793"/>
                    <a:pt x="290" y="825"/>
                    <a:pt x="357" y="841"/>
                  </a:cubicBezTo>
                  <a:lnTo>
                    <a:pt x="458" y="851"/>
                  </a:lnTo>
                  <a:cubicBezTo>
                    <a:pt x="528" y="849"/>
                    <a:pt x="596" y="828"/>
                    <a:pt x="655" y="792"/>
                  </a:cubicBezTo>
                  <a:lnTo>
                    <a:pt x="750" y="733"/>
                  </a:lnTo>
                  <a:cubicBezTo>
                    <a:pt x="931" y="615"/>
                    <a:pt x="987" y="375"/>
                    <a:pt x="877" y="188"/>
                  </a:cubicBezTo>
                  <a:cubicBezTo>
                    <a:pt x="854" y="161"/>
                    <a:pt x="831" y="133"/>
                    <a:pt x="810" y="106"/>
                  </a:cubicBezTo>
                  <a:cubicBezTo>
                    <a:pt x="759" y="59"/>
                    <a:pt x="698" y="27"/>
                    <a:pt x="631" y="12"/>
                  </a:cubicBezTo>
                  <a:lnTo>
                    <a:pt x="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328100" y="1465425"/>
              <a:ext cx="35975" cy="26225"/>
            </a:xfrm>
            <a:custGeom>
              <a:avLst/>
              <a:gdLst/>
              <a:ahLst/>
              <a:cxnLst/>
              <a:rect l="l" t="t" r="r" b="b"/>
              <a:pathLst>
                <a:path w="1439" h="1049" extrusionOk="0">
                  <a:moveTo>
                    <a:pt x="539" y="0"/>
                  </a:moveTo>
                  <a:cubicBezTo>
                    <a:pt x="521" y="0"/>
                    <a:pt x="503" y="1"/>
                    <a:pt x="486" y="3"/>
                  </a:cubicBezTo>
                  <a:cubicBezTo>
                    <a:pt x="443" y="9"/>
                    <a:pt x="396" y="12"/>
                    <a:pt x="355" y="28"/>
                  </a:cubicBezTo>
                  <a:cubicBezTo>
                    <a:pt x="270" y="63"/>
                    <a:pt x="222" y="86"/>
                    <a:pt x="157" y="153"/>
                  </a:cubicBezTo>
                  <a:cubicBezTo>
                    <a:pt x="152" y="158"/>
                    <a:pt x="148" y="163"/>
                    <a:pt x="142" y="170"/>
                  </a:cubicBezTo>
                  <a:cubicBezTo>
                    <a:pt x="120" y="198"/>
                    <a:pt x="99" y="227"/>
                    <a:pt x="81" y="258"/>
                  </a:cubicBezTo>
                  <a:cubicBezTo>
                    <a:pt x="60" y="296"/>
                    <a:pt x="45" y="337"/>
                    <a:pt x="36" y="379"/>
                  </a:cubicBezTo>
                  <a:cubicBezTo>
                    <a:pt x="1" y="556"/>
                    <a:pt x="63" y="719"/>
                    <a:pt x="188" y="842"/>
                  </a:cubicBezTo>
                  <a:cubicBezTo>
                    <a:pt x="270" y="923"/>
                    <a:pt x="368" y="964"/>
                    <a:pt x="474" y="1001"/>
                  </a:cubicBezTo>
                  <a:cubicBezTo>
                    <a:pt x="527" y="1018"/>
                    <a:pt x="581" y="1029"/>
                    <a:pt x="635" y="1034"/>
                  </a:cubicBezTo>
                  <a:cubicBezTo>
                    <a:pt x="693" y="1043"/>
                    <a:pt x="753" y="1047"/>
                    <a:pt x="812" y="1048"/>
                  </a:cubicBezTo>
                  <a:cubicBezTo>
                    <a:pt x="825" y="1048"/>
                    <a:pt x="839" y="1046"/>
                    <a:pt x="853" y="1044"/>
                  </a:cubicBezTo>
                  <a:cubicBezTo>
                    <a:pt x="902" y="1040"/>
                    <a:pt x="949" y="1031"/>
                    <a:pt x="996" y="1019"/>
                  </a:cubicBezTo>
                  <a:cubicBezTo>
                    <a:pt x="1023" y="1009"/>
                    <a:pt x="1050" y="999"/>
                    <a:pt x="1076" y="986"/>
                  </a:cubicBezTo>
                  <a:cubicBezTo>
                    <a:pt x="1096" y="976"/>
                    <a:pt x="1118" y="967"/>
                    <a:pt x="1139" y="955"/>
                  </a:cubicBezTo>
                  <a:cubicBezTo>
                    <a:pt x="1222" y="918"/>
                    <a:pt x="1291" y="855"/>
                    <a:pt x="1336" y="776"/>
                  </a:cubicBezTo>
                  <a:cubicBezTo>
                    <a:pt x="1341" y="768"/>
                    <a:pt x="1343" y="761"/>
                    <a:pt x="1346" y="753"/>
                  </a:cubicBezTo>
                  <a:cubicBezTo>
                    <a:pt x="1376" y="705"/>
                    <a:pt x="1400" y="651"/>
                    <a:pt x="1416" y="596"/>
                  </a:cubicBezTo>
                  <a:cubicBezTo>
                    <a:pt x="1434" y="540"/>
                    <a:pt x="1439" y="482"/>
                    <a:pt x="1431" y="425"/>
                  </a:cubicBezTo>
                  <a:cubicBezTo>
                    <a:pt x="1432" y="373"/>
                    <a:pt x="1420" y="321"/>
                    <a:pt x="1394" y="276"/>
                  </a:cubicBezTo>
                  <a:cubicBezTo>
                    <a:pt x="1327" y="132"/>
                    <a:pt x="1183" y="40"/>
                    <a:pt x="1025" y="40"/>
                  </a:cubicBezTo>
                  <a:cubicBezTo>
                    <a:pt x="968" y="44"/>
                    <a:pt x="913" y="59"/>
                    <a:pt x="861" y="82"/>
                  </a:cubicBezTo>
                  <a:cubicBezTo>
                    <a:pt x="825" y="68"/>
                    <a:pt x="789" y="54"/>
                    <a:pt x="752" y="41"/>
                  </a:cubicBezTo>
                  <a:cubicBezTo>
                    <a:pt x="684" y="18"/>
                    <a:pt x="611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357300" y="1404575"/>
              <a:ext cx="27325" cy="23250"/>
            </a:xfrm>
            <a:custGeom>
              <a:avLst/>
              <a:gdLst/>
              <a:ahLst/>
              <a:cxnLst/>
              <a:rect l="l" t="t" r="r" b="b"/>
              <a:pathLst>
                <a:path w="1093" h="930" extrusionOk="0">
                  <a:moveTo>
                    <a:pt x="394" y="1"/>
                  </a:moveTo>
                  <a:lnTo>
                    <a:pt x="293" y="17"/>
                  </a:lnTo>
                  <a:lnTo>
                    <a:pt x="195" y="60"/>
                  </a:lnTo>
                  <a:cubicBezTo>
                    <a:pt x="149" y="86"/>
                    <a:pt x="111" y="124"/>
                    <a:pt x="84" y="169"/>
                  </a:cubicBezTo>
                  <a:cubicBezTo>
                    <a:pt x="25" y="254"/>
                    <a:pt x="1" y="356"/>
                    <a:pt x="17" y="458"/>
                  </a:cubicBezTo>
                  <a:cubicBezTo>
                    <a:pt x="20" y="511"/>
                    <a:pt x="39" y="562"/>
                    <a:pt x="69" y="606"/>
                  </a:cubicBezTo>
                  <a:cubicBezTo>
                    <a:pt x="96" y="651"/>
                    <a:pt x="123" y="697"/>
                    <a:pt x="150" y="742"/>
                  </a:cubicBezTo>
                  <a:cubicBezTo>
                    <a:pt x="187" y="802"/>
                    <a:pt x="240" y="850"/>
                    <a:pt x="301" y="884"/>
                  </a:cubicBezTo>
                  <a:cubicBezTo>
                    <a:pt x="358" y="913"/>
                    <a:pt x="421" y="929"/>
                    <a:pt x="485" y="929"/>
                  </a:cubicBezTo>
                  <a:cubicBezTo>
                    <a:pt x="489" y="929"/>
                    <a:pt x="493" y="929"/>
                    <a:pt x="497" y="929"/>
                  </a:cubicBezTo>
                  <a:cubicBezTo>
                    <a:pt x="538" y="926"/>
                    <a:pt x="579" y="919"/>
                    <a:pt x="619" y="911"/>
                  </a:cubicBezTo>
                  <a:cubicBezTo>
                    <a:pt x="626" y="909"/>
                    <a:pt x="634" y="906"/>
                    <a:pt x="641" y="903"/>
                  </a:cubicBezTo>
                  <a:cubicBezTo>
                    <a:pt x="680" y="889"/>
                    <a:pt x="718" y="872"/>
                    <a:pt x="756" y="851"/>
                  </a:cubicBezTo>
                  <a:cubicBezTo>
                    <a:pt x="760" y="849"/>
                    <a:pt x="765" y="846"/>
                    <a:pt x="769" y="844"/>
                  </a:cubicBezTo>
                  <a:cubicBezTo>
                    <a:pt x="921" y="812"/>
                    <a:pt x="1044" y="698"/>
                    <a:pt x="1082" y="547"/>
                  </a:cubicBezTo>
                  <a:cubicBezTo>
                    <a:pt x="1086" y="513"/>
                    <a:pt x="1089" y="480"/>
                    <a:pt x="1092" y="446"/>
                  </a:cubicBezTo>
                  <a:cubicBezTo>
                    <a:pt x="1091" y="376"/>
                    <a:pt x="1071" y="308"/>
                    <a:pt x="1033" y="248"/>
                  </a:cubicBezTo>
                  <a:lnTo>
                    <a:pt x="966" y="166"/>
                  </a:lnTo>
                  <a:cubicBezTo>
                    <a:pt x="915" y="120"/>
                    <a:pt x="853" y="87"/>
                    <a:pt x="786" y="72"/>
                  </a:cubicBezTo>
                  <a:lnTo>
                    <a:pt x="716" y="57"/>
                  </a:lnTo>
                  <a:lnTo>
                    <a:pt x="705" y="53"/>
                  </a:lnTo>
                  <a:cubicBezTo>
                    <a:pt x="702" y="52"/>
                    <a:pt x="699" y="52"/>
                    <a:pt x="696" y="52"/>
                  </a:cubicBezTo>
                  <a:cubicBezTo>
                    <a:pt x="693" y="52"/>
                    <a:pt x="690" y="52"/>
                    <a:pt x="687" y="52"/>
                  </a:cubicBezTo>
                  <a:cubicBezTo>
                    <a:pt x="622" y="38"/>
                    <a:pt x="558" y="25"/>
                    <a:pt x="495" y="11"/>
                  </a:cubicBezTo>
                  <a:cubicBezTo>
                    <a:pt x="461" y="7"/>
                    <a:pt x="427" y="4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389275" y="1490450"/>
              <a:ext cx="21250" cy="21950"/>
            </a:xfrm>
            <a:custGeom>
              <a:avLst/>
              <a:gdLst/>
              <a:ahLst/>
              <a:cxnLst/>
              <a:rect l="l" t="t" r="r" b="b"/>
              <a:pathLst>
                <a:path w="850" h="878" extrusionOk="0">
                  <a:moveTo>
                    <a:pt x="392" y="0"/>
                  </a:moveTo>
                  <a:cubicBezTo>
                    <a:pt x="322" y="0"/>
                    <a:pt x="251" y="18"/>
                    <a:pt x="187" y="56"/>
                  </a:cubicBezTo>
                  <a:lnTo>
                    <a:pt x="105" y="123"/>
                  </a:lnTo>
                  <a:cubicBezTo>
                    <a:pt x="58" y="174"/>
                    <a:pt x="26" y="235"/>
                    <a:pt x="10" y="302"/>
                  </a:cubicBezTo>
                  <a:cubicBezTo>
                    <a:pt x="7" y="336"/>
                    <a:pt x="3" y="369"/>
                    <a:pt x="0" y="403"/>
                  </a:cubicBezTo>
                  <a:cubicBezTo>
                    <a:pt x="1" y="473"/>
                    <a:pt x="23" y="541"/>
                    <a:pt x="60" y="602"/>
                  </a:cubicBezTo>
                  <a:cubicBezTo>
                    <a:pt x="79" y="633"/>
                    <a:pt x="98" y="664"/>
                    <a:pt x="117" y="696"/>
                  </a:cubicBezTo>
                  <a:cubicBezTo>
                    <a:pt x="143" y="742"/>
                    <a:pt x="181" y="780"/>
                    <a:pt x="227" y="807"/>
                  </a:cubicBezTo>
                  <a:cubicBezTo>
                    <a:pt x="296" y="854"/>
                    <a:pt x="376" y="878"/>
                    <a:pt x="457" y="878"/>
                  </a:cubicBezTo>
                  <a:cubicBezTo>
                    <a:pt x="528" y="878"/>
                    <a:pt x="599" y="859"/>
                    <a:pt x="662" y="822"/>
                  </a:cubicBezTo>
                  <a:lnTo>
                    <a:pt x="745" y="755"/>
                  </a:lnTo>
                  <a:cubicBezTo>
                    <a:pt x="791" y="704"/>
                    <a:pt x="823" y="643"/>
                    <a:pt x="839" y="576"/>
                  </a:cubicBezTo>
                  <a:cubicBezTo>
                    <a:pt x="843" y="542"/>
                    <a:pt x="846" y="509"/>
                    <a:pt x="849" y="475"/>
                  </a:cubicBezTo>
                  <a:cubicBezTo>
                    <a:pt x="847" y="405"/>
                    <a:pt x="827" y="337"/>
                    <a:pt x="789" y="277"/>
                  </a:cubicBezTo>
                  <a:cubicBezTo>
                    <a:pt x="770" y="245"/>
                    <a:pt x="751" y="214"/>
                    <a:pt x="732" y="182"/>
                  </a:cubicBezTo>
                  <a:cubicBezTo>
                    <a:pt x="654" y="64"/>
                    <a:pt x="525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364600" y="1317100"/>
              <a:ext cx="29975" cy="21875"/>
            </a:xfrm>
            <a:custGeom>
              <a:avLst/>
              <a:gdLst/>
              <a:ahLst/>
              <a:cxnLst/>
              <a:rect l="l" t="t" r="r" b="b"/>
              <a:pathLst>
                <a:path w="1199" h="875" extrusionOk="0">
                  <a:moveTo>
                    <a:pt x="793" y="0"/>
                  </a:moveTo>
                  <a:cubicBezTo>
                    <a:pt x="756" y="0"/>
                    <a:pt x="718" y="6"/>
                    <a:pt x="681" y="16"/>
                  </a:cubicBezTo>
                  <a:cubicBezTo>
                    <a:pt x="663" y="23"/>
                    <a:pt x="643" y="28"/>
                    <a:pt x="624" y="32"/>
                  </a:cubicBezTo>
                  <a:lnTo>
                    <a:pt x="622" y="31"/>
                  </a:lnTo>
                  <a:cubicBezTo>
                    <a:pt x="599" y="25"/>
                    <a:pt x="578" y="20"/>
                    <a:pt x="554" y="16"/>
                  </a:cubicBezTo>
                  <a:cubicBezTo>
                    <a:pt x="511" y="10"/>
                    <a:pt x="466" y="5"/>
                    <a:pt x="422" y="2"/>
                  </a:cubicBezTo>
                  <a:cubicBezTo>
                    <a:pt x="415" y="2"/>
                    <a:pt x="409" y="1"/>
                    <a:pt x="403" y="1"/>
                  </a:cubicBezTo>
                  <a:cubicBezTo>
                    <a:pt x="397" y="1"/>
                    <a:pt x="391" y="2"/>
                    <a:pt x="385" y="2"/>
                  </a:cubicBezTo>
                  <a:lnTo>
                    <a:pt x="284" y="18"/>
                  </a:lnTo>
                  <a:cubicBezTo>
                    <a:pt x="232" y="31"/>
                    <a:pt x="183" y="57"/>
                    <a:pt x="145" y="95"/>
                  </a:cubicBezTo>
                  <a:cubicBezTo>
                    <a:pt x="116" y="114"/>
                    <a:pt x="91" y="141"/>
                    <a:pt x="75" y="171"/>
                  </a:cubicBezTo>
                  <a:cubicBezTo>
                    <a:pt x="42" y="211"/>
                    <a:pt x="20" y="257"/>
                    <a:pt x="10" y="308"/>
                  </a:cubicBezTo>
                  <a:cubicBezTo>
                    <a:pt x="7" y="342"/>
                    <a:pt x="4" y="375"/>
                    <a:pt x="1" y="409"/>
                  </a:cubicBezTo>
                  <a:cubicBezTo>
                    <a:pt x="5" y="443"/>
                    <a:pt x="11" y="477"/>
                    <a:pt x="17" y="510"/>
                  </a:cubicBezTo>
                  <a:cubicBezTo>
                    <a:pt x="30" y="562"/>
                    <a:pt x="57" y="609"/>
                    <a:pt x="95" y="648"/>
                  </a:cubicBezTo>
                  <a:cubicBezTo>
                    <a:pt x="124" y="692"/>
                    <a:pt x="165" y="726"/>
                    <a:pt x="212" y="748"/>
                  </a:cubicBezTo>
                  <a:cubicBezTo>
                    <a:pt x="273" y="776"/>
                    <a:pt x="337" y="798"/>
                    <a:pt x="401" y="813"/>
                  </a:cubicBezTo>
                  <a:cubicBezTo>
                    <a:pt x="417" y="816"/>
                    <a:pt x="432" y="817"/>
                    <a:pt x="448" y="819"/>
                  </a:cubicBezTo>
                  <a:cubicBezTo>
                    <a:pt x="468" y="831"/>
                    <a:pt x="489" y="840"/>
                    <a:pt x="512" y="846"/>
                  </a:cubicBezTo>
                  <a:cubicBezTo>
                    <a:pt x="552" y="865"/>
                    <a:pt x="596" y="875"/>
                    <a:pt x="641" y="875"/>
                  </a:cubicBezTo>
                  <a:cubicBezTo>
                    <a:pt x="647" y="875"/>
                    <a:pt x="653" y="875"/>
                    <a:pt x="660" y="874"/>
                  </a:cubicBezTo>
                  <a:cubicBezTo>
                    <a:pt x="750" y="868"/>
                    <a:pt x="838" y="833"/>
                    <a:pt x="908" y="776"/>
                  </a:cubicBezTo>
                  <a:cubicBezTo>
                    <a:pt x="960" y="763"/>
                    <a:pt x="1007" y="736"/>
                    <a:pt x="1044" y="699"/>
                  </a:cubicBezTo>
                  <a:cubicBezTo>
                    <a:pt x="1088" y="669"/>
                    <a:pt x="1122" y="629"/>
                    <a:pt x="1144" y="581"/>
                  </a:cubicBezTo>
                  <a:cubicBezTo>
                    <a:pt x="1188" y="488"/>
                    <a:pt x="1199" y="384"/>
                    <a:pt x="1174" y="284"/>
                  </a:cubicBezTo>
                  <a:lnTo>
                    <a:pt x="1130" y="187"/>
                  </a:lnTo>
                  <a:cubicBezTo>
                    <a:pt x="1093" y="128"/>
                    <a:pt x="1040" y="79"/>
                    <a:pt x="978" y="45"/>
                  </a:cubicBezTo>
                  <a:lnTo>
                    <a:pt x="883" y="11"/>
                  </a:lnTo>
                  <a:cubicBezTo>
                    <a:pt x="854" y="4"/>
                    <a:pt x="824" y="0"/>
                    <a:pt x="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356900" y="1253750"/>
              <a:ext cx="29400" cy="23625"/>
            </a:xfrm>
            <a:custGeom>
              <a:avLst/>
              <a:gdLst/>
              <a:ahLst/>
              <a:cxnLst/>
              <a:rect l="l" t="t" r="r" b="b"/>
              <a:pathLst>
                <a:path w="1176" h="945" extrusionOk="0">
                  <a:moveTo>
                    <a:pt x="492" y="0"/>
                  </a:moveTo>
                  <a:cubicBezTo>
                    <a:pt x="486" y="0"/>
                    <a:pt x="478" y="0"/>
                    <a:pt x="473" y="1"/>
                  </a:cubicBezTo>
                  <a:cubicBezTo>
                    <a:pt x="434" y="7"/>
                    <a:pt x="395" y="12"/>
                    <a:pt x="356" y="20"/>
                  </a:cubicBezTo>
                  <a:cubicBezTo>
                    <a:pt x="344" y="23"/>
                    <a:pt x="331" y="26"/>
                    <a:pt x="319" y="31"/>
                  </a:cubicBezTo>
                  <a:cubicBezTo>
                    <a:pt x="283" y="45"/>
                    <a:pt x="246" y="63"/>
                    <a:pt x="210" y="79"/>
                  </a:cubicBezTo>
                  <a:cubicBezTo>
                    <a:pt x="204" y="82"/>
                    <a:pt x="197" y="86"/>
                    <a:pt x="191" y="89"/>
                  </a:cubicBezTo>
                  <a:cubicBezTo>
                    <a:pt x="164" y="112"/>
                    <a:pt x="137" y="134"/>
                    <a:pt x="110" y="157"/>
                  </a:cubicBezTo>
                  <a:cubicBezTo>
                    <a:pt x="73" y="194"/>
                    <a:pt x="46" y="238"/>
                    <a:pt x="32" y="288"/>
                  </a:cubicBezTo>
                  <a:cubicBezTo>
                    <a:pt x="17" y="318"/>
                    <a:pt x="9" y="351"/>
                    <a:pt x="10" y="386"/>
                  </a:cubicBezTo>
                  <a:cubicBezTo>
                    <a:pt x="1" y="437"/>
                    <a:pt x="4" y="489"/>
                    <a:pt x="21" y="538"/>
                  </a:cubicBezTo>
                  <a:cubicBezTo>
                    <a:pt x="35" y="585"/>
                    <a:pt x="56" y="629"/>
                    <a:pt x="82" y="671"/>
                  </a:cubicBezTo>
                  <a:cubicBezTo>
                    <a:pt x="96" y="692"/>
                    <a:pt x="111" y="711"/>
                    <a:pt x="128" y="730"/>
                  </a:cubicBezTo>
                  <a:cubicBezTo>
                    <a:pt x="142" y="749"/>
                    <a:pt x="158" y="767"/>
                    <a:pt x="176" y="785"/>
                  </a:cubicBezTo>
                  <a:cubicBezTo>
                    <a:pt x="180" y="790"/>
                    <a:pt x="186" y="794"/>
                    <a:pt x="192" y="799"/>
                  </a:cubicBezTo>
                  <a:cubicBezTo>
                    <a:pt x="224" y="824"/>
                    <a:pt x="257" y="846"/>
                    <a:pt x="291" y="868"/>
                  </a:cubicBezTo>
                  <a:cubicBezTo>
                    <a:pt x="298" y="872"/>
                    <a:pt x="304" y="875"/>
                    <a:pt x="311" y="879"/>
                  </a:cubicBezTo>
                  <a:cubicBezTo>
                    <a:pt x="347" y="895"/>
                    <a:pt x="385" y="908"/>
                    <a:pt x="423" y="921"/>
                  </a:cubicBezTo>
                  <a:cubicBezTo>
                    <a:pt x="437" y="926"/>
                    <a:pt x="451" y="930"/>
                    <a:pt x="466" y="932"/>
                  </a:cubicBezTo>
                  <a:cubicBezTo>
                    <a:pt x="505" y="938"/>
                    <a:pt x="546" y="941"/>
                    <a:pt x="586" y="945"/>
                  </a:cubicBezTo>
                  <a:lnTo>
                    <a:pt x="608" y="945"/>
                  </a:lnTo>
                  <a:cubicBezTo>
                    <a:pt x="615" y="945"/>
                    <a:pt x="623" y="945"/>
                    <a:pt x="631" y="944"/>
                  </a:cubicBezTo>
                  <a:cubicBezTo>
                    <a:pt x="671" y="938"/>
                    <a:pt x="712" y="932"/>
                    <a:pt x="752" y="923"/>
                  </a:cubicBezTo>
                  <a:cubicBezTo>
                    <a:pt x="782" y="914"/>
                    <a:pt x="812" y="904"/>
                    <a:pt x="840" y="888"/>
                  </a:cubicBezTo>
                  <a:cubicBezTo>
                    <a:pt x="863" y="879"/>
                    <a:pt x="886" y="868"/>
                    <a:pt x="907" y="856"/>
                  </a:cubicBezTo>
                  <a:cubicBezTo>
                    <a:pt x="912" y="854"/>
                    <a:pt x="914" y="852"/>
                    <a:pt x="917" y="850"/>
                  </a:cubicBezTo>
                  <a:cubicBezTo>
                    <a:pt x="948" y="827"/>
                    <a:pt x="977" y="801"/>
                    <a:pt x="1007" y="776"/>
                  </a:cubicBezTo>
                  <a:cubicBezTo>
                    <a:pt x="1013" y="771"/>
                    <a:pt x="1018" y="765"/>
                    <a:pt x="1024" y="760"/>
                  </a:cubicBezTo>
                  <a:cubicBezTo>
                    <a:pt x="1027" y="757"/>
                    <a:pt x="1030" y="753"/>
                    <a:pt x="1033" y="749"/>
                  </a:cubicBezTo>
                  <a:cubicBezTo>
                    <a:pt x="1055" y="720"/>
                    <a:pt x="1077" y="687"/>
                    <a:pt x="1098" y="657"/>
                  </a:cubicBezTo>
                  <a:cubicBezTo>
                    <a:pt x="1175" y="517"/>
                    <a:pt x="1156" y="343"/>
                    <a:pt x="1050" y="222"/>
                  </a:cubicBezTo>
                  <a:cubicBezTo>
                    <a:pt x="1021" y="179"/>
                    <a:pt x="980" y="144"/>
                    <a:pt x="932" y="122"/>
                  </a:cubicBezTo>
                  <a:cubicBezTo>
                    <a:pt x="901" y="110"/>
                    <a:pt x="869" y="99"/>
                    <a:pt x="838" y="87"/>
                  </a:cubicBezTo>
                  <a:cubicBezTo>
                    <a:pt x="835" y="87"/>
                    <a:pt x="833" y="87"/>
                    <a:pt x="830" y="86"/>
                  </a:cubicBezTo>
                  <a:cubicBezTo>
                    <a:pt x="828" y="86"/>
                    <a:pt x="826" y="83"/>
                    <a:pt x="824" y="81"/>
                  </a:cubicBezTo>
                  <a:cubicBezTo>
                    <a:pt x="813" y="75"/>
                    <a:pt x="801" y="68"/>
                    <a:pt x="789" y="64"/>
                  </a:cubicBezTo>
                  <a:cubicBezTo>
                    <a:pt x="748" y="46"/>
                    <a:pt x="706" y="29"/>
                    <a:pt x="664" y="18"/>
                  </a:cubicBezTo>
                  <a:cubicBezTo>
                    <a:pt x="635" y="11"/>
                    <a:pt x="607" y="8"/>
                    <a:pt x="578" y="6"/>
                  </a:cubicBezTo>
                  <a:cubicBezTo>
                    <a:pt x="550" y="2"/>
                    <a:pt x="520" y="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287100" y="1337650"/>
              <a:ext cx="27800" cy="21975"/>
            </a:xfrm>
            <a:custGeom>
              <a:avLst/>
              <a:gdLst/>
              <a:ahLst/>
              <a:cxnLst/>
              <a:rect l="l" t="t" r="r" b="b"/>
              <a:pathLst>
                <a:path w="1112" h="879" extrusionOk="0">
                  <a:moveTo>
                    <a:pt x="545" y="0"/>
                  </a:moveTo>
                  <a:cubicBezTo>
                    <a:pt x="531" y="0"/>
                    <a:pt x="517" y="0"/>
                    <a:pt x="503" y="3"/>
                  </a:cubicBezTo>
                  <a:cubicBezTo>
                    <a:pt x="457" y="7"/>
                    <a:pt x="410" y="14"/>
                    <a:pt x="365" y="25"/>
                  </a:cubicBezTo>
                  <a:cubicBezTo>
                    <a:pt x="351" y="28"/>
                    <a:pt x="337" y="32"/>
                    <a:pt x="324" y="37"/>
                  </a:cubicBezTo>
                  <a:cubicBezTo>
                    <a:pt x="277" y="54"/>
                    <a:pt x="232" y="76"/>
                    <a:pt x="189" y="100"/>
                  </a:cubicBezTo>
                  <a:cubicBezTo>
                    <a:pt x="68" y="169"/>
                    <a:pt x="1" y="310"/>
                    <a:pt x="3" y="447"/>
                  </a:cubicBezTo>
                  <a:cubicBezTo>
                    <a:pt x="3" y="484"/>
                    <a:pt x="8" y="522"/>
                    <a:pt x="20" y="558"/>
                  </a:cubicBezTo>
                  <a:cubicBezTo>
                    <a:pt x="20" y="560"/>
                    <a:pt x="21" y="562"/>
                    <a:pt x="22" y="564"/>
                  </a:cubicBezTo>
                  <a:cubicBezTo>
                    <a:pt x="27" y="578"/>
                    <a:pt x="58" y="651"/>
                    <a:pt x="66" y="664"/>
                  </a:cubicBezTo>
                  <a:cubicBezTo>
                    <a:pt x="87" y="702"/>
                    <a:pt x="115" y="735"/>
                    <a:pt x="149" y="762"/>
                  </a:cubicBezTo>
                  <a:cubicBezTo>
                    <a:pt x="221" y="820"/>
                    <a:pt x="256" y="840"/>
                    <a:pt x="345" y="865"/>
                  </a:cubicBezTo>
                  <a:cubicBezTo>
                    <a:pt x="350" y="867"/>
                    <a:pt x="354" y="867"/>
                    <a:pt x="358" y="868"/>
                  </a:cubicBezTo>
                  <a:cubicBezTo>
                    <a:pt x="385" y="872"/>
                    <a:pt x="435" y="878"/>
                    <a:pt x="462" y="879"/>
                  </a:cubicBezTo>
                  <a:lnTo>
                    <a:pt x="470" y="879"/>
                  </a:lnTo>
                  <a:cubicBezTo>
                    <a:pt x="474" y="879"/>
                    <a:pt x="478" y="879"/>
                    <a:pt x="482" y="878"/>
                  </a:cubicBezTo>
                  <a:lnTo>
                    <a:pt x="583" y="862"/>
                  </a:lnTo>
                  <a:cubicBezTo>
                    <a:pt x="585" y="862"/>
                    <a:pt x="586" y="860"/>
                    <a:pt x="587" y="860"/>
                  </a:cubicBezTo>
                  <a:lnTo>
                    <a:pt x="594" y="859"/>
                  </a:lnTo>
                  <a:lnTo>
                    <a:pt x="599" y="857"/>
                  </a:lnTo>
                  <a:lnTo>
                    <a:pt x="602" y="856"/>
                  </a:lnTo>
                  <a:cubicBezTo>
                    <a:pt x="620" y="849"/>
                    <a:pt x="638" y="840"/>
                    <a:pt x="655" y="832"/>
                  </a:cubicBezTo>
                  <a:cubicBezTo>
                    <a:pt x="661" y="832"/>
                    <a:pt x="666" y="835"/>
                    <a:pt x="672" y="835"/>
                  </a:cubicBezTo>
                  <a:cubicBezTo>
                    <a:pt x="683" y="835"/>
                    <a:pt x="694" y="836"/>
                    <a:pt x="705" y="836"/>
                  </a:cubicBezTo>
                  <a:cubicBezTo>
                    <a:pt x="851" y="836"/>
                    <a:pt x="988" y="757"/>
                    <a:pt x="1062" y="628"/>
                  </a:cubicBezTo>
                  <a:cubicBezTo>
                    <a:pt x="1072" y="597"/>
                    <a:pt x="1084" y="564"/>
                    <a:pt x="1096" y="533"/>
                  </a:cubicBezTo>
                  <a:cubicBezTo>
                    <a:pt x="1111" y="466"/>
                    <a:pt x="1110" y="397"/>
                    <a:pt x="1091" y="331"/>
                  </a:cubicBezTo>
                  <a:cubicBezTo>
                    <a:pt x="1076" y="299"/>
                    <a:pt x="1062" y="266"/>
                    <a:pt x="1047" y="234"/>
                  </a:cubicBezTo>
                  <a:cubicBezTo>
                    <a:pt x="1010" y="174"/>
                    <a:pt x="957" y="126"/>
                    <a:pt x="895" y="93"/>
                  </a:cubicBezTo>
                  <a:cubicBezTo>
                    <a:pt x="882" y="85"/>
                    <a:pt x="870" y="78"/>
                    <a:pt x="856" y="72"/>
                  </a:cubicBezTo>
                  <a:cubicBezTo>
                    <a:pt x="851" y="70"/>
                    <a:pt x="844" y="66"/>
                    <a:pt x="837" y="64"/>
                  </a:cubicBezTo>
                  <a:cubicBezTo>
                    <a:pt x="801" y="50"/>
                    <a:pt x="765" y="35"/>
                    <a:pt x="727" y="23"/>
                  </a:cubicBezTo>
                  <a:cubicBezTo>
                    <a:pt x="713" y="19"/>
                    <a:pt x="698" y="15"/>
                    <a:pt x="683" y="14"/>
                  </a:cubicBezTo>
                  <a:cubicBezTo>
                    <a:pt x="646" y="8"/>
                    <a:pt x="607" y="6"/>
                    <a:pt x="568" y="1"/>
                  </a:cubicBezTo>
                  <a:cubicBezTo>
                    <a:pt x="560" y="1"/>
                    <a:pt x="55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233075" y="1371725"/>
              <a:ext cx="20950" cy="24800"/>
            </a:xfrm>
            <a:custGeom>
              <a:avLst/>
              <a:gdLst/>
              <a:ahLst/>
              <a:cxnLst/>
              <a:rect l="l" t="t" r="r" b="b"/>
              <a:pathLst>
                <a:path w="838" h="992" extrusionOk="0">
                  <a:moveTo>
                    <a:pt x="435" y="1"/>
                  </a:moveTo>
                  <a:cubicBezTo>
                    <a:pt x="433" y="1"/>
                    <a:pt x="431" y="1"/>
                    <a:pt x="428" y="1"/>
                  </a:cubicBezTo>
                  <a:cubicBezTo>
                    <a:pt x="394" y="6"/>
                    <a:pt x="360" y="12"/>
                    <a:pt x="327" y="17"/>
                  </a:cubicBezTo>
                  <a:cubicBezTo>
                    <a:pt x="259" y="38"/>
                    <a:pt x="197" y="77"/>
                    <a:pt x="149" y="128"/>
                  </a:cubicBezTo>
                  <a:cubicBezTo>
                    <a:pt x="144" y="133"/>
                    <a:pt x="141" y="136"/>
                    <a:pt x="138" y="139"/>
                  </a:cubicBezTo>
                  <a:lnTo>
                    <a:pt x="133" y="145"/>
                  </a:lnTo>
                  <a:cubicBezTo>
                    <a:pt x="112" y="173"/>
                    <a:pt x="91" y="204"/>
                    <a:pt x="72" y="232"/>
                  </a:cubicBezTo>
                  <a:cubicBezTo>
                    <a:pt x="66" y="241"/>
                    <a:pt x="61" y="248"/>
                    <a:pt x="58" y="258"/>
                  </a:cubicBezTo>
                  <a:cubicBezTo>
                    <a:pt x="39" y="296"/>
                    <a:pt x="24" y="337"/>
                    <a:pt x="15" y="378"/>
                  </a:cubicBezTo>
                  <a:cubicBezTo>
                    <a:pt x="14" y="382"/>
                    <a:pt x="12" y="388"/>
                    <a:pt x="11" y="393"/>
                  </a:cubicBezTo>
                  <a:cubicBezTo>
                    <a:pt x="7" y="427"/>
                    <a:pt x="4" y="465"/>
                    <a:pt x="1" y="499"/>
                  </a:cubicBezTo>
                  <a:cubicBezTo>
                    <a:pt x="1" y="501"/>
                    <a:pt x="1" y="503"/>
                    <a:pt x="1" y="507"/>
                  </a:cubicBezTo>
                  <a:cubicBezTo>
                    <a:pt x="1" y="516"/>
                    <a:pt x="1" y="526"/>
                    <a:pt x="3" y="535"/>
                  </a:cubicBezTo>
                  <a:cubicBezTo>
                    <a:pt x="7" y="566"/>
                    <a:pt x="11" y="623"/>
                    <a:pt x="25" y="662"/>
                  </a:cubicBezTo>
                  <a:cubicBezTo>
                    <a:pt x="39" y="704"/>
                    <a:pt x="58" y="745"/>
                    <a:pt x="79" y="783"/>
                  </a:cubicBezTo>
                  <a:cubicBezTo>
                    <a:pt x="83" y="788"/>
                    <a:pt x="85" y="792"/>
                    <a:pt x="88" y="795"/>
                  </a:cubicBezTo>
                  <a:cubicBezTo>
                    <a:pt x="110" y="824"/>
                    <a:pt x="135" y="853"/>
                    <a:pt x="158" y="881"/>
                  </a:cubicBezTo>
                  <a:lnTo>
                    <a:pt x="165" y="887"/>
                  </a:lnTo>
                  <a:cubicBezTo>
                    <a:pt x="243" y="954"/>
                    <a:pt x="341" y="991"/>
                    <a:pt x="444" y="992"/>
                  </a:cubicBezTo>
                  <a:cubicBezTo>
                    <a:pt x="446" y="992"/>
                    <a:pt x="448" y="992"/>
                    <a:pt x="450" y="992"/>
                  </a:cubicBezTo>
                  <a:cubicBezTo>
                    <a:pt x="500" y="992"/>
                    <a:pt x="550" y="979"/>
                    <a:pt x="594" y="954"/>
                  </a:cubicBezTo>
                  <a:cubicBezTo>
                    <a:pt x="645" y="937"/>
                    <a:pt x="689" y="905"/>
                    <a:pt x="723" y="864"/>
                  </a:cubicBezTo>
                  <a:cubicBezTo>
                    <a:pt x="744" y="836"/>
                    <a:pt x="763" y="808"/>
                    <a:pt x="783" y="781"/>
                  </a:cubicBezTo>
                  <a:cubicBezTo>
                    <a:pt x="814" y="721"/>
                    <a:pt x="830" y="653"/>
                    <a:pt x="828" y="584"/>
                  </a:cubicBezTo>
                  <a:cubicBezTo>
                    <a:pt x="824" y="560"/>
                    <a:pt x="821" y="534"/>
                    <a:pt x="816" y="508"/>
                  </a:cubicBezTo>
                  <a:cubicBezTo>
                    <a:pt x="831" y="469"/>
                    <a:pt x="838" y="428"/>
                    <a:pt x="836" y="386"/>
                  </a:cubicBezTo>
                  <a:cubicBezTo>
                    <a:pt x="828" y="281"/>
                    <a:pt x="783" y="181"/>
                    <a:pt x="708" y="106"/>
                  </a:cubicBezTo>
                  <a:lnTo>
                    <a:pt x="624" y="46"/>
                  </a:lnTo>
                  <a:cubicBezTo>
                    <a:pt x="566" y="16"/>
                    <a:pt x="501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297750" y="1412900"/>
              <a:ext cx="21800" cy="21725"/>
            </a:xfrm>
            <a:custGeom>
              <a:avLst/>
              <a:gdLst/>
              <a:ahLst/>
              <a:cxnLst/>
              <a:rect l="l" t="t" r="r" b="b"/>
              <a:pathLst>
                <a:path w="872" h="869" extrusionOk="0">
                  <a:moveTo>
                    <a:pt x="431" y="1"/>
                  </a:moveTo>
                  <a:cubicBezTo>
                    <a:pt x="361" y="3"/>
                    <a:pt x="292" y="23"/>
                    <a:pt x="233" y="60"/>
                  </a:cubicBezTo>
                  <a:lnTo>
                    <a:pt x="152" y="128"/>
                  </a:lnTo>
                  <a:cubicBezTo>
                    <a:pt x="104" y="178"/>
                    <a:pt x="72" y="239"/>
                    <a:pt x="56" y="306"/>
                  </a:cubicBezTo>
                  <a:lnTo>
                    <a:pt x="38" y="383"/>
                  </a:lnTo>
                  <a:cubicBezTo>
                    <a:pt x="0" y="540"/>
                    <a:pt x="64" y="704"/>
                    <a:pt x="198" y="794"/>
                  </a:cubicBezTo>
                  <a:lnTo>
                    <a:pt x="199" y="794"/>
                  </a:lnTo>
                  <a:cubicBezTo>
                    <a:pt x="238" y="826"/>
                    <a:pt x="286" y="849"/>
                    <a:pt x="335" y="859"/>
                  </a:cubicBezTo>
                  <a:cubicBezTo>
                    <a:pt x="370" y="862"/>
                    <a:pt x="403" y="865"/>
                    <a:pt x="437" y="868"/>
                  </a:cubicBezTo>
                  <a:cubicBezTo>
                    <a:pt x="507" y="867"/>
                    <a:pt x="575" y="847"/>
                    <a:pt x="635" y="809"/>
                  </a:cubicBezTo>
                  <a:cubicBezTo>
                    <a:pt x="662" y="786"/>
                    <a:pt x="689" y="764"/>
                    <a:pt x="716" y="742"/>
                  </a:cubicBezTo>
                  <a:cubicBezTo>
                    <a:pt x="762" y="691"/>
                    <a:pt x="794" y="630"/>
                    <a:pt x="811" y="563"/>
                  </a:cubicBezTo>
                  <a:cubicBezTo>
                    <a:pt x="816" y="537"/>
                    <a:pt x="821" y="512"/>
                    <a:pt x="828" y="486"/>
                  </a:cubicBezTo>
                  <a:cubicBezTo>
                    <a:pt x="871" y="274"/>
                    <a:pt x="740" y="66"/>
                    <a:pt x="532" y="10"/>
                  </a:cubicBezTo>
                  <a:cubicBezTo>
                    <a:pt x="498" y="7"/>
                    <a:pt x="464" y="4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4264525" y="1484250"/>
              <a:ext cx="27475" cy="26275"/>
            </a:xfrm>
            <a:custGeom>
              <a:avLst/>
              <a:gdLst/>
              <a:ahLst/>
              <a:cxnLst/>
              <a:rect l="l" t="t" r="r" b="b"/>
              <a:pathLst>
                <a:path w="1099" h="1051" extrusionOk="0">
                  <a:moveTo>
                    <a:pt x="546" y="1"/>
                  </a:moveTo>
                  <a:cubicBezTo>
                    <a:pt x="542" y="1"/>
                    <a:pt x="538" y="1"/>
                    <a:pt x="534" y="1"/>
                  </a:cubicBezTo>
                  <a:cubicBezTo>
                    <a:pt x="488" y="5"/>
                    <a:pt x="442" y="12"/>
                    <a:pt x="397" y="23"/>
                  </a:cubicBezTo>
                  <a:cubicBezTo>
                    <a:pt x="351" y="34"/>
                    <a:pt x="301" y="61"/>
                    <a:pt x="264" y="79"/>
                  </a:cubicBezTo>
                  <a:cubicBezTo>
                    <a:pt x="252" y="85"/>
                    <a:pt x="241" y="91"/>
                    <a:pt x="232" y="100"/>
                  </a:cubicBezTo>
                  <a:cubicBezTo>
                    <a:pt x="204" y="120"/>
                    <a:pt x="173" y="146"/>
                    <a:pt x="147" y="170"/>
                  </a:cubicBezTo>
                  <a:cubicBezTo>
                    <a:pt x="145" y="172"/>
                    <a:pt x="142" y="174"/>
                    <a:pt x="140" y="176"/>
                  </a:cubicBezTo>
                  <a:cubicBezTo>
                    <a:pt x="134" y="182"/>
                    <a:pt x="130" y="187"/>
                    <a:pt x="126" y="193"/>
                  </a:cubicBezTo>
                  <a:cubicBezTo>
                    <a:pt x="102" y="224"/>
                    <a:pt x="69" y="262"/>
                    <a:pt x="52" y="302"/>
                  </a:cubicBezTo>
                  <a:cubicBezTo>
                    <a:pt x="10" y="400"/>
                    <a:pt x="9" y="416"/>
                    <a:pt x="1" y="521"/>
                  </a:cubicBezTo>
                  <a:cubicBezTo>
                    <a:pt x="0" y="530"/>
                    <a:pt x="0" y="538"/>
                    <a:pt x="1" y="547"/>
                  </a:cubicBezTo>
                  <a:cubicBezTo>
                    <a:pt x="4" y="590"/>
                    <a:pt x="11" y="632"/>
                    <a:pt x="23" y="673"/>
                  </a:cubicBezTo>
                  <a:cubicBezTo>
                    <a:pt x="38" y="716"/>
                    <a:pt x="55" y="756"/>
                    <a:pt x="77" y="793"/>
                  </a:cubicBezTo>
                  <a:cubicBezTo>
                    <a:pt x="98" y="830"/>
                    <a:pt x="140" y="874"/>
                    <a:pt x="161" y="898"/>
                  </a:cubicBezTo>
                  <a:cubicBezTo>
                    <a:pt x="194" y="937"/>
                    <a:pt x="241" y="966"/>
                    <a:pt x="283" y="991"/>
                  </a:cubicBezTo>
                  <a:cubicBezTo>
                    <a:pt x="355" y="1030"/>
                    <a:pt x="435" y="1051"/>
                    <a:pt x="516" y="1051"/>
                  </a:cubicBezTo>
                  <a:cubicBezTo>
                    <a:pt x="521" y="1051"/>
                    <a:pt x="525" y="1051"/>
                    <a:pt x="529" y="1051"/>
                  </a:cubicBezTo>
                  <a:cubicBezTo>
                    <a:pt x="572" y="1049"/>
                    <a:pt x="615" y="1043"/>
                    <a:pt x="656" y="1029"/>
                  </a:cubicBezTo>
                  <a:cubicBezTo>
                    <a:pt x="757" y="990"/>
                    <a:pt x="776" y="975"/>
                    <a:pt x="857" y="903"/>
                  </a:cubicBezTo>
                  <a:cubicBezTo>
                    <a:pt x="893" y="866"/>
                    <a:pt x="920" y="820"/>
                    <a:pt x="934" y="771"/>
                  </a:cubicBezTo>
                  <a:cubicBezTo>
                    <a:pt x="937" y="761"/>
                    <a:pt x="940" y="751"/>
                    <a:pt x="942" y="742"/>
                  </a:cubicBezTo>
                  <a:cubicBezTo>
                    <a:pt x="945" y="740"/>
                    <a:pt x="946" y="739"/>
                    <a:pt x="947" y="738"/>
                  </a:cubicBezTo>
                  <a:cubicBezTo>
                    <a:pt x="990" y="709"/>
                    <a:pt x="1025" y="668"/>
                    <a:pt x="1047" y="621"/>
                  </a:cubicBezTo>
                  <a:lnTo>
                    <a:pt x="1083" y="527"/>
                  </a:lnTo>
                  <a:cubicBezTo>
                    <a:pt x="1098" y="460"/>
                    <a:pt x="1096" y="389"/>
                    <a:pt x="1076" y="323"/>
                  </a:cubicBezTo>
                  <a:cubicBezTo>
                    <a:pt x="1062" y="292"/>
                    <a:pt x="1047" y="260"/>
                    <a:pt x="1033" y="227"/>
                  </a:cubicBezTo>
                  <a:cubicBezTo>
                    <a:pt x="995" y="168"/>
                    <a:pt x="944" y="119"/>
                    <a:pt x="882" y="86"/>
                  </a:cubicBezTo>
                  <a:cubicBezTo>
                    <a:pt x="870" y="79"/>
                    <a:pt x="858" y="73"/>
                    <a:pt x="846" y="67"/>
                  </a:cubicBezTo>
                  <a:cubicBezTo>
                    <a:pt x="802" y="48"/>
                    <a:pt x="758" y="32"/>
                    <a:pt x="712" y="19"/>
                  </a:cubicBezTo>
                  <a:cubicBezTo>
                    <a:pt x="667" y="10"/>
                    <a:pt x="620" y="5"/>
                    <a:pt x="574" y="2"/>
                  </a:cubicBezTo>
                  <a:cubicBezTo>
                    <a:pt x="565" y="2"/>
                    <a:pt x="555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333375" y="1534950"/>
              <a:ext cx="29300" cy="20400"/>
            </a:xfrm>
            <a:custGeom>
              <a:avLst/>
              <a:gdLst/>
              <a:ahLst/>
              <a:cxnLst/>
              <a:rect l="l" t="t" r="r" b="b"/>
              <a:pathLst>
                <a:path w="1172" h="816" extrusionOk="0">
                  <a:moveTo>
                    <a:pt x="598" y="0"/>
                  </a:moveTo>
                  <a:cubicBezTo>
                    <a:pt x="532" y="0"/>
                    <a:pt x="462" y="19"/>
                    <a:pt x="392" y="63"/>
                  </a:cubicBezTo>
                  <a:lnTo>
                    <a:pt x="362" y="81"/>
                  </a:lnTo>
                  <a:cubicBezTo>
                    <a:pt x="0" y="306"/>
                    <a:pt x="235" y="815"/>
                    <a:pt x="575" y="815"/>
                  </a:cubicBezTo>
                  <a:cubicBezTo>
                    <a:pt x="641" y="815"/>
                    <a:pt x="711" y="796"/>
                    <a:pt x="781" y="752"/>
                  </a:cubicBezTo>
                  <a:lnTo>
                    <a:pt x="810" y="735"/>
                  </a:lnTo>
                  <a:cubicBezTo>
                    <a:pt x="1172" y="509"/>
                    <a:pt x="938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210200" y="1441775"/>
              <a:ext cx="22150" cy="25475"/>
            </a:xfrm>
            <a:custGeom>
              <a:avLst/>
              <a:gdLst/>
              <a:ahLst/>
              <a:cxnLst/>
              <a:rect l="l" t="t" r="r" b="b"/>
              <a:pathLst>
                <a:path w="886" h="1019" extrusionOk="0">
                  <a:moveTo>
                    <a:pt x="430" y="1"/>
                  </a:moveTo>
                  <a:cubicBezTo>
                    <a:pt x="425" y="1"/>
                    <a:pt x="421" y="1"/>
                    <a:pt x="417" y="1"/>
                  </a:cubicBezTo>
                  <a:lnTo>
                    <a:pt x="316" y="17"/>
                  </a:lnTo>
                  <a:cubicBezTo>
                    <a:pt x="248" y="37"/>
                    <a:pt x="186" y="75"/>
                    <a:pt x="138" y="128"/>
                  </a:cubicBezTo>
                  <a:cubicBezTo>
                    <a:pt x="116" y="158"/>
                    <a:pt x="81" y="200"/>
                    <a:pt x="63" y="238"/>
                  </a:cubicBezTo>
                  <a:cubicBezTo>
                    <a:pt x="60" y="244"/>
                    <a:pt x="59" y="248"/>
                    <a:pt x="57" y="254"/>
                  </a:cubicBezTo>
                  <a:cubicBezTo>
                    <a:pt x="43" y="288"/>
                    <a:pt x="27" y="324"/>
                    <a:pt x="18" y="361"/>
                  </a:cubicBezTo>
                  <a:cubicBezTo>
                    <a:pt x="14" y="370"/>
                    <a:pt x="12" y="381"/>
                    <a:pt x="11" y="392"/>
                  </a:cubicBezTo>
                  <a:cubicBezTo>
                    <a:pt x="4" y="435"/>
                    <a:pt x="0" y="478"/>
                    <a:pt x="0" y="523"/>
                  </a:cubicBezTo>
                  <a:cubicBezTo>
                    <a:pt x="4" y="567"/>
                    <a:pt x="10" y="610"/>
                    <a:pt x="20" y="653"/>
                  </a:cubicBezTo>
                  <a:cubicBezTo>
                    <a:pt x="22" y="663"/>
                    <a:pt x="25" y="674"/>
                    <a:pt x="30" y="684"/>
                  </a:cubicBezTo>
                  <a:cubicBezTo>
                    <a:pt x="45" y="727"/>
                    <a:pt x="64" y="768"/>
                    <a:pt x="87" y="807"/>
                  </a:cubicBezTo>
                  <a:cubicBezTo>
                    <a:pt x="90" y="812"/>
                    <a:pt x="92" y="817"/>
                    <a:pt x="97" y="821"/>
                  </a:cubicBezTo>
                  <a:cubicBezTo>
                    <a:pt x="108" y="836"/>
                    <a:pt x="121" y="852"/>
                    <a:pt x="133" y="866"/>
                  </a:cubicBezTo>
                  <a:cubicBezTo>
                    <a:pt x="145" y="880"/>
                    <a:pt x="159" y="899"/>
                    <a:pt x="173" y="914"/>
                  </a:cubicBezTo>
                  <a:cubicBezTo>
                    <a:pt x="251" y="986"/>
                    <a:pt x="346" y="1019"/>
                    <a:pt x="439" y="1019"/>
                  </a:cubicBezTo>
                  <a:cubicBezTo>
                    <a:pt x="613" y="1019"/>
                    <a:pt x="782" y="904"/>
                    <a:pt x="827" y="712"/>
                  </a:cubicBezTo>
                  <a:cubicBezTo>
                    <a:pt x="840" y="666"/>
                    <a:pt x="854" y="621"/>
                    <a:pt x="867" y="576"/>
                  </a:cubicBezTo>
                  <a:cubicBezTo>
                    <a:pt x="885" y="473"/>
                    <a:pt x="868" y="367"/>
                    <a:pt x="817" y="277"/>
                  </a:cubicBezTo>
                  <a:cubicBezTo>
                    <a:pt x="809" y="263"/>
                    <a:pt x="798" y="249"/>
                    <a:pt x="787" y="237"/>
                  </a:cubicBezTo>
                  <a:cubicBezTo>
                    <a:pt x="787" y="237"/>
                    <a:pt x="787" y="236"/>
                    <a:pt x="787" y="235"/>
                  </a:cubicBezTo>
                  <a:cubicBezTo>
                    <a:pt x="769" y="186"/>
                    <a:pt x="738" y="140"/>
                    <a:pt x="697" y="106"/>
                  </a:cubicBezTo>
                  <a:cubicBezTo>
                    <a:pt x="669" y="86"/>
                    <a:pt x="641" y="66"/>
                    <a:pt x="613" y="46"/>
                  </a:cubicBezTo>
                  <a:cubicBezTo>
                    <a:pt x="556" y="17"/>
                    <a:pt x="493" y="1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273000" y="1276225"/>
              <a:ext cx="28600" cy="19950"/>
            </a:xfrm>
            <a:custGeom>
              <a:avLst/>
              <a:gdLst/>
              <a:ahLst/>
              <a:cxnLst/>
              <a:rect l="l" t="t" r="r" b="b"/>
              <a:pathLst>
                <a:path w="1144" h="798" extrusionOk="0">
                  <a:moveTo>
                    <a:pt x="569" y="0"/>
                  </a:moveTo>
                  <a:cubicBezTo>
                    <a:pt x="504" y="0"/>
                    <a:pt x="434" y="19"/>
                    <a:pt x="364" y="63"/>
                  </a:cubicBezTo>
                  <a:cubicBezTo>
                    <a:pt x="1" y="289"/>
                    <a:pt x="235" y="798"/>
                    <a:pt x="576" y="798"/>
                  </a:cubicBezTo>
                  <a:cubicBezTo>
                    <a:pt x="642" y="798"/>
                    <a:pt x="712" y="779"/>
                    <a:pt x="782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167500" y="1326350"/>
              <a:ext cx="27475" cy="22450"/>
            </a:xfrm>
            <a:custGeom>
              <a:avLst/>
              <a:gdLst/>
              <a:ahLst/>
              <a:cxnLst/>
              <a:rect l="l" t="t" r="r" b="b"/>
              <a:pathLst>
                <a:path w="1099" h="898" extrusionOk="0">
                  <a:moveTo>
                    <a:pt x="539" y="1"/>
                  </a:moveTo>
                  <a:cubicBezTo>
                    <a:pt x="513" y="1"/>
                    <a:pt x="486" y="2"/>
                    <a:pt x="461" y="5"/>
                  </a:cubicBezTo>
                  <a:cubicBezTo>
                    <a:pt x="401" y="12"/>
                    <a:pt x="342" y="22"/>
                    <a:pt x="283" y="37"/>
                  </a:cubicBezTo>
                  <a:cubicBezTo>
                    <a:pt x="215" y="58"/>
                    <a:pt x="152" y="97"/>
                    <a:pt x="105" y="149"/>
                  </a:cubicBezTo>
                  <a:cubicBezTo>
                    <a:pt x="38" y="228"/>
                    <a:pt x="1" y="326"/>
                    <a:pt x="0" y="429"/>
                  </a:cubicBezTo>
                  <a:cubicBezTo>
                    <a:pt x="2" y="499"/>
                    <a:pt x="23" y="567"/>
                    <a:pt x="59" y="627"/>
                  </a:cubicBezTo>
                  <a:cubicBezTo>
                    <a:pt x="89" y="664"/>
                    <a:pt x="117" y="705"/>
                    <a:pt x="154" y="737"/>
                  </a:cubicBezTo>
                  <a:cubicBezTo>
                    <a:pt x="188" y="767"/>
                    <a:pt x="227" y="794"/>
                    <a:pt x="267" y="818"/>
                  </a:cubicBezTo>
                  <a:cubicBezTo>
                    <a:pt x="279" y="825"/>
                    <a:pt x="291" y="831"/>
                    <a:pt x="304" y="836"/>
                  </a:cubicBezTo>
                  <a:cubicBezTo>
                    <a:pt x="385" y="875"/>
                    <a:pt x="474" y="896"/>
                    <a:pt x="565" y="896"/>
                  </a:cubicBezTo>
                  <a:cubicBezTo>
                    <a:pt x="567" y="896"/>
                    <a:pt x="569" y="896"/>
                    <a:pt x="572" y="896"/>
                  </a:cubicBezTo>
                  <a:cubicBezTo>
                    <a:pt x="577" y="897"/>
                    <a:pt x="583" y="897"/>
                    <a:pt x="589" y="897"/>
                  </a:cubicBezTo>
                  <a:cubicBezTo>
                    <a:pt x="598" y="897"/>
                    <a:pt x="606" y="897"/>
                    <a:pt x="615" y="895"/>
                  </a:cubicBezTo>
                  <a:cubicBezTo>
                    <a:pt x="654" y="891"/>
                    <a:pt x="694" y="885"/>
                    <a:pt x="732" y="877"/>
                  </a:cubicBezTo>
                  <a:cubicBezTo>
                    <a:pt x="738" y="876"/>
                    <a:pt x="745" y="874"/>
                    <a:pt x="751" y="873"/>
                  </a:cubicBezTo>
                  <a:cubicBezTo>
                    <a:pt x="797" y="856"/>
                    <a:pt x="842" y="837"/>
                    <a:pt x="884" y="813"/>
                  </a:cubicBezTo>
                  <a:cubicBezTo>
                    <a:pt x="980" y="735"/>
                    <a:pt x="1050" y="632"/>
                    <a:pt x="1089" y="515"/>
                  </a:cubicBezTo>
                  <a:cubicBezTo>
                    <a:pt x="1092" y="482"/>
                    <a:pt x="1096" y="447"/>
                    <a:pt x="1099" y="413"/>
                  </a:cubicBezTo>
                  <a:cubicBezTo>
                    <a:pt x="1097" y="343"/>
                    <a:pt x="1076" y="275"/>
                    <a:pt x="1040" y="216"/>
                  </a:cubicBezTo>
                  <a:cubicBezTo>
                    <a:pt x="1017" y="189"/>
                    <a:pt x="994" y="162"/>
                    <a:pt x="971" y="134"/>
                  </a:cubicBezTo>
                  <a:cubicBezTo>
                    <a:pt x="922" y="87"/>
                    <a:pt x="860" y="55"/>
                    <a:pt x="793" y="40"/>
                  </a:cubicBezTo>
                  <a:cubicBezTo>
                    <a:pt x="767" y="30"/>
                    <a:pt x="741" y="23"/>
                    <a:pt x="715" y="19"/>
                  </a:cubicBezTo>
                  <a:cubicBezTo>
                    <a:pt x="657" y="8"/>
                    <a:pt x="599" y="3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215550" y="1298675"/>
              <a:ext cx="23475" cy="20550"/>
            </a:xfrm>
            <a:custGeom>
              <a:avLst/>
              <a:gdLst/>
              <a:ahLst/>
              <a:cxnLst/>
              <a:rect l="l" t="t" r="r" b="b"/>
              <a:pathLst>
                <a:path w="939" h="822" extrusionOk="0">
                  <a:moveTo>
                    <a:pt x="482" y="0"/>
                  </a:moveTo>
                  <a:cubicBezTo>
                    <a:pt x="412" y="2"/>
                    <a:pt x="343" y="23"/>
                    <a:pt x="283" y="60"/>
                  </a:cubicBezTo>
                  <a:lnTo>
                    <a:pt x="237" y="89"/>
                  </a:lnTo>
                  <a:cubicBezTo>
                    <a:pt x="55" y="208"/>
                    <a:pt x="0" y="448"/>
                    <a:pt x="109" y="634"/>
                  </a:cubicBezTo>
                  <a:cubicBezTo>
                    <a:pt x="132" y="661"/>
                    <a:pt x="155" y="688"/>
                    <a:pt x="178" y="717"/>
                  </a:cubicBezTo>
                  <a:cubicBezTo>
                    <a:pt x="228" y="763"/>
                    <a:pt x="290" y="795"/>
                    <a:pt x="356" y="811"/>
                  </a:cubicBezTo>
                  <a:cubicBezTo>
                    <a:pt x="390" y="814"/>
                    <a:pt x="424" y="817"/>
                    <a:pt x="457" y="821"/>
                  </a:cubicBezTo>
                  <a:cubicBezTo>
                    <a:pt x="528" y="819"/>
                    <a:pt x="596" y="799"/>
                    <a:pt x="655" y="761"/>
                  </a:cubicBezTo>
                  <a:lnTo>
                    <a:pt x="703" y="732"/>
                  </a:lnTo>
                  <a:cubicBezTo>
                    <a:pt x="883" y="613"/>
                    <a:pt x="938" y="373"/>
                    <a:pt x="829" y="186"/>
                  </a:cubicBezTo>
                  <a:cubicBezTo>
                    <a:pt x="806" y="159"/>
                    <a:pt x="784" y="132"/>
                    <a:pt x="761" y="105"/>
                  </a:cubicBezTo>
                  <a:cubicBezTo>
                    <a:pt x="711" y="57"/>
                    <a:pt x="650" y="25"/>
                    <a:pt x="583" y="10"/>
                  </a:cubicBezTo>
                  <a:lnTo>
                    <a:pt x="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144675" y="1396925"/>
              <a:ext cx="33675" cy="26675"/>
            </a:xfrm>
            <a:custGeom>
              <a:avLst/>
              <a:gdLst/>
              <a:ahLst/>
              <a:cxnLst/>
              <a:rect l="l" t="t" r="r" b="b"/>
              <a:pathLst>
                <a:path w="1347" h="1067" extrusionOk="0">
                  <a:moveTo>
                    <a:pt x="542" y="0"/>
                  </a:moveTo>
                  <a:cubicBezTo>
                    <a:pt x="486" y="0"/>
                    <a:pt x="431" y="8"/>
                    <a:pt x="379" y="29"/>
                  </a:cubicBezTo>
                  <a:cubicBezTo>
                    <a:pt x="335" y="48"/>
                    <a:pt x="286" y="65"/>
                    <a:pt x="246" y="94"/>
                  </a:cubicBezTo>
                  <a:cubicBezTo>
                    <a:pt x="214" y="119"/>
                    <a:pt x="182" y="146"/>
                    <a:pt x="151" y="174"/>
                  </a:cubicBezTo>
                  <a:cubicBezTo>
                    <a:pt x="145" y="180"/>
                    <a:pt x="138" y="188"/>
                    <a:pt x="133" y="194"/>
                  </a:cubicBezTo>
                  <a:cubicBezTo>
                    <a:pt x="108" y="227"/>
                    <a:pt x="84" y="259"/>
                    <a:pt x="64" y="294"/>
                  </a:cubicBezTo>
                  <a:cubicBezTo>
                    <a:pt x="59" y="300"/>
                    <a:pt x="56" y="307"/>
                    <a:pt x="54" y="313"/>
                  </a:cubicBezTo>
                  <a:cubicBezTo>
                    <a:pt x="19" y="386"/>
                    <a:pt x="1" y="466"/>
                    <a:pt x="0" y="546"/>
                  </a:cubicBezTo>
                  <a:cubicBezTo>
                    <a:pt x="0" y="554"/>
                    <a:pt x="0" y="562"/>
                    <a:pt x="1" y="569"/>
                  </a:cubicBezTo>
                  <a:cubicBezTo>
                    <a:pt x="3" y="608"/>
                    <a:pt x="11" y="647"/>
                    <a:pt x="21" y="684"/>
                  </a:cubicBezTo>
                  <a:cubicBezTo>
                    <a:pt x="27" y="703"/>
                    <a:pt x="40" y="727"/>
                    <a:pt x="45" y="741"/>
                  </a:cubicBezTo>
                  <a:cubicBezTo>
                    <a:pt x="54" y="761"/>
                    <a:pt x="63" y="780"/>
                    <a:pt x="72" y="799"/>
                  </a:cubicBezTo>
                  <a:cubicBezTo>
                    <a:pt x="95" y="835"/>
                    <a:pt x="123" y="870"/>
                    <a:pt x="155" y="899"/>
                  </a:cubicBezTo>
                  <a:cubicBezTo>
                    <a:pt x="233" y="975"/>
                    <a:pt x="340" y="1021"/>
                    <a:pt x="445" y="1045"/>
                  </a:cubicBezTo>
                  <a:cubicBezTo>
                    <a:pt x="511" y="1060"/>
                    <a:pt x="577" y="1067"/>
                    <a:pt x="644" y="1067"/>
                  </a:cubicBezTo>
                  <a:cubicBezTo>
                    <a:pt x="653" y="1067"/>
                    <a:pt x="663" y="1067"/>
                    <a:pt x="672" y="1066"/>
                  </a:cubicBezTo>
                  <a:cubicBezTo>
                    <a:pt x="728" y="1062"/>
                    <a:pt x="783" y="1055"/>
                    <a:pt x="840" y="1043"/>
                  </a:cubicBezTo>
                  <a:cubicBezTo>
                    <a:pt x="864" y="1037"/>
                    <a:pt x="889" y="1031"/>
                    <a:pt x="914" y="1022"/>
                  </a:cubicBezTo>
                  <a:cubicBezTo>
                    <a:pt x="992" y="995"/>
                    <a:pt x="1073" y="960"/>
                    <a:pt x="1140" y="910"/>
                  </a:cubicBezTo>
                  <a:cubicBezTo>
                    <a:pt x="1185" y="884"/>
                    <a:pt x="1224" y="846"/>
                    <a:pt x="1251" y="800"/>
                  </a:cubicBezTo>
                  <a:cubicBezTo>
                    <a:pt x="1340" y="670"/>
                    <a:pt x="1346" y="500"/>
                    <a:pt x="1266" y="364"/>
                  </a:cubicBezTo>
                  <a:cubicBezTo>
                    <a:pt x="1211" y="283"/>
                    <a:pt x="1131" y="215"/>
                    <a:pt x="1033" y="192"/>
                  </a:cubicBezTo>
                  <a:cubicBezTo>
                    <a:pt x="985" y="155"/>
                    <a:pt x="937" y="121"/>
                    <a:pt x="885" y="90"/>
                  </a:cubicBezTo>
                  <a:cubicBezTo>
                    <a:pt x="867" y="80"/>
                    <a:pt x="848" y="70"/>
                    <a:pt x="829" y="63"/>
                  </a:cubicBezTo>
                  <a:cubicBezTo>
                    <a:pt x="783" y="45"/>
                    <a:pt x="732" y="22"/>
                    <a:pt x="680" y="13"/>
                  </a:cubicBezTo>
                  <a:cubicBezTo>
                    <a:pt x="635" y="6"/>
                    <a:pt x="589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257175" y="1561600"/>
              <a:ext cx="30150" cy="25600"/>
            </a:xfrm>
            <a:custGeom>
              <a:avLst/>
              <a:gdLst/>
              <a:ahLst/>
              <a:cxnLst/>
              <a:rect l="l" t="t" r="r" b="b"/>
              <a:pathLst>
                <a:path w="1206" h="1024" extrusionOk="0">
                  <a:moveTo>
                    <a:pt x="586" y="1"/>
                  </a:moveTo>
                  <a:cubicBezTo>
                    <a:pt x="568" y="1"/>
                    <a:pt x="550" y="2"/>
                    <a:pt x="533" y="4"/>
                  </a:cubicBezTo>
                  <a:cubicBezTo>
                    <a:pt x="482" y="8"/>
                    <a:pt x="433" y="17"/>
                    <a:pt x="384" y="30"/>
                  </a:cubicBezTo>
                  <a:cubicBezTo>
                    <a:pt x="367" y="34"/>
                    <a:pt x="350" y="40"/>
                    <a:pt x="334" y="47"/>
                  </a:cubicBezTo>
                  <a:cubicBezTo>
                    <a:pt x="288" y="68"/>
                    <a:pt x="235" y="88"/>
                    <a:pt x="192" y="117"/>
                  </a:cubicBezTo>
                  <a:cubicBezTo>
                    <a:pt x="165" y="139"/>
                    <a:pt x="138" y="162"/>
                    <a:pt x="110" y="185"/>
                  </a:cubicBezTo>
                  <a:cubicBezTo>
                    <a:pt x="73" y="220"/>
                    <a:pt x="47" y="266"/>
                    <a:pt x="33" y="315"/>
                  </a:cubicBezTo>
                  <a:cubicBezTo>
                    <a:pt x="17" y="346"/>
                    <a:pt x="9" y="379"/>
                    <a:pt x="10" y="414"/>
                  </a:cubicBezTo>
                  <a:cubicBezTo>
                    <a:pt x="0" y="464"/>
                    <a:pt x="5" y="516"/>
                    <a:pt x="21" y="565"/>
                  </a:cubicBezTo>
                  <a:cubicBezTo>
                    <a:pt x="62" y="673"/>
                    <a:pt x="113" y="764"/>
                    <a:pt x="199" y="842"/>
                  </a:cubicBezTo>
                  <a:cubicBezTo>
                    <a:pt x="240" y="878"/>
                    <a:pt x="285" y="911"/>
                    <a:pt x="333" y="938"/>
                  </a:cubicBezTo>
                  <a:cubicBezTo>
                    <a:pt x="380" y="961"/>
                    <a:pt x="429" y="982"/>
                    <a:pt x="480" y="997"/>
                  </a:cubicBezTo>
                  <a:cubicBezTo>
                    <a:pt x="501" y="1004"/>
                    <a:pt x="520" y="1008"/>
                    <a:pt x="542" y="1011"/>
                  </a:cubicBezTo>
                  <a:cubicBezTo>
                    <a:pt x="582" y="1016"/>
                    <a:pt x="627" y="1024"/>
                    <a:pt x="671" y="1024"/>
                  </a:cubicBezTo>
                  <a:cubicBezTo>
                    <a:pt x="682" y="1024"/>
                    <a:pt x="693" y="1023"/>
                    <a:pt x="704" y="1022"/>
                  </a:cubicBezTo>
                  <a:cubicBezTo>
                    <a:pt x="816" y="1012"/>
                    <a:pt x="917" y="986"/>
                    <a:pt x="1014" y="925"/>
                  </a:cubicBezTo>
                  <a:cubicBezTo>
                    <a:pt x="1100" y="866"/>
                    <a:pt x="1163" y="779"/>
                    <a:pt x="1191" y="678"/>
                  </a:cubicBezTo>
                  <a:cubicBezTo>
                    <a:pt x="1204" y="629"/>
                    <a:pt x="1205" y="577"/>
                    <a:pt x="1192" y="527"/>
                  </a:cubicBezTo>
                  <a:cubicBezTo>
                    <a:pt x="1190" y="512"/>
                    <a:pt x="1188" y="498"/>
                    <a:pt x="1184" y="483"/>
                  </a:cubicBezTo>
                  <a:cubicBezTo>
                    <a:pt x="1188" y="436"/>
                    <a:pt x="1184" y="390"/>
                    <a:pt x="1171" y="346"/>
                  </a:cubicBezTo>
                  <a:cubicBezTo>
                    <a:pt x="1157" y="313"/>
                    <a:pt x="1142" y="281"/>
                    <a:pt x="1127" y="248"/>
                  </a:cubicBezTo>
                  <a:cubicBezTo>
                    <a:pt x="1091" y="189"/>
                    <a:pt x="1038" y="140"/>
                    <a:pt x="976" y="108"/>
                  </a:cubicBezTo>
                  <a:cubicBezTo>
                    <a:pt x="921" y="69"/>
                    <a:pt x="851" y="46"/>
                    <a:pt x="788" y="27"/>
                  </a:cubicBezTo>
                  <a:cubicBezTo>
                    <a:pt x="771" y="21"/>
                    <a:pt x="752" y="17"/>
                    <a:pt x="734" y="14"/>
                  </a:cubicBezTo>
                  <a:cubicBezTo>
                    <a:pt x="685" y="6"/>
                    <a:pt x="636" y="2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4358175" y="1638425"/>
              <a:ext cx="40100" cy="32400"/>
            </a:xfrm>
            <a:custGeom>
              <a:avLst/>
              <a:gdLst/>
              <a:ahLst/>
              <a:cxnLst/>
              <a:rect l="l" t="t" r="r" b="b"/>
              <a:pathLst>
                <a:path w="1604" h="1296" extrusionOk="0">
                  <a:moveTo>
                    <a:pt x="644" y="1"/>
                  </a:moveTo>
                  <a:cubicBezTo>
                    <a:pt x="621" y="1"/>
                    <a:pt x="597" y="1"/>
                    <a:pt x="574" y="3"/>
                  </a:cubicBezTo>
                  <a:cubicBezTo>
                    <a:pt x="480" y="12"/>
                    <a:pt x="383" y="27"/>
                    <a:pt x="296" y="65"/>
                  </a:cubicBezTo>
                  <a:cubicBezTo>
                    <a:pt x="227" y="84"/>
                    <a:pt x="166" y="123"/>
                    <a:pt x="117" y="176"/>
                  </a:cubicBezTo>
                  <a:cubicBezTo>
                    <a:pt x="80" y="212"/>
                    <a:pt x="54" y="257"/>
                    <a:pt x="40" y="307"/>
                  </a:cubicBezTo>
                  <a:cubicBezTo>
                    <a:pt x="0" y="417"/>
                    <a:pt x="0" y="554"/>
                    <a:pt x="73" y="654"/>
                  </a:cubicBezTo>
                  <a:cubicBezTo>
                    <a:pt x="204" y="838"/>
                    <a:pt x="374" y="994"/>
                    <a:pt x="572" y="1107"/>
                  </a:cubicBezTo>
                  <a:cubicBezTo>
                    <a:pt x="669" y="1160"/>
                    <a:pt x="772" y="1204"/>
                    <a:pt x="879" y="1236"/>
                  </a:cubicBezTo>
                  <a:cubicBezTo>
                    <a:pt x="988" y="1272"/>
                    <a:pt x="1098" y="1283"/>
                    <a:pt x="1213" y="1294"/>
                  </a:cubicBezTo>
                  <a:cubicBezTo>
                    <a:pt x="1219" y="1295"/>
                    <a:pt x="1225" y="1295"/>
                    <a:pt x="1231" y="1295"/>
                  </a:cubicBezTo>
                  <a:cubicBezTo>
                    <a:pt x="1322" y="1295"/>
                    <a:pt x="1435" y="1230"/>
                    <a:pt x="1493" y="1167"/>
                  </a:cubicBezTo>
                  <a:cubicBezTo>
                    <a:pt x="1557" y="1098"/>
                    <a:pt x="1604" y="984"/>
                    <a:pt x="1597" y="888"/>
                  </a:cubicBezTo>
                  <a:cubicBezTo>
                    <a:pt x="1590" y="784"/>
                    <a:pt x="1552" y="676"/>
                    <a:pt x="1470" y="607"/>
                  </a:cubicBezTo>
                  <a:lnTo>
                    <a:pt x="1459" y="600"/>
                  </a:lnTo>
                  <a:cubicBezTo>
                    <a:pt x="1469" y="480"/>
                    <a:pt x="1423" y="362"/>
                    <a:pt x="1337" y="279"/>
                  </a:cubicBezTo>
                  <a:cubicBezTo>
                    <a:pt x="1202" y="147"/>
                    <a:pt x="1032" y="58"/>
                    <a:pt x="848" y="21"/>
                  </a:cubicBezTo>
                  <a:cubicBezTo>
                    <a:pt x="781" y="8"/>
                    <a:pt x="712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4416325" y="1706425"/>
              <a:ext cx="31900" cy="26625"/>
            </a:xfrm>
            <a:custGeom>
              <a:avLst/>
              <a:gdLst/>
              <a:ahLst/>
              <a:cxnLst/>
              <a:rect l="l" t="t" r="r" b="b"/>
              <a:pathLst>
                <a:path w="1276" h="1065" extrusionOk="0">
                  <a:moveTo>
                    <a:pt x="463" y="1"/>
                  </a:moveTo>
                  <a:cubicBezTo>
                    <a:pt x="444" y="1"/>
                    <a:pt x="425" y="1"/>
                    <a:pt x="406" y="2"/>
                  </a:cubicBezTo>
                  <a:cubicBezTo>
                    <a:pt x="263" y="9"/>
                    <a:pt x="135" y="85"/>
                    <a:pt x="67" y="213"/>
                  </a:cubicBezTo>
                  <a:cubicBezTo>
                    <a:pt x="1" y="338"/>
                    <a:pt x="7" y="488"/>
                    <a:pt x="82" y="607"/>
                  </a:cubicBezTo>
                  <a:cubicBezTo>
                    <a:pt x="109" y="665"/>
                    <a:pt x="142" y="719"/>
                    <a:pt x="181" y="771"/>
                  </a:cubicBezTo>
                  <a:cubicBezTo>
                    <a:pt x="219" y="819"/>
                    <a:pt x="258" y="871"/>
                    <a:pt x="307" y="909"/>
                  </a:cubicBezTo>
                  <a:cubicBezTo>
                    <a:pt x="343" y="940"/>
                    <a:pt x="382" y="967"/>
                    <a:pt x="422" y="990"/>
                  </a:cubicBezTo>
                  <a:cubicBezTo>
                    <a:pt x="462" y="1010"/>
                    <a:pt x="504" y="1027"/>
                    <a:pt x="548" y="1040"/>
                  </a:cubicBezTo>
                  <a:cubicBezTo>
                    <a:pt x="602" y="1058"/>
                    <a:pt x="660" y="1061"/>
                    <a:pt x="715" y="1064"/>
                  </a:cubicBezTo>
                  <a:cubicBezTo>
                    <a:pt x="721" y="1064"/>
                    <a:pt x="728" y="1064"/>
                    <a:pt x="734" y="1064"/>
                  </a:cubicBezTo>
                  <a:cubicBezTo>
                    <a:pt x="784" y="1064"/>
                    <a:pt x="835" y="1057"/>
                    <a:pt x="884" y="1042"/>
                  </a:cubicBezTo>
                  <a:cubicBezTo>
                    <a:pt x="926" y="1031"/>
                    <a:pt x="978" y="1004"/>
                    <a:pt x="1010" y="988"/>
                  </a:cubicBezTo>
                  <a:cubicBezTo>
                    <a:pt x="1021" y="984"/>
                    <a:pt x="1030" y="977"/>
                    <a:pt x="1041" y="970"/>
                  </a:cubicBezTo>
                  <a:cubicBezTo>
                    <a:pt x="1118" y="914"/>
                    <a:pt x="1176" y="857"/>
                    <a:pt x="1222" y="771"/>
                  </a:cubicBezTo>
                  <a:cubicBezTo>
                    <a:pt x="1265" y="679"/>
                    <a:pt x="1276" y="573"/>
                    <a:pt x="1251" y="474"/>
                  </a:cubicBezTo>
                  <a:cubicBezTo>
                    <a:pt x="1244" y="453"/>
                    <a:pt x="1236" y="433"/>
                    <a:pt x="1226" y="413"/>
                  </a:cubicBezTo>
                  <a:cubicBezTo>
                    <a:pt x="1222" y="354"/>
                    <a:pt x="1203" y="298"/>
                    <a:pt x="1171" y="248"/>
                  </a:cubicBezTo>
                  <a:lnTo>
                    <a:pt x="1103" y="166"/>
                  </a:lnTo>
                  <a:cubicBezTo>
                    <a:pt x="1053" y="119"/>
                    <a:pt x="992" y="87"/>
                    <a:pt x="925" y="72"/>
                  </a:cubicBezTo>
                  <a:cubicBezTo>
                    <a:pt x="857" y="47"/>
                    <a:pt x="786" y="31"/>
                    <a:pt x="715" y="20"/>
                  </a:cubicBezTo>
                  <a:cubicBezTo>
                    <a:pt x="632" y="7"/>
                    <a:pt x="548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137675" y="1478575"/>
              <a:ext cx="35975" cy="31375"/>
            </a:xfrm>
            <a:custGeom>
              <a:avLst/>
              <a:gdLst/>
              <a:ahLst/>
              <a:cxnLst/>
              <a:rect l="l" t="t" r="r" b="b"/>
              <a:pathLst>
                <a:path w="1439" h="1255" extrusionOk="0">
                  <a:moveTo>
                    <a:pt x="429" y="0"/>
                  </a:moveTo>
                  <a:cubicBezTo>
                    <a:pt x="391" y="0"/>
                    <a:pt x="353" y="6"/>
                    <a:pt x="316" y="18"/>
                  </a:cubicBezTo>
                  <a:cubicBezTo>
                    <a:pt x="248" y="37"/>
                    <a:pt x="186" y="76"/>
                    <a:pt x="137" y="129"/>
                  </a:cubicBezTo>
                  <a:cubicBezTo>
                    <a:pt x="50" y="223"/>
                    <a:pt x="0" y="384"/>
                    <a:pt x="49" y="509"/>
                  </a:cubicBezTo>
                  <a:cubicBezTo>
                    <a:pt x="76" y="583"/>
                    <a:pt x="109" y="653"/>
                    <a:pt x="148" y="720"/>
                  </a:cubicBezTo>
                  <a:cubicBezTo>
                    <a:pt x="190" y="786"/>
                    <a:pt x="238" y="848"/>
                    <a:pt x="291" y="905"/>
                  </a:cubicBezTo>
                  <a:cubicBezTo>
                    <a:pt x="321" y="938"/>
                    <a:pt x="355" y="971"/>
                    <a:pt x="390" y="999"/>
                  </a:cubicBezTo>
                  <a:cubicBezTo>
                    <a:pt x="452" y="1049"/>
                    <a:pt x="517" y="1093"/>
                    <a:pt x="585" y="1131"/>
                  </a:cubicBezTo>
                  <a:cubicBezTo>
                    <a:pt x="693" y="1190"/>
                    <a:pt x="809" y="1229"/>
                    <a:pt x="931" y="1246"/>
                  </a:cubicBezTo>
                  <a:cubicBezTo>
                    <a:pt x="966" y="1251"/>
                    <a:pt x="1000" y="1254"/>
                    <a:pt x="1034" y="1254"/>
                  </a:cubicBezTo>
                  <a:cubicBezTo>
                    <a:pt x="1104" y="1254"/>
                    <a:pt x="1172" y="1241"/>
                    <a:pt x="1235" y="1198"/>
                  </a:cubicBezTo>
                  <a:cubicBezTo>
                    <a:pt x="1296" y="1158"/>
                    <a:pt x="1347" y="1104"/>
                    <a:pt x="1381" y="1040"/>
                  </a:cubicBezTo>
                  <a:cubicBezTo>
                    <a:pt x="1419" y="970"/>
                    <a:pt x="1438" y="890"/>
                    <a:pt x="1437" y="810"/>
                  </a:cubicBezTo>
                  <a:cubicBezTo>
                    <a:pt x="1434" y="682"/>
                    <a:pt x="1379" y="561"/>
                    <a:pt x="1286" y="475"/>
                  </a:cubicBezTo>
                  <a:cubicBezTo>
                    <a:pt x="1267" y="416"/>
                    <a:pt x="1232" y="365"/>
                    <a:pt x="1187" y="325"/>
                  </a:cubicBezTo>
                  <a:cubicBezTo>
                    <a:pt x="995" y="167"/>
                    <a:pt x="765" y="49"/>
                    <a:pt x="519" y="11"/>
                  </a:cubicBezTo>
                  <a:cubicBezTo>
                    <a:pt x="489" y="4"/>
                    <a:pt x="459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4071775" y="1392225"/>
              <a:ext cx="26550" cy="23725"/>
            </a:xfrm>
            <a:custGeom>
              <a:avLst/>
              <a:gdLst/>
              <a:ahLst/>
              <a:cxnLst/>
              <a:rect l="l" t="t" r="r" b="b"/>
              <a:pathLst>
                <a:path w="1062" h="949" extrusionOk="0">
                  <a:moveTo>
                    <a:pt x="405" y="1"/>
                  </a:moveTo>
                  <a:cubicBezTo>
                    <a:pt x="367" y="1"/>
                    <a:pt x="329" y="6"/>
                    <a:pt x="293" y="17"/>
                  </a:cubicBezTo>
                  <a:cubicBezTo>
                    <a:pt x="260" y="31"/>
                    <a:pt x="229" y="46"/>
                    <a:pt x="195" y="61"/>
                  </a:cubicBezTo>
                  <a:cubicBezTo>
                    <a:pt x="136" y="97"/>
                    <a:pt x="87" y="150"/>
                    <a:pt x="55" y="212"/>
                  </a:cubicBezTo>
                  <a:cubicBezTo>
                    <a:pt x="16" y="304"/>
                    <a:pt x="5" y="341"/>
                    <a:pt x="2" y="442"/>
                  </a:cubicBezTo>
                  <a:cubicBezTo>
                    <a:pt x="1" y="478"/>
                    <a:pt x="17" y="550"/>
                    <a:pt x="18" y="559"/>
                  </a:cubicBezTo>
                  <a:cubicBezTo>
                    <a:pt x="19" y="564"/>
                    <a:pt x="21" y="569"/>
                    <a:pt x="23" y="575"/>
                  </a:cubicBezTo>
                  <a:cubicBezTo>
                    <a:pt x="36" y="614"/>
                    <a:pt x="54" y="650"/>
                    <a:pt x="72" y="685"/>
                  </a:cubicBezTo>
                  <a:cubicBezTo>
                    <a:pt x="75" y="690"/>
                    <a:pt x="79" y="696"/>
                    <a:pt x="83" y="700"/>
                  </a:cubicBezTo>
                  <a:cubicBezTo>
                    <a:pt x="107" y="734"/>
                    <a:pt x="133" y="765"/>
                    <a:pt x="161" y="794"/>
                  </a:cubicBezTo>
                  <a:cubicBezTo>
                    <a:pt x="166" y="800"/>
                    <a:pt x="170" y="804"/>
                    <a:pt x="176" y="808"/>
                  </a:cubicBezTo>
                  <a:cubicBezTo>
                    <a:pt x="210" y="838"/>
                    <a:pt x="249" y="864"/>
                    <a:pt x="290" y="887"/>
                  </a:cubicBezTo>
                  <a:cubicBezTo>
                    <a:pt x="331" y="908"/>
                    <a:pt x="376" y="923"/>
                    <a:pt x="421" y="935"/>
                  </a:cubicBezTo>
                  <a:cubicBezTo>
                    <a:pt x="427" y="936"/>
                    <a:pt x="433" y="937"/>
                    <a:pt x="438" y="938"/>
                  </a:cubicBezTo>
                  <a:cubicBezTo>
                    <a:pt x="473" y="943"/>
                    <a:pt x="511" y="947"/>
                    <a:pt x="545" y="949"/>
                  </a:cubicBezTo>
                  <a:lnTo>
                    <a:pt x="556" y="949"/>
                  </a:lnTo>
                  <a:cubicBezTo>
                    <a:pt x="562" y="949"/>
                    <a:pt x="567" y="949"/>
                    <a:pt x="573" y="948"/>
                  </a:cubicBezTo>
                  <a:cubicBezTo>
                    <a:pt x="592" y="947"/>
                    <a:pt x="616" y="941"/>
                    <a:pt x="628" y="939"/>
                  </a:cubicBezTo>
                  <a:cubicBezTo>
                    <a:pt x="639" y="937"/>
                    <a:pt x="664" y="935"/>
                    <a:pt x="683" y="930"/>
                  </a:cubicBezTo>
                  <a:cubicBezTo>
                    <a:pt x="685" y="930"/>
                    <a:pt x="688" y="929"/>
                    <a:pt x="691" y="928"/>
                  </a:cubicBezTo>
                  <a:cubicBezTo>
                    <a:pt x="785" y="901"/>
                    <a:pt x="831" y="863"/>
                    <a:pt x="902" y="801"/>
                  </a:cubicBezTo>
                  <a:cubicBezTo>
                    <a:pt x="906" y="796"/>
                    <a:pt x="911" y="792"/>
                    <a:pt x="915" y="787"/>
                  </a:cubicBezTo>
                  <a:cubicBezTo>
                    <a:pt x="942" y="756"/>
                    <a:pt x="966" y="722"/>
                    <a:pt x="985" y="685"/>
                  </a:cubicBezTo>
                  <a:cubicBezTo>
                    <a:pt x="1062" y="545"/>
                    <a:pt x="1042" y="371"/>
                    <a:pt x="937" y="251"/>
                  </a:cubicBezTo>
                  <a:cubicBezTo>
                    <a:pt x="907" y="207"/>
                    <a:pt x="866" y="173"/>
                    <a:pt x="819" y="150"/>
                  </a:cubicBezTo>
                  <a:lnTo>
                    <a:pt x="725" y="116"/>
                  </a:lnTo>
                  <a:cubicBezTo>
                    <a:pt x="709" y="112"/>
                    <a:pt x="691" y="110"/>
                    <a:pt x="675" y="110"/>
                  </a:cubicBezTo>
                  <a:cubicBezTo>
                    <a:pt x="650" y="84"/>
                    <a:pt x="622" y="63"/>
                    <a:pt x="590" y="46"/>
                  </a:cubicBezTo>
                  <a:lnTo>
                    <a:pt x="496" y="11"/>
                  </a:lnTo>
                  <a:cubicBezTo>
                    <a:pt x="466" y="4"/>
                    <a:pt x="43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4118100" y="1546875"/>
              <a:ext cx="23650" cy="20625"/>
            </a:xfrm>
            <a:custGeom>
              <a:avLst/>
              <a:gdLst/>
              <a:ahLst/>
              <a:cxnLst/>
              <a:rect l="l" t="t" r="r" b="b"/>
              <a:pathLst>
                <a:path w="946" h="825" extrusionOk="0">
                  <a:moveTo>
                    <a:pt x="405" y="0"/>
                  </a:moveTo>
                  <a:cubicBezTo>
                    <a:pt x="224" y="0"/>
                    <a:pt x="59" y="122"/>
                    <a:pt x="12" y="305"/>
                  </a:cubicBezTo>
                  <a:lnTo>
                    <a:pt x="1" y="405"/>
                  </a:lnTo>
                  <a:cubicBezTo>
                    <a:pt x="3" y="475"/>
                    <a:pt x="24" y="545"/>
                    <a:pt x="61" y="604"/>
                  </a:cubicBezTo>
                  <a:cubicBezTo>
                    <a:pt x="83" y="631"/>
                    <a:pt x="107" y="658"/>
                    <a:pt x="128" y="685"/>
                  </a:cubicBezTo>
                  <a:cubicBezTo>
                    <a:pt x="179" y="731"/>
                    <a:pt x="241" y="765"/>
                    <a:pt x="308" y="780"/>
                  </a:cubicBezTo>
                  <a:lnTo>
                    <a:pt x="460" y="816"/>
                  </a:lnTo>
                  <a:cubicBezTo>
                    <a:pt x="488" y="821"/>
                    <a:pt x="515" y="824"/>
                    <a:pt x="542" y="824"/>
                  </a:cubicBezTo>
                  <a:cubicBezTo>
                    <a:pt x="723" y="824"/>
                    <a:pt x="888" y="702"/>
                    <a:pt x="936" y="520"/>
                  </a:cubicBezTo>
                  <a:cubicBezTo>
                    <a:pt x="939" y="486"/>
                    <a:pt x="942" y="453"/>
                    <a:pt x="945" y="419"/>
                  </a:cubicBezTo>
                  <a:cubicBezTo>
                    <a:pt x="943" y="349"/>
                    <a:pt x="923" y="281"/>
                    <a:pt x="886" y="221"/>
                  </a:cubicBezTo>
                  <a:cubicBezTo>
                    <a:pt x="863" y="193"/>
                    <a:pt x="840" y="166"/>
                    <a:pt x="818" y="139"/>
                  </a:cubicBezTo>
                  <a:cubicBezTo>
                    <a:pt x="768" y="93"/>
                    <a:pt x="706" y="59"/>
                    <a:pt x="639" y="44"/>
                  </a:cubicBezTo>
                  <a:cubicBezTo>
                    <a:pt x="589" y="32"/>
                    <a:pt x="538" y="20"/>
                    <a:pt x="487" y="9"/>
                  </a:cubicBezTo>
                  <a:cubicBezTo>
                    <a:pt x="460" y="3"/>
                    <a:pt x="432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4193675" y="1571300"/>
              <a:ext cx="22700" cy="21500"/>
            </a:xfrm>
            <a:custGeom>
              <a:avLst/>
              <a:gdLst/>
              <a:ahLst/>
              <a:cxnLst/>
              <a:rect l="l" t="t" r="r" b="b"/>
              <a:pathLst>
                <a:path w="908" h="860" extrusionOk="0">
                  <a:moveTo>
                    <a:pt x="402" y="0"/>
                  </a:moveTo>
                  <a:cubicBezTo>
                    <a:pt x="312" y="0"/>
                    <a:pt x="222" y="32"/>
                    <a:pt x="151" y="95"/>
                  </a:cubicBezTo>
                  <a:cubicBezTo>
                    <a:pt x="108" y="125"/>
                    <a:pt x="74" y="165"/>
                    <a:pt x="51" y="213"/>
                  </a:cubicBezTo>
                  <a:cubicBezTo>
                    <a:pt x="39" y="245"/>
                    <a:pt x="27" y="276"/>
                    <a:pt x="15" y="308"/>
                  </a:cubicBezTo>
                  <a:cubicBezTo>
                    <a:pt x="0" y="375"/>
                    <a:pt x="2" y="444"/>
                    <a:pt x="22" y="510"/>
                  </a:cubicBezTo>
                  <a:cubicBezTo>
                    <a:pt x="36" y="542"/>
                    <a:pt x="51" y="575"/>
                    <a:pt x="65" y="607"/>
                  </a:cubicBezTo>
                  <a:cubicBezTo>
                    <a:pt x="103" y="666"/>
                    <a:pt x="155" y="715"/>
                    <a:pt x="217" y="747"/>
                  </a:cubicBezTo>
                  <a:lnTo>
                    <a:pt x="322" y="812"/>
                  </a:lnTo>
                  <a:cubicBezTo>
                    <a:pt x="380" y="844"/>
                    <a:pt x="443" y="859"/>
                    <a:pt x="506" y="859"/>
                  </a:cubicBezTo>
                  <a:cubicBezTo>
                    <a:pt x="596" y="859"/>
                    <a:pt x="686" y="827"/>
                    <a:pt x="758" y="765"/>
                  </a:cubicBezTo>
                  <a:cubicBezTo>
                    <a:pt x="801" y="734"/>
                    <a:pt x="835" y="695"/>
                    <a:pt x="857" y="647"/>
                  </a:cubicBezTo>
                  <a:cubicBezTo>
                    <a:pt x="869" y="616"/>
                    <a:pt x="881" y="583"/>
                    <a:pt x="893" y="552"/>
                  </a:cubicBezTo>
                  <a:cubicBezTo>
                    <a:pt x="908" y="485"/>
                    <a:pt x="907" y="416"/>
                    <a:pt x="886" y="350"/>
                  </a:cubicBezTo>
                  <a:cubicBezTo>
                    <a:pt x="872" y="317"/>
                    <a:pt x="858" y="285"/>
                    <a:pt x="843" y="253"/>
                  </a:cubicBezTo>
                  <a:cubicBezTo>
                    <a:pt x="806" y="193"/>
                    <a:pt x="753" y="145"/>
                    <a:pt x="692" y="112"/>
                  </a:cubicBezTo>
                  <a:cubicBezTo>
                    <a:pt x="656" y="91"/>
                    <a:pt x="621" y="69"/>
                    <a:pt x="586" y="47"/>
                  </a:cubicBezTo>
                  <a:cubicBezTo>
                    <a:pt x="528" y="16"/>
                    <a:pt x="465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4210175" y="1507775"/>
              <a:ext cx="28600" cy="19975"/>
            </a:xfrm>
            <a:custGeom>
              <a:avLst/>
              <a:gdLst/>
              <a:ahLst/>
              <a:cxnLst/>
              <a:rect l="l" t="t" r="r" b="b"/>
              <a:pathLst>
                <a:path w="1144" h="799" extrusionOk="0">
                  <a:moveTo>
                    <a:pt x="569" y="0"/>
                  </a:moveTo>
                  <a:cubicBezTo>
                    <a:pt x="503" y="0"/>
                    <a:pt x="434" y="19"/>
                    <a:pt x="363" y="63"/>
                  </a:cubicBezTo>
                  <a:cubicBezTo>
                    <a:pt x="0" y="289"/>
                    <a:pt x="235" y="798"/>
                    <a:pt x="576" y="798"/>
                  </a:cubicBezTo>
                  <a:cubicBezTo>
                    <a:pt x="641" y="798"/>
                    <a:pt x="711" y="779"/>
                    <a:pt x="781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4299750" y="1628050"/>
              <a:ext cx="28625" cy="19950"/>
            </a:xfrm>
            <a:custGeom>
              <a:avLst/>
              <a:gdLst/>
              <a:ahLst/>
              <a:cxnLst/>
              <a:rect l="l" t="t" r="r" b="b"/>
              <a:pathLst>
                <a:path w="1145" h="798" extrusionOk="0">
                  <a:moveTo>
                    <a:pt x="569" y="0"/>
                  </a:moveTo>
                  <a:cubicBezTo>
                    <a:pt x="503" y="0"/>
                    <a:pt x="433" y="19"/>
                    <a:pt x="363" y="63"/>
                  </a:cubicBezTo>
                  <a:cubicBezTo>
                    <a:pt x="0" y="289"/>
                    <a:pt x="237" y="797"/>
                    <a:pt x="577" y="797"/>
                  </a:cubicBezTo>
                  <a:cubicBezTo>
                    <a:pt x="643" y="797"/>
                    <a:pt x="713" y="778"/>
                    <a:pt x="783" y="735"/>
                  </a:cubicBezTo>
                  <a:cubicBezTo>
                    <a:pt x="1145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296425" y="1706875"/>
              <a:ext cx="37300" cy="33525"/>
            </a:xfrm>
            <a:custGeom>
              <a:avLst/>
              <a:gdLst/>
              <a:ahLst/>
              <a:cxnLst/>
              <a:rect l="l" t="t" r="r" b="b"/>
              <a:pathLst>
                <a:path w="1492" h="1341" extrusionOk="0">
                  <a:moveTo>
                    <a:pt x="560" y="1"/>
                  </a:moveTo>
                  <a:cubicBezTo>
                    <a:pt x="484" y="1"/>
                    <a:pt x="404" y="9"/>
                    <a:pt x="336" y="36"/>
                  </a:cubicBezTo>
                  <a:cubicBezTo>
                    <a:pt x="222" y="78"/>
                    <a:pt x="115" y="151"/>
                    <a:pt x="61" y="265"/>
                  </a:cubicBezTo>
                  <a:cubicBezTo>
                    <a:pt x="7" y="378"/>
                    <a:pt x="0" y="493"/>
                    <a:pt x="27" y="613"/>
                  </a:cubicBezTo>
                  <a:cubicBezTo>
                    <a:pt x="37" y="656"/>
                    <a:pt x="58" y="696"/>
                    <a:pt x="76" y="736"/>
                  </a:cubicBezTo>
                  <a:cubicBezTo>
                    <a:pt x="99" y="785"/>
                    <a:pt x="120" y="835"/>
                    <a:pt x="147" y="884"/>
                  </a:cubicBezTo>
                  <a:cubicBezTo>
                    <a:pt x="196" y="971"/>
                    <a:pt x="256" y="1051"/>
                    <a:pt x="328" y="1121"/>
                  </a:cubicBezTo>
                  <a:cubicBezTo>
                    <a:pt x="421" y="1213"/>
                    <a:pt x="528" y="1268"/>
                    <a:pt x="649" y="1309"/>
                  </a:cubicBezTo>
                  <a:cubicBezTo>
                    <a:pt x="708" y="1330"/>
                    <a:pt x="771" y="1334"/>
                    <a:pt x="833" y="1339"/>
                  </a:cubicBezTo>
                  <a:cubicBezTo>
                    <a:pt x="845" y="1340"/>
                    <a:pt x="856" y="1340"/>
                    <a:pt x="868" y="1340"/>
                  </a:cubicBezTo>
                  <a:cubicBezTo>
                    <a:pt x="919" y="1340"/>
                    <a:pt x="971" y="1331"/>
                    <a:pt x="1024" y="1320"/>
                  </a:cubicBezTo>
                  <a:cubicBezTo>
                    <a:pt x="1150" y="1293"/>
                    <a:pt x="1266" y="1225"/>
                    <a:pt x="1351" y="1127"/>
                  </a:cubicBezTo>
                  <a:cubicBezTo>
                    <a:pt x="1419" y="1050"/>
                    <a:pt x="1456" y="951"/>
                    <a:pt x="1456" y="847"/>
                  </a:cubicBezTo>
                  <a:cubicBezTo>
                    <a:pt x="1455" y="821"/>
                    <a:pt x="1450" y="795"/>
                    <a:pt x="1444" y="769"/>
                  </a:cubicBezTo>
                  <a:cubicBezTo>
                    <a:pt x="1476" y="712"/>
                    <a:pt x="1491" y="647"/>
                    <a:pt x="1488" y="582"/>
                  </a:cubicBezTo>
                  <a:cubicBezTo>
                    <a:pt x="1481" y="476"/>
                    <a:pt x="1442" y="375"/>
                    <a:pt x="1361" y="302"/>
                  </a:cubicBezTo>
                  <a:cubicBezTo>
                    <a:pt x="1224" y="180"/>
                    <a:pt x="1059" y="91"/>
                    <a:pt x="882" y="42"/>
                  </a:cubicBezTo>
                  <a:cubicBezTo>
                    <a:pt x="795" y="16"/>
                    <a:pt x="702" y="7"/>
                    <a:pt x="612" y="2"/>
                  </a:cubicBezTo>
                  <a:cubicBezTo>
                    <a:pt x="595" y="1"/>
                    <a:pt x="577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237225" y="1661175"/>
              <a:ext cx="28525" cy="25825"/>
            </a:xfrm>
            <a:custGeom>
              <a:avLst/>
              <a:gdLst/>
              <a:ahLst/>
              <a:cxnLst/>
              <a:rect l="l" t="t" r="r" b="b"/>
              <a:pathLst>
                <a:path w="1141" h="1033" extrusionOk="0">
                  <a:moveTo>
                    <a:pt x="477" y="1"/>
                  </a:moveTo>
                  <a:cubicBezTo>
                    <a:pt x="414" y="1"/>
                    <a:pt x="351" y="13"/>
                    <a:pt x="288" y="23"/>
                  </a:cubicBezTo>
                  <a:cubicBezTo>
                    <a:pt x="256" y="39"/>
                    <a:pt x="224" y="53"/>
                    <a:pt x="192" y="68"/>
                  </a:cubicBezTo>
                  <a:cubicBezTo>
                    <a:pt x="146" y="94"/>
                    <a:pt x="107" y="131"/>
                    <a:pt x="80" y="177"/>
                  </a:cubicBezTo>
                  <a:cubicBezTo>
                    <a:pt x="57" y="202"/>
                    <a:pt x="41" y="233"/>
                    <a:pt x="33" y="267"/>
                  </a:cubicBezTo>
                  <a:cubicBezTo>
                    <a:pt x="11" y="313"/>
                    <a:pt x="1" y="364"/>
                    <a:pt x="5" y="415"/>
                  </a:cubicBezTo>
                  <a:cubicBezTo>
                    <a:pt x="12" y="463"/>
                    <a:pt x="16" y="514"/>
                    <a:pt x="31" y="560"/>
                  </a:cubicBezTo>
                  <a:cubicBezTo>
                    <a:pt x="34" y="569"/>
                    <a:pt x="38" y="578"/>
                    <a:pt x="41" y="586"/>
                  </a:cubicBezTo>
                  <a:cubicBezTo>
                    <a:pt x="57" y="624"/>
                    <a:pt x="73" y="663"/>
                    <a:pt x="93" y="700"/>
                  </a:cubicBezTo>
                  <a:cubicBezTo>
                    <a:pt x="100" y="714"/>
                    <a:pt x="110" y="728"/>
                    <a:pt x="121" y="741"/>
                  </a:cubicBezTo>
                  <a:cubicBezTo>
                    <a:pt x="150" y="783"/>
                    <a:pt x="184" y="822"/>
                    <a:pt x="221" y="858"/>
                  </a:cubicBezTo>
                  <a:cubicBezTo>
                    <a:pt x="227" y="863"/>
                    <a:pt x="233" y="868"/>
                    <a:pt x="240" y="874"/>
                  </a:cubicBezTo>
                  <a:cubicBezTo>
                    <a:pt x="273" y="899"/>
                    <a:pt x="307" y="922"/>
                    <a:pt x="341" y="945"/>
                  </a:cubicBezTo>
                  <a:cubicBezTo>
                    <a:pt x="355" y="954"/>
                    <a:pt x="369" y="961"/>
                    <a:pt x="386" y="968"/>
                  </a:cubicBezTo>
                  <a:cubicBezTo>
                    <a:pt x="430" y="988"/>
                    <a:pt x="475" y="1005"/>
                    <a:pt x="523" y="1017"/>
                  </a:cubicBezTo>
                  <a:cubicBezTo>
                    <a:pt x="531" y="1019"/>
                    <a:pt x="539" y="1021"/>
                    <a:pt x="548" y="1021"/>
                  </a:cubicBezTo>
                  <a:cubicBezTo>
                    <a:pt x="589" y="1026"/>
                    <a:pt x="630" y="1032"/>
                    <a:pt x="672" y="1033"/>
                  </a:cubicBezTo>
                  <a:cubicBezTo>
                    <a:pt x="674" y="1033"/>
                    <a:pt x="676" y="1033"/>
                    <a:pt x="678" y="1033"/>
                  </a:cubicBezTo>
                  <a:cubicBezTo>
                    <a:pt x="728" y="1033"/>
                    <a:pt x="777" y="1020"/>
                    <a:pt x="821" y="995"/>
                  </a:cubicBezTo>
                  <a:cubicBezTo>
                    <a:pt x="919" y="956"/>
                    <a:pt x="995" y="875"/>
                    <a:pt x="1029" y="774"/>
                  </a:cubicBezTo>
                  <a:cubicBezTo>
                    <a:pt x="1036" y="756"/>
                    <a:pt x="1043" y="738"/>
                    <a:pt x="1046" y="718"/>
                  </a:cubicBezTo>
                  <a:cubicBezTo>
                    <a:pt x="1064" y="698"/>
                    <a:pt x="1078" y="675"/>
                    <a:pt x="1090" y="651"/>
                  </a:cubicBezTo>
                  <a:cubicBezTo>
                    <a:pt x="1102" y="619"/>
                    <a:pt x="1114" y="587"/>
                    <a:pt x="1126" y="556"/>
                  </a:cubicBezTo>
                  <a:cubicBezTo>
                    <a:pt x="1141" y="489"/>
                    <a:pt x="1139" y="419"/>
                    <a:pt x="1119" y="354"/>
                  </a:cubicBezTo>
                  <a:cubicBezTo>
                    <a:pt x="1105" y="322"/>
                    <a:pt x="1090" y="289"/>
                    <a:pt x="1076" y="257"/>
                  </a:cubicBezTo>
                  <a:cubicBezTo>
                    <a:pt x="1038" y="197"/>
                    <a:pt x="986" y="149"/>
                    <a:pt x="925" y="115"/>
                  </a:cubicBezTo>
                  <a:cubicBezTo>
                    <a:pt x="884" y="94"/>
                    <a:pt x="842" y="74"/>
                    <a:pt x="797" y="60"/>
                  </a:cubicBezTo>
                  <a:cubicBezTo>
                    <a:pt x="754" y="42"/>
                    <a:pt x="709" y="28"/>
                    <a:pt x="663" y="18"/>
                  </a:cubicBezTo>
                  <a:cubicBezTo>
                    <a:pt x="617" y="10"/>
                    <a:pt x="570" y="7"/>
                    <a:pt x="524" y="3"/>
                  </a:cubicBezTo>
                  <a:cubicBezTo>
                    <a:pt x="509" y="2"/>
                    <a:pt x="493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4148100" y="1621975"/>
              <a:ext cx="29050" cy="26425"/>
            </a:xfrm>
            <a:custGeom>
              <a:avLst/>
              <a:gdLst/>
              <a:ahLst/>
              <a:cxnLst/>
              <a:rect l="l" t="t" r="r" b="b"/>
              <a:pathLst>
                <a:path w="1162" h="1057" extrusionOk="0">
                  <a:moveTo>
                    <a:pt x="481" y="0"/>
                  </a:moveTo>
                  <a:cubicBezTo>
                    <a:pt x="456" y="0"/>
                    <a:pt x="432" y="3"/>
                    <a:pt x="397" y="8"/>
                  </a:cubicBezTo>
                  <a:cubicBezTo>
                    <a:pt x="375" y="12"/>
                    <a:pt x="354" y="15"/>
                    <a:pt x="332" y="20"/>
                  </a:cubicBezTo>
                  <a:cubicBezTo>
                    <a:pt x="329" y="21"/>
                    <a:pt x="325" y="22"/>
                    <a:pt x="322" y="24"/>
                  </a:cubicBezTo>
                  <a:cubicBezTo>
                    <a:pt x="292" y="34"/>
                    <a:pt x="251" y="54"/>
                    <a:pt x="222" y="69"/>
                  </a:cubicBezTo>
                  <a:cubicBezTo>
                    <a:pt x="181" y="92"/>
                    <a:pt x="143" y="121"/>
                    <a:pt x="112" y="154"/>
                  </a:cubicBezTo>
                  <a:cubicBezTo>
                    <a:pt x="108" y="158"/>
                    <a:pt x="106" y="160"/>
                    <a:pt x="104" y="162"/>
                  </a:cubicBezTo>
                  <a:cubicBezTo>
                    <a:pt x="94" y="176"/>
                    <a:pt x="85" y="190"/>
                    <a:pt x="75" y="204"/>
                  </a:cubicBezTo>
                  <a:cubicBezTo>
                    <a:pt x="41" y="243"/>
                    <a:pt x="20" y="290"/>
                    <a:pt x="10" y="340"/>
                  </a:cubicBezTo>
                  <a:cubicBezTo>
                    <a:pt x="4" y="376"/>
                    <a:pt x="0" y="410"/>
                    <a:pt x="0" y="446"/>
                  </a:cubicBezTo>
                  <a:cubicBezTo>
                    <a:pt x="1" y="467"/>
                    <a:pt x="13" y="530"/>
                    <a:pt x="18" y="550"/>
                  </a:cubicBezTo>
                  <a:cubicBezTo>
                    <a:pt x="20" y="563"/>
                    <a:pt x="23" y="576"/>
                    <a:pt x="27" y="589"/>
                  </a:cubicBezTo>
                  <a:cubicBezTo>
                    <a:pt x="46" y="644"/>
                    <a:pt x="70" y="697"/>
                    <a:pt x="103" y="745"/>
                  </a:cubicBezTo>
                  <a:cubicBezTo>
                    <a:pt x="130" y="782"/>
                    <a:pt x="158" y="818"/>
                    <a:pt x="189" y="851"/>
                  </a:cubicBezTo>
                  <a:cubicBezTo>
                    <a:pt x="198" y="861"/>
                    <a:pt x="207" y="870"/>
                    <a:pt x="216" y="878"/>
                  </a:cubicBezTo>
                  <a:cubicBezTo>
                    <a:pt x="238" y="897"/>
                    <a:pt x="262" y="912"/>
                    <a:pt x="284" y="928"/>
                  </a:cubicBezTo>
                  <a:cubicBezTo>
                    <a:pt x="308" y="946"/>
                    <a:pt x="333" y="963"/>
                    <a:pt x="359" y="978"/>
                  </a:cubicBezTo>
                  <a:cubicBezTo>
                    <a:pt x="369" y="983"/>
                    <a:pt x="378" y="987"/>
                    <a:pt x="389" y="991"/>
                  </a:cubicBezTo>
                  <a:cubicBezTo>
                    <a:pt x="430" y="1009"/>
                    <a:pt x="474" y="1024"/>
                    <a:pt x="518" y="1037"/>
                  </a:cubicBezTo>
                  <a:cubicBezTo>
                    <a:pt x="531" y="1040"/>
                    <a:pt x="544" y="1042"/>
                    <a:pt x="557" y="1045"/>
                  </a:cubicBezTo>
                  <a:cubicBezTo>
                    <a:pt x="602" y="1052"/>
                    <a:pt x="649" y="1055"/>
                    <a:pt x="695" y="1057"/>
                  </a:cubicBezTo>
                  <a:cubicBezTo>
                    <a:pt x="741" y="1053"/>
                    <a:pt x="788" y="1047"/>
                    <a:pt x="833" y="1036"/>
                  </a:cubicBezTo>
                  <a:cubicBezTo>
                    <a:pt x="847" y="1033"/>
                    <a:pt x="861" y="1030"/>
                    <a:pt x="874" y="1024"/>
                  </a:cubicBezTo>
                  <a:cubicBezTo>
                    <a:pt x="974" y="990"/>
                    <a:pt x="1059" y="920"/>
                    <a:pt x="1112" y="830"/>
                  </a:cubicBezTo>
                  <a:cubicBezTo>
                    <a:pt x="1138" y="785"/>
                    <a:pt x="1152" y="735"/>
                    <a:pt x="1153" y="684"/>
                  </a:cubicBezTo>
                  <a:cubicBezTo>
                    <a:pt x="1162" y="633"/>
                    <a:pt x="1159" y="581"/>
                    <a:pt x="1141" y="532"/>
                  </a:cubicBezTo>
                  <a:cubicBezTo>
                    <a:pt x="1127" y="500"/>
                    <a:pt x="1113" y="468"/>
                    <a:pt x="1098" y="435"/>
                  </a:cubicBezTo>
                  <a:cubicBezTo>
                    <a:pt x="1061" y="376"/>
                    <a:pt x="1008" y="327"/>
                    <a:pt x="947" y="295"/>
                  </a:cubicBezTo>
                  <a:lnTo>
                    <a:pt x="937" y="290"/>
                  </a:lnTo>
                  <a:cubicBezTo>
                    <a:pt x="930" y="271"/>
                    <a:pt x="921" y="252"/>
                    <a:pt x="911" y="233"/>
                  </a:cubicBezTo>
                  <a:cubicBezTo>
                    <a:pt x="909" y="230"/>
                    <a:pt x="907" y="228"/>
                    <a:pt x="905" y="226"/>
                  </a:cubicBezTo>
                  <a:cubicBezTo>
                    <a:pt x="883" y="195"/>
                    <a:pt x="859" y="167"/>
                    <a:pt x="834" y="139"/>
                  </a:cubicBezTo>
                  <a:cubicBezTo>
                    <a:pt x="830" y="136"/>
                    <a:pt x="826" y="132"/>
                    <a:pt x="821" y="128"/>
                  </a:cubicBezTo>
                  <a:cubicBezTo>
                    <a:pt x="808" y="116"/>
                    <a:pt x="783" y="100"/>
                    <a:pt x="774" y="94"/>
                  </a:cubicBezTo>
                  <a:cubicBezTo>
                    <a:pt x="765" y="88"/>
                    <a:pt x="741" y="70"/>
                    <a:pt x="726" y="61"/>
                  </a:cubicBezTo>
                  <a:cubicBezTo>
                    <a:pt x="720" y="57"/>
                    <a:pt x="712" y="55"/>
                    <a:pt x="706" y="52"/>
                  </a:cubicBezTo>
                  <a:cubicBezTo>
                    <a:pt x="666" y="35"/>
                    <a:pt x="625" y="16"/>
                    <a:pt x="583" y="11"/>
                  </a:cubicBezTo>
                  <a:cubicBezTo>
                    <a:pt x="537" y="4"/>
                    <a:pt x="509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042250" y="1492800"/>
              <a:ext cx="32075" cy="30525"/>
            </a:xfrm>
            <a:custGeom>
              <a:avLst/>
              <a:gdLst/>
              <a:ahLst/>
              <a:cxnLst/>
              <a:rect l="l" t="t" r="r" b="b"/>
              <a:pathLst>
                <a:path w="1283" h="1221" extrusionOk="0">
                  <a:moveTo>
                    <a:pt x="421" y="0"/>
                  </a:moveTo>
                  <a:cubicBezTo>
                    <a:pt x="412" y="0"/>
                    <a:pt x="402" y="0"/>
                    <a:pt x="392" y="1"/>
                  </a:cubicBezTo>
                  <a:cubicBezTo>
                    <a:pt x="322" y="3"/>
                    <a:pt x="253" y="24"/>
                    <a:pt x="193" y="61"/>
                  </a:cubicBezTo>
                  <a:cubicBezTo>
                    <a:pt x="147" y="87"/>
                    <a:pt x="109" y="125"/>
                    <a:pt x="82" y="170"/>
                  </a:cubicBezTo>
                  <a:cubicBezTo>
                    <a:pt x="48" y="209"/>
                    <a:pt x="27" y="257"/>
                    <a:pt x="17" y="308"/>
                  </a:cubicBezTo>
                  <a:cubicBezTo>
                    <a:pt x="1" y="375"/>
                    <a:pt x="3" y="444"/>
                    <a:pt x="23" y="510"/>
                  </a:cubicBezTo>
                  <a:cubicBezTo>
                    <a:pt x="34" y="589"/>
                    <a:pt x="56" y="666"/>
                    <a:pt x="86" y="741"/>
                  </a:cubicBezTo>
                  <a:cubicBezTo>
                    <a:pt x="115" y="808"/>
                    <a:pt x="142" y="875"/>
                    <a:pt x="189" y="932"/>
                  </a:cubicBezTo>
                  <a:cubicBezTo>
                    <a:pt x="218" y="972"/>
                    <a:pt x="250" y="1010"/>
                    <a:pt x="286" y="1045"/>
                  </a:cubicBezTo>
                  <a:cubicBezTo>
                    <a:pt x="323" y="1076"/>
                    <a:pt x="362" y="1104"/>
                    <a:pt x="402" y="1129"/>
                  </a:cubicBezTo>
                  <a:cubicBezTo>
                    <a:pt x="454" y="1163"/>
                    <a:pt x="516" y="1183"/>
                    <a:pt x="575" y="1200"/>
                  </a:cubicBezTo>
                  <a:cubicBezTo>
                    <a:pt x="590" y="1205"/>
                    <a:pt x="606" y="1208"/>
                    <a:pt x="622" y="1209"/>
                  </a:cubicBezTo>
                  <a:cubicBezTo>
                    <a:pt x="666" y="1216"/>
                    <a:pt x="712" y="1221"/>
                    <a:pt x="758" y="1221"/>
                  </a:cubicBezTo>
                  <a:cubicBezTo>
                    <a:pt x="914" y="1215"/>
                    <a:pt x="1073" y="1149"/>
                    <a:pt x="1176" y="1029"/>
                  </a:cubicBezTo>
                  <a:cubicBezTo>
                    <a:pt x="1244" y="953"/>
                    <a:pt x="1282" y="853"/>
                    <a:pt x="1281" y="751"/>
                  </a:cubicBezTo>
                  <a:cubicBezTo>
                    <a:pt x="1282" y="698"/>
                    <a:pt x="1269" y="646"/>
                    <a:pt x="1243" y="601"/>
                  </a:cubicBezTo>
                  <a:cubicBezTo>
                    <a:pt x="1225" y="550"/>
                    <a:pt x="1195" y="505"/>
                    <a:pt x="1154" y="471"/>
                  </a:cubicBezTo>
                  <a:cubicBezTo>
                    <a:pt x="1127" y="448"/>
                    <a:pt x="1099" y="430"/>
                    <a:pt x="1068" y="414"/>
                  </a:cubicBezTo>
                  <a:cubicBezTo>
                    <a:pt x="1022" y="319"/>
                    <a:pt x="956" y="230"/>
                    <a:pt x="876" y="170"/>
                  </a:cubicBezTo>
                  <a:cubicBezTo>
                    <a:pt x="835" y="137"/>
                    <a:pt x="792" y="108"/>
                    <a:pt x="745" y="82"/>
                  </a:cubicBezTo>
                  <a:cubicBezTo>
                    <a:pt x="701" y="60"/>
                    <a:pt x="655" y="43"/>
                    <a:pt x="608" y="28"/>
                  </a:cubicBezTo>
                  <a:cubicBezTo>
                    <a:pt x="547" y="9"/>
                    <a:pt x="484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3"/>
          <p:cNvSpPr/>
          <p:nvPr/>
        </p:nvSpPr>
        <p:spPr>
          <a:xfrm rot="7615112">
            <a:off x="-1009897" y="-959699"/>
            <a:ext cx="3195533" cy="1577375"/>
          </a:xfrm>
          <a:custGeom>
            <a:avLst/>
            <a:gdLst/>
            <a:ahLst/>
            <a:cxnLst/>
            <a:rect l="l" t="t" r="r" b="b"/>
            <a:pathLst>
              <a:path w="71383" h="35236" extrusionOk="0">
                <a:moveTo>
                  <a:pt x="13565" y="0"/>
                </a:moveTo>
                <a:cubicBezTo>
                  <a:pt x="12001" y="0"/>
                  <a:pt x="10428" y="68"/>
                  <a:pt x="8860" y="143"/>
                </a:cubicBezTo>
                <a:cubicBezTo>
                  <a:pt x="3820" y="382"/>
                  <a:pt x="644" y="5800"/>
                  <a:pt x="5" y="10476"/>
                </a:cubicBezTo>
                <a:cubicBezTo>
                  <a:pt x="1" y="25435"/>
                  <a:pt x="16985" y="34921"/>
                  <a:pt x="30670" y="35128"/>
                </a:cubicBezTo>
                <a:cubicBezTo>
                  <a:pt x="31173" y="35200"/>
                  <a:pt x="31739" y="35235"/>
                  <a:pt x="32361" y="35235"/>
                </a:cubicBezTo>
                <a:cubicBezTo>
                  <a:pt x="43330" y="35235"/>
                  <a:pt x="71383" y="24231"/>
                  <a:pt x="67336" y="12687"/>
                </a:cubicBezTo>
                <a:cubicBezTo>
                  <a:pt x="66159" y="10114"/>
                  <a:pt x="63153" y="8901"/>
                  <a:pt x="60344" y="8558"/>
                </a:cubicBezTo>
                <a:cubicBezTo>
                  <a:pt x="60268" y="8557"/>
                  <a:pt x="60192" y="8557"/>
                  <a:pt x="60116" y="8557"/>
                </a:cubicBezTo>
                <a:cubicBezTo>
                  <a:pt x="51295" y="8557"/>
                  <a:pt x="46835" y="9728"/>
                  <a:pt x="42719" y="9728"/>
                </a:cubicBezTo>
                <a:cubicBezTo>
                  <a:pt x="38107" y="9728"/>
                  <a:pt x="33926" y="8258"/>
                  <a:pt x="24526" y="2024"/>
                </a:cubicBezTo>
                <a:cubicBezTo>
                  <a:pt x="21031" y="392"/>
                  <a:pt x="17321" y="0"/>
                  <a:pt x="135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4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1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4"/>
          <p:cNvSpPr txBox="1">
            <a:spLocks noGrp="1"/>
          </p:cNvSpPr>
          <p:nvPr>
            <p:ph type="body" idx="1"/>
          </p:nvPr>
        </p:nvSpPr>
        <p:spPr>
          <a:xfrm>
            <a:off x="713100" y="1819650"/>
            <a:ext cx="7717500" cy="27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94" name="Google Shape;94;p4"/>
          <p:cNvSpPr/>
          <p:nvPr/>
        </p:nvSpPr>
        <p:spPr>
          <a:xfrm>
            <a:off x="-637021" y="-712648"/>
            <a:ext cx="1877757" cy="1360990"/>
          </a:xfrm>
          <a:custGeom>
            <a:avLst/>
            <a:gdLst/>
            <a:ahLst/>
            <a:cxnLst/>
            <a:rect l="l" t="t" r="r" b="b"/>
            <a:pathLst>
              <a:path w="41947" h="30403" extrusionOk="0">
                <a:moveTo>
                  <a:pt x="22726" y="1"/>
                </a:moveTo>
                <a:cubicBezTo>
                  <a:pt x="10985" y="1"/>
                  <a:pt x="1" y="8093"/>
                  <a:pt x="10967" y="23336"/>
                </a:cubicBezTo>
                <a:cubicBezTo>
                  <a:pt x="14643" y="27664"/>
                  <a:pt x="20747" y="30403"/>
                  <a:pt x="26637" y="30403"/>
                </a:cubicBezTo>
                <a:cubicBezTo>
                  <a:pt x="30051" y="30403"/>
                  <a:pt x="33394" y="29482"/>
                  <a:pt x="36151" y="27418"/>
                </a:cubicBezTo>
                <a:cubicBezTo>
                  <a:pt x="40399" y="23634"/>
                  <a:pt x="41947" y="16980"/>
                  <a:pt x="41044" y="11460"/>
                </a:cubicBezTo>
                <a:cubicBezTo>
                  <a:pt x="38997" y="3723"/>
                  <a:pt x="30687" y="1"/>
                  <a:pt x="2272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4"/>
          <p:cNvGrpSpPr/>
          <p:nvPr/>
        </p:nvGrpSpPr>
        <p:grpSpPr>
          <a:xfrm>
            <a:off x="30271" y="-313426"/>
            <a:ext cx="1365914" cy="890062"/>
            <a:chOff x="4042250" y="1243325"/>
            <a:chExt cx="762825" cy="497075"/>
          </a:xfrm>
        </p:grpSpPr>
        <p:sp>
          <p:nvSpPr>
            <p:cNvPr id="96" name="Google Shape;96;p4"/>
            <p:cNvSpPr/>
            <p:nvPr/>
          </p:nvSpPr>
          <p:spPr>
            <a:xfrm>
              <a:off x="4738250" y="1510075"/>
              <a:ext cx="35925" cy="38725"/>
            </a:xfrm>
            <a:custGeom>
              <a:avLst/>
              <a:gdLst/>
              <a:ahLst/>
              <a:cxnLst/>
              <a:rect l="l" t="t" r="r" b="b"/>
              <a:pathLst>
                <a:path w="1437" h="1549" extrusionOk="0">
                  <a:moveTo>
                    <a:pt x="759" y="1"/>
                  </a:moveTo>
                  <a:cubicBezTo>
                    <a:pt x="702" y="1"/>
                    <a:pt x="646" y="8"/>
                    <a:pt x="588" y="20"/>
                  </a:cubicBezTo>
                  <a:cubicBezTo>
                    <a:pt x="569" y="23"/>
                    <a:pt x="549" y="27"/>
                    <a:pt x="531" y="35"/>
                  </a:cubicBezTo>
                  <a:cubicBezTo>
                    <a:pt x="478" y="53"/>
                    <a:pt x="428" y="76"/>
                    <a:pt x="380" y="104"/>
                  </a:cubicBezTo>
                  <a:cubicBezTo>
                    <a:pt x="314" y="144"/>
                    <a:pt x="254" y="194"/>
                    <a:pt x="204" y="253"/>
                  </a:cubicBezTo>
                  <a:cubicBezTo>
                    <a:pt x="154" y="309"/>
                    <a:pt x="113" y="373"/>
                    <a:pt x="81" y="442"/>
                  </a:cubicBezTo>
                  <a:cubicBezTo>
                    <a:pt x="61" y="489"/>
                    <a:pt x="43" y="537"/>
                    <a:pt x="28" y="587"/>
                  </a:cubicBezTo>
                  <a:cubicBezTo>
                    <a:pt x="14" y="639"/>
                    <a:pt x="12" y="695"/>
                    <a:pt x="7" y="748"/>
                  </a:cubicBezTo>
                  <a:cubicBezTo>
                    <a:pt x="0" y="824"/>
                    <a:pt x="13" y="900"/>
                    <a:pt x="32" y="974"/>
                  </a:cubicBezTo>
                  <a:cubicBezTo>
                    <a:pt x="36" y="993"/>
                    <a:pt x="42" y="1012"/>
                    <a:pt x="50" y="1030"/>
                  </a:cubicBezTo>
                  <a:cubicBezTo>
                    <a:pt x="69" y="1082"/>
                    <a:pt x="93" y="1132"/>
                    <a:pt x="121" y="1180"/>
                  </a:cubicBezTo>
                  <a:cubicBezTo>
                    <a:pt x="196" y="1302"/>
                    <a:pt x="317" y="1422"/>
                    <a:pt x="450" y="1478"/>
                  </a:cubicBezTo>
                  <a:cubicBezTo>
                    <a:pt x="544" y="1521"/>
                    <a:pt x="645" y="1545"/>
                    <a:pt x="749" y="1549"/>
                  </a:cubicBezTo>
                  <a:cubicBezTo>
                    <a:pt x="786" y="1549"/>
                    <a:pt x="823" y="1545"/>
                    <a:pt x="858" y="1538"/>
                  </a:cubicBezTo>
                  <a:cubicBezTo>
                    <a:pt x="895" y="1534"/>
                    <a:pt x="931" y="1525"/>
                    <a:pt x="966" y="1513"/>
                  </a:cubicBezTo>
                  <a:cubicBezTo>
                    <a:pt x="1073" y="1470"/>
                    <a:pt x="1164" y="1417"/>
                    <a:pt x="1243" y="1330"/>
                  </a:cubicBezTo>
                  <a:cubicBezTo>
                    <a:pt x="1306" y="1260"/>
                    <a:pt x="1353" y="1179"/>
                    <a:pt x="1384" y="1091"/>
                  </a:cubicBezTo>
                  <a:cubicBezTo>
                    <a:pt x="1417" y="1005"/>
                    <a:pt x="1436" y="915"/>
                    <a:pt x="1428" y="821"/>
                  </a:cubicBezTo>
                  <a:cubicBezTo>
                    <a:pt x="1427" y="807"/>
                    <a:pt x="1424" y="792"/>
                    <a:pt x="1422" y="777"/>
                  </a:cubicBezTo>
                  <a:cubicBezTo>
                    <a:pt x="1425" y="752"/>
                    <a:pt x="1431" y="729"/>
                    <a:pt x="1432" y="703"/>
                  </a:cubicBezTo>
                  <a:cubicBezTo>
                    <a:pt x="1434" y="633"/>
                    <a:pt x="1424" y="564"/>
                    <a:pt x="1403" y="499"/>
                  </a:cubicBezTo>
                  <a:cubicBezTo>
                    <a:pt x="1385" y="451"/>
                    <a:pt x="1365" y="403"/>
                    <a:pt x="1340" y="358"/>
                  </a:cubicBezTo>
                  <a:cubicBezTo>
                    <a:pt x="1331" y="340"/>
                    <a:pt x="1321" y="323"/>
                    <a:pt x="1308" y="307"/>
                  </a:cubicBezTo>
                  <a:cubicBezTo>
                    <a:pt x="1277" y="266"/>
                    <a:pt x="1245" y="227"/>
                    <a:pt x="1210" y="190"/>
                  </a:cubicBezTo>
                  <a:cubicBezTo>
                    <a:pt x="1172" y="156"/>
                    <a:pt x="1129" y="125"/>
                    <a:pt x="1085" y="98"/>
                  </a:cubicBezTo>
                  <a:cubicBezTo>
                    <a:pt x="1028" y="61"/>
                    <a:pt x="963" y="33"/>
                    <a:pt x="896" y="18"/>
                  </a:cubicBezTo>
                  <a:cubicBezTo>
                    <a:pt x="849" y="6"/>
                    <a:pt x="804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4662775" y="1512200"/>
              <a:ext cx="35550" cy="32650"/>
            </a:xfrm>
            <a:custGeom>
              <a:avLst/>
              <a:gdLst/>
              <a:ahLst/>
              <a:cxnLst/>
              <a:rect l="l" t="t" r="r" b="b"/>
              <a:pathLst>
                <a:path w="1422" h="1306" extrusionOk="0">
                  <a:moveTo>
                    <a:pt x="623" y="1"/>
                  </a:moveTo>
                  <a:cubicBezTo>
                    <a:pt x="609" y="1"/>
                    <a:pt x="595" y="1"/>
                    <a:pt x="582" y="3"/>
                  </a:cubicBezTo>
                  <a:cubicBezTo>
                    <a:pt x="534" y="7"/>
                    <a:pt x="488" y="15"/>
                    <a:pt x="442" y="27"/>
                  </a:cubicBezTo>
                  <a:cubicBezTo>
                    <a:pt x="413" y="35"/>
                    <a:pt x="385" y="47"/>
                    <a:pt x="358" y="61"/>
                  </a:cubicBezTo>
                  <a:cubicBezTo>
                    <a:pt x="329" y="72"/>
                    <a:pt x="301" y="86"/>
                    <a:pt x="275" y="103"/>
                  </a:cubicBezTo>
                  <a:cubicBezTo>
                    <a:pt x="237" y="130"/>
                    <a:pt x="201" y="159"/>
                    <a:pt x="168" y="192"/>
                  </a:cubicBezTo>
                  <a:cubicBezTo>
                    <a:pt x="136" y="226"/>
                    <a:pt x="108" y="265"/>
                    <a:pt x="86" y="305"/>
                  </a:cubicBezTo>
                  <a:cubicBezTo>
                    <a:pt x="55" y="356"/>
                    <a:pt x="33" y="410"/>
                    <a:pt x="20" y="467"/>
                  </a:cubicBezTo>
                  <a:cubicBezTo>
                    <a:pt x="6" y="523"/>
                    <a:pt x="0" y="580"/>
                    <a:pt x="2" y="638"/>
                  </a:cubicBezTo>
                  <a:cubicBezTo>
                    <a:pt x="5" y="666"/>
                    <a:pt x="8" y="695"/>
                    <a:pt x="13" y="724"/>
                  </a:cubicBezTo>
                  <a:cubicBezTo>
                    <a:pt x="18" y="754"/>
                    <a:pt x="23" y="783"/>
                    <a:pt x="31" y="812"/>
                  </a:cubicBezTo>
                  <a:cubicBezTo>
                    <a:pt x="34" y="824"/>
                    <a:pt x="37" y="835"/>
                    <a:pt x="42" y="847"/>
                  </a:cubicBezTo>
                  <a:cubicBezTo>
                    <a:pt x="60" y="890"/>
                    <a:pt x="79" y="933"/>
                    <a:pt x="102" y="975"/>
                  </a:cubicBezTo>
                  <a:cubicBezTo>
                    <a:pt x="108" y="987"/>
                    <a:pt x="116" y="998"/>
                    <a:pt x="123" y="1008"/>
                  </a:cubicBezTo>
                  <a:cubicBezTo>
                    <a:pt x="152" y="1047"/>
                    <a:pt x="182" y="1082"/>
                    <a:pt x="214" y="1118"/>
                  </a:cubicBezTo>
                  <a:cubicBezTo>
                    <a:pt x="253" y="1159"/>
                    <a:pt x="306" y="1192"/>
                    <a:pt x="354" y="1223"/>
                  </a:cubicBezTo>
                  <a:cubicBezTo>
                    <a:pt x="364" y="1229"/>
                    <a:pt x="376" y="1235"/>
                    <a:pt x="387" y="1240"/>
                  </a:cubicBezTo>
                  <a:cubicBezTo>
                    <a:pt x="429" y="1258"/>
                    <a:pt x="472" y="1275"/>
                    <a:pt x="517" y="1288"/>
                  </a:cubicBezTo>
                  <a:cubicBezTo>
                    <a:pt x="565" y="1299"/>
                    <a:pt x="615" y="1306"/>
                    <a:pt x="665" y="1306"/>
                  </a:cubicBezTo>
                  <a:cubicBezTo>
                    <a:pt x="676" y="1306"/>
                    <a:pt x="686" y="1305"/>
                    <a:pt x="696" y="1305"/>
                  </a:cubicBezTo>
                  <a:cubicBezTo>
                    <a:pt x="743" y="1302"/>
                    <a:pt x="789" y="1294"/>
                    <a:pt x="834" y="1284"/>
                  </a:cubicBezTo>
                  <a:cubicBezTo>
                    <a:pt x="850" y="1282"/>
                    <a:pt x="864" y="1278"/>
                    <a:pt x="879" y="1273"/>
                  </a:cubicBezTo>
                  <a:cubicBezTo>
                    <a:pt x="1006" y="1231"/>
                    <a:pt x="1120" y="1158"/>
                    <a:pt x="1209" y="1058"/>
                  </a:cubicBezTo>
                  <a:cubicBezTo>
                    <a:pt x="1254" y="1010"/>
                    <a:pt x="1290" y="955"/>
                    <a:pt x="1321" y="896"/>
                  </a:cubicBezTo>
                  <a:cubicBezTo>
                    <a:pt x="1341" y="852"/>
                    <a:pt x="1357" y="808"/>
                    <a:pt x="1373" y="761"/>
                  </a:cubicBezTo>
                  <a:cubicBezTo>
                    <a:pt x="1378" y="744"/>
                    <a:pt x="1381" y="727"/>
                    <a:pt x="1384" y="709"/>
                  </a:cubicBezTo>
                  <a:cubicBezTo>
                    <a:pt x="1421" y="518"/>
                    <a:pt x="1320" y="327"/>
                    <a:pt x="1141" y="251"/>
                  </a:cubicBezTo>
                  <a:cubicBezTo>
                    <a:pt x="1122" y="225"/>
                    <a:pt x="1100" y="199"/>
                    <a:pt x="1078" y="177"/>
                  </a:cubicBezTo>
                  <a:cubicBezTo>
                    <a:pt x="1045" y="143"/>
                    <a:pt x="1003" y="118"/>
                    <a:pt x="965" y="94"/>
                  </a:cubicBezTo>
                  <a:cubicBezTo>
                    <a:pt x="954" y="86"/>
                    <a:pt x="943" y="78"/>
                    <a:pt x="931" y="73"/>
                  </a:cubicBezTo>
                  <a:cubicBezTo>
                    <a:pt x="888" y="54"/>
                    <a:pt x="844" y="37"/>
                    <a:pt x="800" y="23"/>
                  </a:cubicBezTo>
                  <a:cubicBezTo>
                    <a:pt x="744" y="6"/>
                    <a:pt x="680" y="3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4675500" y="1607700"/>
              <a:ext cx="31625" cy="31875"/>
            </a:xfrm>
            <a:custGeom>
              <a:avLst/>
              <a:gdLst/>
              <a:ahLst/>
              <a:cxnLst/>
              <a:rect l="l" t="t" r="r" b="b"/>
              <a:pathLst>
                <a:path w="1265" h="1275" extrusionOk="0">
                  <a:moveTo>
                    <a:pt x="583" y="1"/>
                  </a:moveTo>
                  <a:cubicBezTo>
                    <a:pt x="575" y="1"/>
                    <a:pt x="566" y="1"/>
                    <a:pt x="558" y="1"/>
                  </a:cubicBezTo>
                  <a:cubicBezTo>
                    <a:pt x="296" y="15"/>
                    <a:pt x="72" y="220"/>
                    <a:pt x="22" y="477"/>
                  </a:cubicBezTo>
                  <a:cubicBezTo>
                    <a:pt x="1" y="588"/>
                    <a:pt x="0" y="713"/>
                    <a:pt x="41" y="820"/>
                  </a:cubicBezTo>
                  <a:cubicBezTo>
                    <a:pt x="82" y="927"/>
                    <a:pt x="144" y="1034"/>
                    <a:pt x="238" y="1106"/>
                  </a:cubicBezTo>
                  <a:cubicBezTo>
                    <a:pt x="337" y="1180"/>
                    <a:pt x="443" y="1241"/>
                    <a:pt x="567" y="1261"/>
                  </a:cubicBezTo>
                  <a:cubicBezTo>
                    <a:pt x="619" y="1270"/>
                    <a:pt x="672" y="1274"/>
                    <a:pt x="724" y="1274"/>
                  </a:cubicBezTo>
                  <a:cubicBezTo>
                    <a:pt x="795" y="1274"/>
                    <a:pt x="866" y="1266"/>
                    <a:pt x="936" y="1249"/>
                  </a:cubicBezTo>
                  <a:cubicBezTo>
                    <a:pt x="1067" y="1220"/>
                    <a:pt x="1186" y="1089"/>
                    <a:pt x="1209" y="959"/>
                  </a:cubicBezTo>
                  <a:cubicBezTo>
                    <a:pt x="1221" y="893"/>
                    <a:pt x="1233" y="827"/>
                    <a:pt x="1245" y="762"/>
                  </a:cubicBezTo>
                  <a:cubicBezTo>
                    <a:pt x="1264" y="658"/>
                    <a:pt x="1251" y="554"/>
                    <a:pt x="1195" y="463"/>
                  </a:cubicBezTo>
                  <a:cubicBezTo>
                    <a:pt x="1173" y="424"/>
                    <a:pt x="1141" y="390"/>
                    <a:pt x="1103" y="364"/>
                  </a:cubicBezTo>
                  <a:cubicBezTo>
                    <a:pt x="1093" y="337"/>
                    <a:pt x="1080" y="310"/>
                    <a:pt x="1065" y="284"/>
                  </a:cubicBezTo>
                  <a:cubicBezTo>
                    <a:pt x="970" y="117"/>
                    <a:pt x="776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4696975" y="1561575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69" y="1"/>
                  </a:moveTo>
                  <a:cubicBezTo>
                    <a:pt x="503" y="1"/>
                    <a:pt x="433" y="20"/>
                    <a:pt x="363" y="64"/>
                  </a:cubicBezTo>
                  <a:cubicBezTo>
                    <a:pt x="0" y="290"/>
                    <a:pt x="236" y="798"/>
                    <a:pt x="577" y="798"/>
                  </a:cubicBezTo>
                  <a:cubicBezTo>
                    <a:pt x="642" y="798"/>
                    <a:pt x="712" y="779"/>
                    <a:pt x="783" y="736"/>
                  </a:cubicBezTo>
                  <a:cubicBezTo>
                    <a:pt x="1145" y="510"/>
                    <a:pt x="910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4729300" y="1434075"/>
              <a:ext cx="35075" cy="28775"/>
            </a:xfrm>
            <a:custGeom>
              <a:avLst/>
              <a:gdLst/>
              <a:ahLst/>
              <a:cxnLst/>
              <a:rect l="l" t="t" r="r" b="b"/>
              <a:pathLst>
                <a:path w="1403" h="1151" extrusionOk="0">
                  <a:moveTo>
                    <a:pt x="641" y="0"/>
                  </a:moveTo>
                  <a:cubicBezTo>
                    <a:pt x="630" y="0"/>
                    <a:pt x="619" y="1"/>
                    <a:pt x="608" y="2"/>
                  </a:cubicBezTo>
                  <a:cubicBezTo>
                    <a:pt x="501" y="11"/>
                    <a:pt x="397" y="43"/>
                    <a:pt x="305" y="97"/>
                  </a:cubicBezTo>
                  <a:cubicBezTo>
                    <a:pt x="208" y="153"/>
                    <a:pt x="142" y="231"/>
                    <a:pt x="82" y="323"/>
                  </a:cubicBezTo>
                  <a:cubicBezTo>
                    <a:pt x="55" y="365"/>
                    <a:pt x="38" y="415"/>
                    <a:pt x="23" y="462"/>
                  </a:cubicBezTo>
                  <a:cubicBezTo>
                    <a:pt x="8" y="513"/>
                    <a:pt x="1" y="565"/>
                    <a:pt x="2" y="618"/>
                  </a:cubicBezTo>
                  <a:cubicBezTo>
                    <a:pt x="3" y="644"/>
                    <a:pt x="6" y="670"/>
                    <a:pt x="11" y="694"/>
                  </a:cubicBezTo>
                  <a:cubicBezTo>
                    <a:pt x="14" y="719"/>
                    <a:pt x="18" y="744"/>
                    <a:pt x="24" y="768"/>
                  </a:cubicBezTo>
                  <a:cubicBezTo>
                    <a:pt x="59" y="864"/>
                    <a:pt x="92" y="913"/>
                    <a:pt x="161" y="986"/>
                  </a:cubicBezTo>
                  <a:cubicBezTo>
                    <a:pt x="229" y="1061"/>
                    <a:pt x="325" y="1103"/>
                    <a:pt x="420" y="1132"/>
                  </a:cubicBezTo>
                  <a:cubicBezTo>
                    <a:pt x="466" y="1145"/>
                    <a:pt x="515" y="1151"/>
                    <a:pt x="563" y="1151"/>
                  </a:cubicBezTo>
                  <a:cubicBezTo>
                    <a:pt x="568" y="1151"/>
                    <a:pt x="572" y="1151"/>
                    <a:pt x="577" y="1150"/>
                  </a:cubicBezTo>
                  <a:cubicBezTo>
                    <a:pt x="618" y="1148"/>
                    <a:pt x="660" y="1142"/>
                    <a:pt x="701" y="1133"/>
                  </a:cubicBezTo>
                  <a:cubicBezTo>
                    <a:pt x="710" y="1131"/>
                    <a:pt x="720" y="1128"/>
                    <a:pt x="730" y="1125"/>
                  </a:cubicBezTo>
                  <a:cubicBezTo>
                    <a:pt x="811" y="1096"/>
                    <a:pt x="888" y="1054"/>
                    <a:pt x="946" y="989"/>
                  </a:cubicBezTo>
                  <a:cubicBezTo>
                    <a:pt x="953" y="983"/>
                    <a:pt x="957" y="975"/>
                    <a:pt x="963" y="968"/>
                  </a:cubicBezTo>
                  <a:cubicBezTo>
                    <a:pt x="978" y="970"/>
                    <a:pt x="994" y="971"/>
                    <a:pt x="1010" y="972"/>
                  </a:cubicBezTo>
                  <a:cubicBezTo>
                    <a:pt x="1115" y="964"/>
                    <a:pt x="1214" y="919"/>
                    <a:pt x="1290" y="844"/>
                  </a:cubicBezTo>
                  <a:cubicBezTo>
                    <a:pt x="1354" y="767"/>
                    <a:pt x="1402" y="667"/>
                    <a:pt x="1394" y="565"/>
                  </a:cubicBezTo>
                  <a:cubicBezTo>
                    <a:pt x="1389" y="458"/>
                    <a:pt x="1344" y="358"/>
                    <a:pt x="1267" y="285"/>
                  </a:cubicBezTo>
                  <a:cubicBezTo>
                    <a:pt x="1204" y="228"/>
                    <a:pt x="1137" y="176"/>
                    <a:pt x="1067" y="129"/>
                  </a:cubicBezTo>
                  <a:cubicBezTo>
                    <a:pt x="998" y="83"/>
                    <a:pt x="920" y="54"/>
                    <a:pt x="841" y="28"/>
                  </a:cubicBezTo>
                  <a:cubicBezTo>
                    <a:pt x="817" y="20"/>
                    <a:pt x="794" y="15"/>
                    <a:pt x="770" y="13"/>
                  </a:cubicBezTo>
                  <a:cubicBezTo>
                    <a:pt x="728" y="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4680575" y="1437325"/>
              <a:ext cx="21500" cy="24000"/>
            </a:xfrm>
            <a:custGeom>
              <a:avLst/>
              <a:gdLst/>
              <a:ahLst/>
              <a:cxnLst/>
              <a:rect l="l" t="t" r="r" b="b"/>
              <a:pathLst>
                <a:path w="860" h="960" extrusionOk="0">
                  <a:moveTo>
                    <a:pt x="411" y="0"/>
                  </a:moveTo>
                  <a:cubicBezTo>
                    <a:pt x="373" y="0"/>
                    <a:pt x="335" y="6"/>
                    <a:pt x="297" y="17"/>
                  </a:cubicBezTo>
                  <a:lnTo>
                    <a:pt x="200" y="60"/>
                  </a:lnTo>
                  <a:cubicBezTo>
                    <a:pt x="141" y="97"/>
                    <a:pt x="92" y="150"/>
                    <a:pt x="60" y="211"/>
                  </a:cubicBezTo>
                  <a:cubicBezTo>
                    <a:pt x="58" y="215"/>
                    <a:pt x="55" y="220"/>
                    <a:pt x="54" y="223"/>
                  </a:cubicBezTo>
                  <a:cubicBezTo>
                    <a:pt x="40" y="255"/>
                    <a:pt x="28" y="290"/>
                    <a:pt x="18" y="322"/>
                  </a:cubicBezTo>
                  <a:cubicBezTo>
                    <a:pt x="17" y="325"/>
                    <a:pt x="17" y="326"/>
                    <a:pt x="15" y="328"/>
                  </a:cubicBezTo>
                  <a:cubicBezTo>
                    <a:pt x="14" y="332"/>
                    <a:pt x="13" y="335"/>
                    <a:pt x="13" y="340"/>
                  </a:cubicBezTo>
                  <a:cubicBezTo>
                    <a:pt x="13" y="342"/>
                    <a:pt x="12" y="344"/>
                    <a:pt x="12" y="346"/>
                  </a:cubicBezTo>
                  <a:cubicBezTo>
                    <a:pt x="8" y="379"/>
                    <a:pt x="4" y="419"/>
                    <a:pt x="1" y="452"/>
                  </a:cubicBezTo>
                  <a:cubicBezTo>
                    <a:pt x="0" y="460"/>
                    <a:pt x="0" y="468"/>
                    <a:pt x="1" y="477"/>
                  </a:cubicBezTo>
                  <a:cubicBezTo>
                    <a:pt x="5" y="562"/>
                    <a:pt x="30" y="646"/>
                    <a:pt x="74" y="719"/>
                  </a:cubicBezTo>
                  <a:cubicBezTo>
                    <a:pt x="78" y="727"/>
                    <a:pt x="82" y="734"/>
                    <a:pt x="87" y="742"/>
                  </a:cubicBezTo>
                  <a:cubicBezTo>
                    <a:pt x="112" y="777"/>
                    <a:pt x="140" y="810"/>
                    <a:pt x="170" y="840"/>
                  </a:cubicBezTo>
                  <a:cubicBezTo>
                    <a:pt x="202" y="868"/>
                    <a:pt x="237" y="893"/>
                    <a:pt x="274" y="913"/>
                  </a:cubicBezTo>
                  <a:cubicBezTo>
                    <a:pt x="318" y="939"/>
                    <a:pt x="368" y="953"/>
                    <a:pt x="419" y="955"/>
                  </a:cubicBezTo>
                  <a:cubicBezTo>
                    <a:pt x="437" y="958"/>
                    <a:pt x="455" y="960"/>
                    <a:pt x="473" y="960"/>
                  </a:cubicBezTo>
                  <a:cubicBezTo>
                    <a:pt x="506" y="960"/>
                    <a:pt x="540" y="954"/>
                    <a:pt x="571" y="944"/>
                  </a:cubicBezTo>
                  <a:cubicBezTo>
                    <a:pt x="623" y="930"/>
                    <a:pt x="670" y="904"/>
                    <a:pt x="709" y="866"/>
                  </a:cubicBezTo>
                  <a:cubicBezTo>
                    <a:pt x="751" y="836"/>
                    <a:pt x="786" y="796"/>
                    <a:pt x="809" y="748"/>
                  </a:cubicBezTo>
                  <a:cubicBezTo>
                    <a:pt x="820" y="717"/>
                    <a:pt x="832" y="684"/>
                    <a:pt x="844" y="653"/>
                  </a:cubicBezTo>
                  <a:cubicBezTo>
                    <a:pt x="859" y="586"/>
                    <a:pt x="857" y="517"/>
                    <a:pt x="838" y="451"/>
                  </a:cubicBezTo>
                  <a:cubicBezTo>
                    <a:pt x="827" y="426"/>
                    <a:pt x="815" y="401"/>
                    <a:pt x="804" y="376"/>
                  </a:cubicBezTo>
                  <a:cubicBezTo>
                    <a:pt x="802" y="291"/>
                    <a:pt x="770" y="209"/>
                    <a:pt x="712" y="145"/>
                  </a:cubicBezTo>
                  <a:cubicBezTo>
                    <a:pt x="682" y="102"/>
                    <a:pt x="642" y="67"/>
                    <a:pt x="595" y="46"/>
                  </a:cubicBezTo>
                  <a:cubicBezTo>
                    <a:pt x="563" y="34"/>
                    <a:pt x="531" y="22"/>
                    <a:pt x="501" y="10"/>
                  </a:cubicBezTo>
                  <a:cubicBezTo>
                    <a:pt x="471" y="4"/>
                    <a:pt x="441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4783050" y="1478250"/>
              <a:ext cx="22025" cy="23250"/>
            </a:xfrm>
            <a:custGeom>
              <a:avLst/>
              <a:gdLst/>
              <a:ahLst/>
              <a:cxnLst/>
              <a:rect l="l" t="t" r="r" b="b"/>
              <a:pathLst>
                <a:path w="881" h="930" extrusionOk="0">
                  <a:moveTo>
                    <a:pt x="404" y="0"/>
                  </a:moveTo>
                  <a:cubicBezTo>
                    <a:pt x="328" y="0"/>
                    <a:pt x="254" y="20"/>
                    <a:pt x="188" y="58"/>
                  </a:cubicBezTo>
                  <a:cubicBezTo>
                    <a:pt x="161" y="79"/>
                    <a:pt x="134" y="103"/>
                    <a:pt x="106" y="125"/>
                  </a:cubicBezTo>
                  <a:cubicBezTo>
                    <a:pt x="59" y="175"/>
                    <a:pt x="27" y="237"/>
                    <a:pt x="11" y="303"/>
                  </a:cubicBezTo>
                  <a:cubicBezTo>
                    <a:pt x="7" y="336"/>
                    <a:pt x="4" y="371"/>
                    <a:pt x="1" y="405"/>
                  </a:cubicBezTo>
                  <a:cubicBezTo>
                    <a:pt x="3" y="475"/>
                    <a:pt x="24" y="543"/>
                    <a:pt x="60" y="602"/>
                  </a:cubicBezTo>
                  <a:lnTo>
                    <a:pt x="149" y="744"/>
                  </a:lnTo>
                  <a:cubicBezTo>
                    <a:pt x="175" y="789"/>
                    <a:pt x="213" y="828"/>
                    <a:pt x="258" y="854"/>
                  </a:cubicBezTo>
                  <a:cubicBezTo>
                    <a:pt x="321" y="903"/>
                    <a:pt x="398" y="929"/>
                    <a:pt x="476" y="929"/>
                  </a:cubicBezTo>
                  <a:cubicBezTo>
                    <a:pt x="500" y="929"/>
                    <a:pt x="523" y="927"/>
                    <a:pt x="546" y="922"/>
                  </a:cubicBezTo>
                  <a:cubicBezTo>
                    <a:pt x="599" y="918"/>
                    <a:pt x="650" y="901"/>
                    <a:pt x="695" y="870"/>
                  </a:cubicBezTo>
                  <a:lnTo>
                    <a:pt x="776" y="802"/>
                  </a:lnTo>
                  <a:cubicBezTo>
                    <a:pt x="822" y="752"/>
                    <a:pt x="854" y="691"/>
                    <a:pt x="871" y="624"/>
                  </a:cubicBezTo>
                  <a:cubicBezTo>
                    <a:pt x="874" y="590"/>
                    <a:pt x="877" y="557"/>
                    <a:pt x="880" y="523"/>
                  </a:cubicBezTo>
                  <a:cubicBezTo>
                    <a:pt x="878" y="453"/>
                    <a:pt x="858" y="384"/>
                    <a:pt x="821" y="325"/>
                  </a:cubicBezTo>
                  <a:lnTo>
                    <a:pt x="733" y="184"/>
                  </a:lnTo>
                  <a:cubicBezTo>
                    <a:pt x="674" y="98"/>
                    <a:pt x="586" y="35"/>
                    <a:pt x="486" y="8"/>
                  </a:cubicBezTo>
                  <a:cubicBezTo>
                    <a:pt x="459" y="3"/>
                    <a:pt x="431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4763525" y="1372300"/>
              <a:ext cx="34800" cy="33875"/>
            </a:xfrm>
            <a:custGeom>
              <a:avLst/>
              <a:gdLst/>
              <a:ahLst/>
              <a:cxnLst/>
              <a:rect l="l" t="t" r="r" b="b"/>
              <a:pathLst>
                <a:path w="1392" h="1355" extrusionOk="0">
                  <a:moveTo>
                    <a:pt x="600" y="1"/>
                  </a:moveTo>
                  <a:cubicBezTo>
                    <a:pt x="535" y="1"/>
                    <a:pt x="470" y="9"/>
                    <a:pt x="407" y="33"/>
                  </a:cubicBezTo>
                  <a:cubicBezTo>
                    <a:pt x="355" y="50"/>
                    <a:pt x="305" y="74"/>
                    <a:pt x="260" y="103"/>
                  </a:cubicBezTo>
                  <a:cubicBezTo>
                    <a:pt x="188" y="153"/>
                    <a:pt x="126" y="218"/>
                    <a:pt x="82" y="293"/>
                  </a:cubicBezTo>
                  <a:cubicBezTo>
                    <a:pt x="56" y="337"/>
                    <a:pt x="36" y="384"/>
                    <a:pt x="24" y="434"/>
                  </a:cubicBezTo>
                  <a:cubicBezTo>
                    <a:pt x="1" y="526"/>
                    <a:pt x="9" y="611"/>
                    <a:pt x="29" y="702"/>
                  </a:cubicBezTo>
                  <a:cubicBezTo>
                    <a:pt x="31" y="717"/>
                    <a:pt x="36" y="732"/>
                    <a:pt x="42" y="746"/>
                  </a:cubicBezTo>
                  <a:cubicBezTo>
                    <a:pt x="58" y="789"/>
                    <a:pt x="77" y="830"/>
                    <a:pt x="100" y="872"/>
                  </a:cubicBezTo>
                  <a:cubicBezTo>
                    <a:pt x="135" y="927"/>
                    <a:pt x="176" y="977"/>
                    <a:pt x="222" y="1024"/>
                  </a:cubicBezTo>
                  <a:cubicBezTo>
                    <a:pt x="285" y="1090"/>
                    <a:pt x="363" y="1144"/>
                    <a:pt x="439" y="1192"/>
                  </a:cubicBezTo>
                  <a:cubicBezTo>
                    <a:pt x="608" y="1301"/>
                    <a:pt x="809" y="1347"/>
                    <a:pt x="1007" y="1355"/>
                  </a:cubicBezTo>
                  <a:cubicBezTo>
                    <a:pt x="1009" y="1355"/>
                    <a:pt x="1011" y="1355"/>
                    <a:pt x="1013" y="1355"/>
                  </a:cubicBezTo>
                  <a:cubicBezTo>
                    <a:pt x="1064" y="1355"/>
                    <a:pt x="1113" y="1342"/>
                    <a:pt x="1157" y="1317"/>
                  </a:cubicBezTo>
                  <a:cubicBezTo>
                    <a:pt x="1208" y="1299"/>
                    <a:pt x="1252" y="1268"/>
                    <a:pt x="1286" y="1228"/>
                  </a:cubicBezTo>
                  <a:cubicBezTo>
                    <a:pt x="1354" y="1150"/>
                    <a:pt x="1391" y="1051"/>
                    <a:pt x="1391" y="948"/>
                  </a:cubicBezTo>
                  <a:cubicBezTo>
                    <a:pt x="1391" y="885"/>
                    <a:pt x="1391" y="822"/>
                    <a:pt x="1390" y="759"/>
                  </a:cubicBezTo>
                  <a:cubicBezTo>
                    <a:pt x="1390" y="663"/>
                    <a:pt x="1342" y="560"/>
                    <a:pt x="1275" y="492"/>
                  </a:cubicBezTo>
                  <a:cubicBezTo>
                    <a:pt x="1258" y="456"/>
                    <a:pt x="1241" y="419"/>
                    <a:pt x="1222" y="383"/>
                  </a:cubicBezTo>
                  <a:cubicBezTo>
                    <a:pt x="1205" y="354"/>
                    <a:pt x="1187" y="326"/>
                    <a:pt x="1166" y="300"/>
                  </a:cubicBezTo>
                  <a:cubicBezTo>
                    <a:pt x="1128" y="250"/>
                    <a:pt x="1088" y="197"/>
                    <a:pt x="1037" y="157"/>
                  </a:cubicBezTo>
                  <a:cubicBezTo>
                    <a:pt x="948" y="87"/>
                    <a:pt x="848" y="26"/>
                    <a:pt x="733" y="10"/>
                  </a:cubicBezTo>
                  <a:cubicBezTo>
                    <a:pt x="689" y="5"/>
                    <a:pt x="644" y="1"/>
                    <a:pt x="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4699450" y="1378250"/>
              <a:ext cx="22725" cy="23075"/>
            </a:xfrm>
            <a:custGeom>
              <a:avLst/>
              <a:gdLst/>
              <a:ahLst/>
              <a:cxnLst/>
              <a:rect l="l" t="t" r="r" b="b"/>
              <a:pathLst>
                <a:path w="909" h="923" extrusionOk="0">
                  <a:moveTo>
                    <a:pt x="485" y="1"/>
                  </a:moveTo>
                  <a:cubicBezTo>
                    <a:pt x="478" y="1"/>
                    <a:pt x="471" y="1"/>
                    <a:pt x="463" y="1"/>
                  </a:cubicBezTo>
                  <a:cubicBezTo>
                    <a:pt x="425" y="4"/>
                    <a:pt x="389" y="9"/>
                    <a:pt x="353" y="19"/>
                  </a:cubicBezTo>
                  <a:cubicBezTo>
                    <a:pt x="349" y="19"/>
                    <a:pt x="345" y="21"/>
                    <a:pt x="342" y="22"/>
                  </a:cubicBezTo>
                  <a:cubicBezTo>
                    <a:pt x="305" y="35"/>
                    <a:pt x="271" y="51"/>
                    <a:pt x="237" y="70"/>
                  </a:cubicBezTo>
                  <a:cubicBezTo>
                    <a:pt x="233" y="72"/>
                    <a:pt x="230" y="74"/>
                    <a:pt x="226" y="77"/>
                  </a:cubicBezTo>
                  <a:cubicBezTo>
                    <a:pt x="196" y="101"/>
                    <a:pt x="165" y="125"/>
                    <a:pt x="137" y="151"/>
                  </a:cubicBezTo>
                  <a:cubicBezTo>
                    <a:pt x="134" y="154"/>
                    <a:pt x="130" y="157"/>
                    <a:pt x="128" y="160"/>
                  </a:cubicBezTo>
                  <a:cubicBezTo>
                    <a:pt x="104" y="189"/>
                    <a:pt x="83" y="221"/>
                    <a:pt x="62" y="252"/>
                  </a:cubicBezTo>
                  <a:cubicBezTo>
                    <a:pt x="60" y="255"/>
                    <a:pt x="58" y="260"/>
                    <a:pt x="57" y="263"/>
                  </a:cubicBezTo>
                  <a:cubicBezTo>
                    <a:pt x="55" y="266"/>
                    <a:pt x="52" y="269"/>
                    <a:pt x="51" y="274"/>
                  </a:cubicBezTo>
                  <a:cubicBezTo>
                    <a:pt x="42" y="298"/>
                    <a:pt x="24" y="345"/>
                    <a:pt x="16" y="369"/>
                  </a:cubicBezTo>
                  <a:cubicBezTo>
                    <a:pt x="16" y="370"/>
                    <a:pt x="15" y="371"/>
                    <a:pt x="15" y="372"/>
                  </a:cubicBezTo>
                  <a:cubicBezTo>
                    <a:pt x="15" y="374"/>
                    <a:pt x="14" y="376"/>
                    <a:pt x="14" y="377"/>
                  </a:cubicBezTo>
                  <a:cubicBezTo>
                    <a:pt x="7" y="414"/>
                    <a:pt x="3" y="451"/>
                    <a:pt x="2" y="489"/>
                  </a:cubicBezTo>
                  <a:cubicBezTo>
                    <a:pt x="1" y="492"/>
                    <a:pt x="1" y="495"/>
                    <a:pt x="2" y="500"/>
                  </a:cubicBezTo>
                  <a:cubicBezTo>
                    <a:pt x="2" y="501"/>
                    <a:pt x="2" y="502"/>
                    <a:pt x="2" y="502"/>
                  </a:cubicBezTo>
                  <a:cubicBezTo>
                    <a:pt x="4" y="519"/>
                    <a:pt x="7" y="536"/>
                    <a:pt x="9" y="554"/>
                  </a:cubicBezTo>
                  <a:cubicBezTo>
                    <a:pt x="13" y="571"/>
                    <a:pt x="15" y="588"/>
                    <a:pt x="18" y="605"/>
                  </a:cubicBezTo>
                  <a:cubicBezTo>
                    <a:pt x="18" y="608"/>
                    <a:pt x="19" y="610"/>
                    <a:pt x="19" y="612"/>
                  </a:cubicBezTo>
                  <a:cubicBezTo>
                    <a:pt x="31" y="649"/>
                    <a:pt x="47" y="684"/>
                    <a:pt x="68" y="718"/>
                  </a:cubicBezTo>
                  <a:cubicBezTo>
                    <a:pt x="113" y="792"/>
                    <a:pt x="165" y="830"/>
                    <a:pt x="236" y="876"/>
                  </a:cubicBezTo>
                  <a:cubicBezTo>
                    <a:pt x="293" y="907"/>
                    <a:pt x="356" y="922"/>
                    <a:pt x="419" y="922"/>
                  </a:cubicBezTo>
                  <a:cubicBezTo>
                    <a:pt x="510" y="922"/>
                    <a:pt x="600" y="890"/>
                    <a:pt x="672" y="827"/>
                  </a:cubicBezTo>
                  <a:cubicBezTo>
                    <a:pt x="714" y="798"/>
                    <a:pt x="748" y="757"/>
                    <a:pt x="771" y="709"/>
                  </a:cubicBezTo>
                  <a:lnTo>
                    <a:pt x="772" y="708"/>
                  </a:lnTo>
                  <a:cubicBezTo>
                    <a:pt x="783" y="699"/>
                    <a:pt x="793" y="690"/>
                    <a:pt x="802" y="681"/>
                  </a:cubicBezTo>
                  <a:cubicBezTo>
                    <a:pt x="822" y="652"/>
                    <a:pt x="842" y="625"/>
                    <a:pt x="862" y="597"/>
                  </a:cubicBezTo>
                  <a:cubicBezTo>
                    <a:pt x="893" y="536"/>
                    <a:pt x="908" y="469"/>
                    <a:pt x="907" y="401"/>
                  </a:cubicBezTo>
                  <a:cubicBezTo>
                    <a:pt x="902" y="368"/>
                    <a:pt x="896" y="333"/>
                    <a:pt x="891" y="300"/>
                  </a:cubicBezTo>
                  <a:cubicBezTo>
                    <a:pt x="870" y="231"/>
                    <a:pt x="832" y="169"/>
                    <a:pt x="780" y="121"/>
                  </a:cubicBezTo>
                  <a:cubicBezTo>
                    <a:pt x="751" y="97"/>
                    <a:pt x="719" y="74"/>
                    <a:pt x="688" y="54"/>
                  </a:cubicBezTo>
                  <a:cubicBezTo>
                    <a:pt x="685" y="52"/>
                    <a:pt x="680" y="51"/>
                    <a:pt x="677" y="49"/>
                  </a:cubicBezTo>
                  <a:cubicBezTo>
                    <a:pt x="609" y="20"/>
                    <a:pt x="556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4721850" y="1315175"/>
              <a:ext cx="24225" cy="22400"/>
            </a:xfrm>
            <a:custGeom>
              <a:avLst/>
              <a:gdLst/>
              <a:ahLst/>
              <a:cxnLst/>
              <a:rect l="l" t="t" r="r" b="b"/>
              <a:pathLst>
                <a:path w="969" h="896" extrusionOk="0">
                  <a:moveTo>
                    <a:pt x="414" y="1"/>
                  </a:moveTo>
                  <a:cubicBezTo>
                    <a:pt x="376" y="1"/>
                    <a:pt x="339" y="6"/>
                    <a:pt x="303" y="17"/>
                  </a:cubicBezTo>
                  <a:cubicBezTo>
                    <a:pt x="227" y="39"/>
                    <a:pt x="171" y="78"/>
                    <a:pt x="117" y="134"/>
                  </a:cubicBezTo>
                  <a:cubicBezTo>
                    <a:pt x="91" y="161"/>
                    <a:pt x="68" y="193"/>
                    <a:pt x="51" y="226"/>
                  </a:cubicBezTo>
                  <a:cubicBezTo>
                    <a:pt x="12" y="296"/>
                    <a:pt x="3" y="363"/>
                    <a:pt x="0" y="442"/>
                  </a:cubicBezTo>
                  <a:cubicBezTo>
                    <a:pt x="1" y="463"/>
                    <a:pt x="5" y="483"/>
                    <a:pt x="9" y="504"/>
                  </a:cubicBezTo>
                  <a:cubicBezTo>
                    <a:pt x="11" y="525"/>
                    <a:pt x="14" y="546"/>
                    <a:pt x="20" y="567"/>
                  </a:cubicBezTo>
                  <a:cubicBezTo>
                    <a:pt x="34" y="603"/>
                    <a:pt x="49" y="639"/>
                    <a:pt x="67" y="674"/>
                  </a:cubicBezTo>
                  <a:cubicBezTo>
                    <a:pt x="70" y="677"/>
                    <a:pt x="73" y="681"/>
                    <a:pt x="75" y="684"/>
                  </a:cubicBezTo>
                  <a:cubicBezTo>
                    <a:pt x="99" y="716"/>
                    <a:pt x="124" y="746"/>
                    <a:pt x="151" y="774"/>
                  </a:cubicBezTo>
                  <a:cubicBezTo>
                    <a:pt x="154" y="777"/>
                    <a:pt x="156" y="779"/>
                    <a:pt x="160" y="782"/>
                  </a:cubicBezTo>
                  <a:cubicBezTo>
                    <a:pt x="161" y="783"/>
                    <a:pt x="223" y="833"/>
                    <a:pt x="255" y="847"/>
                  </a:cubicBezTo>
                  <a:cubicBezTo>
                    <a:pt x="269" y="853"/>
                    <a:pt x="336" y="878"/>
                    <a:pt x="350" y="883"/>
                  </a:cubicBezTo>
                  <a:cubicBezTo>
                    <a:pt x="353" y="883"/>
                    <a:pt x="354" y="884"/>
                    <a:pt x="355" y="884"/>
                  </a:cubicBezTo>
                  <a:cubicBezTo>
                    <a:pt x="357" y="884"/>
                    <a:pt x="359" y="885"/>
                    <a:pt x="361" y="885"/>
                  </a:cubicBezTo>
                  <a:cubicBezTo>
                    <a:pt x="406" y="892"/>
                    <a:pt x="434" y="895"/>
                    <a:pt x="460" y="895"/>
                  </a:cubicBezTo>
                  <a:cubicBezTo>
                    <a:pt x="491" y="895"/>
                    <a:pt x="519" y="890"/>
                    <a:pt x="573" y="879"/>
                  </a:cubicBezTo>
                  <a:cubicBezTo>
                    <a:pt x="612" y="871"/>
                    <a:pt x="648" y="849"/>
                    <a:pt x="683" y="831"/>
                  </a:cubicBezTo>
                  <a:cubicBezTo>
                    <a:pt x="697" y="822"/>
                    <a:pt x="711" y="812"/>
                    <a:pt x="723" y="800"/>
                  </a:cubicBezTo>
                  <a:cubicBezTo>
                    <a:pt x="744" y="792"/>
                    <a:pt x="764" y="783"/>
                    <a:pt x="783" y="771"/>
                  </a:cubicBezTo>
                  <a:cubicBezTo>
                    <a:pt x="868" y="711"/>
                    <a:pt x="931" y="624"/>
                    <a:pt x="958" y="524"/>
                  </a:cubicBezTo>
                  <a:cubicBezTo>
                    <a:pt x="962" y="490"/>
                    <a:pt x="965" y="456"/>
                    <a:pt x="969" y="423"/>
                  </a:cubicBezTo>
                  <a:cubicBezTo>
                    <a:pt x="966" y="353"/>
                    <a:pt x="946" y="285"/>
                    <a:pt x="908" y="225"/>
                  </a:cubicBezTo>
                  <a:cubicBezTo>
                    <a:pt x="886" y="198"/>
                    <a:pt x="864" y="171"/>
                    <a:pt x="841" y="143"/>
                  </a:cubicBezTo>
                  <a:cubicBezTo>
                    <a:pt x="790" y="97"/>
                    <a:pt x="729" y="64"/>
                    <a:pt x="663" y="49"/>
                  </a:cubicBezTo>
                  <a:lnTo>
                    <a:pt x="555" y="22"/>
                  </a:lnTo>
                  <a:lnTo>
                    <a:pt x="530" y="17"/>
                  </a:lnTo>
                  <a:lnTo>
                    <a:pt x="516" y="13"/>
                  </a:lnTo>
                  <a:cubicBezTo>
                    <a:pt x="482" y="5"/>
                    <a:pt x="448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4659725" y="1282000"/>
              <a:ext cx="29875" cy="23175"/>
            </a:xfrm>
            <a:custGeom>
              <a:avLst/>
              <a:gdLst/>
              <a:ahLst/>
              <a:cxnLst/>
              <a:rect l="l" t="t" r="r" b="b"/>
              <a:pathLst>
                <a:path w="1195" h="927" extrusionOk="0">
                  <a:moveTo>
                    <a:pt x="566" y="0"/>
                  </a:moveTo>
                  <a:cubicBezTo>
                    <a:pt x="540" y="0"/>
                    <a:pt x="514" y="2"/>
                    <a:pt x="489" y="5"/>
                  </a:cubicBezTo>
                  <a:cubicBezTo>
                    <a:pt x="421" y="12"/>
                    <a:pt x="354" y="25"/>
                    <a:pt x="289" y="44"/>
                  </a:cubicBezTo>
                  <a:cubicBezTo>
                    <a:pt x="237" y="57"/>
                    <a:pt x="189" y="84"/>
                    <a:pt x="150" y="122"/>
                  </a:cubicBezTo>
                  <a:cubicBezTo>
                    <a:pt x="107" y="151"/>
                    <a:pt x="73" y="192"/>
                    <a:pt x="51" y="239"/>
                  </a:cubicBezTo>
                  <a:cubicBezTo>
                    <a:pt x="39" y="271"/>
                    <a:pt x="27" y="302"/>
                    <a:pt x="15" y="333"/>
                  </a:cubicBezTo>
                  <a:cubicBezTo>
                    <a:pt x="0" y="400"/>
                    <a:pt x="2" y="471"/>
                    <a:pt x="22" y="536"/>
                  </a:cubicBezTo>
                  <a:cubicBezTo>
                    <a:pt x="37" y="574"/>
                    <a:pt x="54" y="614"/>
                    <a:pt x="74" y="651"/>
                  </a:cubicBezTo>
                  <a:cubicBezTo>
                    <a:pt x="78" y="659"/>
                    <a:pt x="82" y="665"/>
                    <a:pt x="87" y="671"/>
                  </a:cubicBezTo>
                  <a:cubicBezTo>
                    <a:pt x="115" y="713"/>
                    <a:pt x="147" y="750"/>
                    <a:pt x="184" y="785"/>
                  </a:cubicBezTo>
                  <a:cubicBezTo>
                    <a:pt x="215" y="810"/>
                    <a:pt x="248" y="834"/>
                    <a:pt x="281" y="854"/>
                  </a:cubicBezTo>
                  <a:cubicBezTo>
                    <a:pt x="288" y="859"/>
                    <a:pt x="295" y="864"/>
                    <a:pt x="303" y="868"/>
                  </a:cubicBezTo>
                  <a:cubicBezTo>
                    <a:pt x="346" y="891"/>
                    <a:pt x="392" y="908"/>
                    <a:pt x="440" y="919"/>
                  </a:cubicBezTo>
                  <a:cubicBezTo>
                    <a:pt x="467" y="924"/>
                    <a:pt x="495" y="927"/>
                    <a:pt x="522" y="927"/>
                  </a:cubicBezTo>
                  <a:cubicBezTo>
                    <a:pt x="597" y="927"/>
                    <a:pt x="672" y="907"/>
                    <a:pt x="738" y="869"/>
                  </a:cubicBezTo>
                  <a:cubicBezTo>
                    <a:pt x="755" y="858"/>
                    <a:pt x="772" y="847"/>
                    <a:pt x="787" y="834"/>
                  </a:cubicBezTo>
                  <a:cubicBezTo>
                    <a:pt x="795" y="834"/>
                    <a:pt x="804" y="835"/>
                    <a:pt x="812" y="835"/>
                  </a:cubicBezTo>
                  <a:cubicBezTo>
                    <a:pt x="844" y="835"/>
                    <a:pt x="875" y="830"/>
                    <a:pt x="905" y="820"/>
                  </a:cubicBezTo>
                  <a:cubicBezTo>
                    <a:pt x="958" y="807"/>
                    <a:pt x="1005" y="780"/>
                    <a:pt x="1043" y="742"/>
                  </a:cubicBezTo>
                  <a:cubicBezTo>
                    <a:pt x="1086" y="713"/>
                    <a:pt x="1121" y="673"/>
                    <a:pt x="1143" y="625"/>
                  </a:cubicBezTo>
                  <a:cubicBezTo>
                    <a:pt x="1155" y="593"/>
                    <a:pt x="1166" y="561"/>
                    <a:pt x="1178" y="530"/>
                  </a:cubicBezTo>
                  <a:cubicBezTo>
                    <a:pt x="1194" y="463"/>
                    <a:pt x="1192" y="394"/>
                    <a:pt x="1173" y="328"/>
                  </a:cubicBezTo>
                  <a:cubicBezTo>
                    <a:pt x="1157" y="295"/>
                    <a:pt x="1143" y="264"/>
                    <a:pt x="1128" y="231"/>
                  </a:cubicBezTo>
                  <a:cubicBezTo>
                    <a:pt x="1092" y="171"/>
                    <a:pt x="1040" y="123"/>
                    <a:pt x="977" y="90"/>
                  </a:cubicBezTo>
                  <a:cubicBezTo>
                    <a:pt x="916" y="63"/>
                    <a:pt x="853" y="40"/>
                    <a:pt x="788" y="24"/>
                  </a:cubicBezTo>
                  <a:cubicBezTo>
                    <a:pt x="772" y="21"/>
                    <a:pt x="755" y="18"/>
                    <a:pt x="738" y="16"/>
                  </a:cubicBezTo>
                  <a:cubicBezTo>
                    <a:pt x="688" y="9"/>
                    <a:pt x="639" y="4"/>
                    <a:pt x="590" y="0"/>
                  </a:cubicBezTo>
                  <a:cubicBezTo>
                    <a:pt x="582" y="0"/>
                    <a:pt x="574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4622175" y="1365500"/>
              <a:ext cx="25175" cy="26225"/>
            </a:xfrm>
            <a:custGeom>
              <a:avLst/>
              <a:gdLst/>
              <a:ahLst/>
              <a:cxnLst/>
              <a:rect l="l" t="t" r="r" b="b"/>
              <a:pathLst>
                <a:path w="1007" h="1049" extrusionOk="0">
                  <a:moveTo>
                    <a:pt x="521" y="1"/>
                  </a:moveTo>
                  <a:cubicBezTo>
                    <a:pt x="515" y="1"/>
                    <a:pt x="509" y="2"/>
                    <a:pt x="503" y="3"/>
                  </a:cubicBezTo>
                  <a:cubicBezTo>
                    <a:pt x="470" y="7"/>
                    <a:pt x="430" y="13"/>
                    <a:pt x="399" y="19"/>
                  </a:cubicBezTo>
                  <a:lnTo>
                    <a:pt x="391" y="21"/>
                  </a:lnTo>
                  <a:cubicBezTo>
                    <a:pt x="387" y="21"/>
                    <a:pt x="384" y="22"/>
                    <a:pt x="381" y="24"/>
                  </a:cubicBezTo>
                  <a:cubicBezTo>
                    <a:pt x="340" y="38"/>
                    <a:pt x="300" y="55"/>
                    <a:pt x="262" y="77"/>
                  </a:cubicBezTo>
                  <a:cubicBezTo>
                    <a:pt x="254" y="80"/>
                    <a:pt x="247" y="85"/>
                    <a:pt x="240" y="90"/>
                  </a:cubicBezTo>
                  <a:cubicBezTo>
                    <a:pt x="210" y="114"/>
                    <a:pt x="180" y="139"/>
                    <a:pt x="150" y="164"/>
                  </a:cubicBezTo>
                  <a:cubicBezTo>
                    <a:pt x="147" y="168"/>
                    <a:pt x="144" y="171"/>
                    <a:pt x="140" y="174"/>
                  </a:cubicBezTo>
                  <a:cubicBezTo>
                    <a:pt x="114" y="206"/>
                    <a:pt x="90" y="239"/>
                    <a:pt x="68" y="275"/>
                  </a:cubicBezTo>
                  <a:cubicBezTo>
                    <a:pt x="63" y="282"/>
                    <a:pt x="59" y="290"/>
                    <a:pt x="54" y="299"/>
                  </a:cubicBezTo>
                  <a:cubicBezTo>
                    <a:pt x="41" y="332"/>
                    <a:pt x="27" y="369"/>
                    <a:pt x="16" y="402"/>
                  </a:cubicBezTo>
                  <a:cubicBezTo>
                    <a:pt x="15" y="407"/>
                    <a:pt x="13" y="411"/>
                    <a:pt x="13" y="414"/>
                  </a:cubicBezTo>
                  <a:cubicBezTo>
                    <a:pt x="12" y="419"/>
                    <a:pt x="11" y="423"/>
                    <a:pt x="11" y="427"/>
                  </a:cubicBezTo>
                  <a:cubicBezTo>
                    <a:pt x="7" y="459"/>
                    <a:pt x="2" y="500"/>
                    <a:pt x="0" y="530"/>
                  </a:cubicBezTo>
                  <a:lnTo>
                    <a:pt x="0" y="538"/>
                  </a:lnTo>
                  <a:cubicBezTo>
                    <a:pt x="0" y="635"/>
                    <a:pt x="29" y="701"/>
                    <a:pt x="72" y="784"/>
                  </a:cubicBezTo>
                  <a:cubicBezTo>
                    <a:pt x="75" y="791"/>
                    <a:pt x="79" y="799"/>
                    <a:pt x="85" y="806"/>
                  </a:cubicBezTo>
                  <a:cubicBezTo>
                    <a:pt x="109" y="841"/>
                    <a:pt x="138" y="875"/>
                    <a:pt x="169" y="906"/>
                  </a:cubicBezTo>
                  <a:cubicBezTo>
                    <a:pt x="200" y="933"/>
                    <a:pt x="235" y="958"/>
                    <a:pt x="271" y="979"/>
                  </a:cubicBezTo>
                  <a:cubicBezTo>
                    <a:pt x="279" y="985"/>
                    <a:pt x="288" y="989"/>
                    <a:pt x="297" y="993"/>
                  </a:cubicBezTo>
                  <a:cubicBezTo>
                    <a:pt x="336" y="1011"/>
                    <a:pt x="376" y="1025"/>
                    <a:pt x="417" y="1036"/>
                  </a:cubicBezTo>
                  <a:cubicBezTo>
                    <a:pt x="461" y="1044"/>
                    <a:pt x="504" y="1048"/>
                    <a:pt x="547" y="1048"/>
                  </a:cubicBezTo>
                  <a:cubicBezTo>
                    <a:pt x="642" y="1046"/>
                    <a:pt x="716" y="1019"/>
                    <a:pt x="798" y="975"/>
                  </a:cubicBezTo>
                  <a:cubicBezTo>
                    <a:pt x="935" y="893"/>
                    <a:pt x="1006" y="734"/>
                    <a:pt x="977" y="577"/>
                  </a:cubicBezTo>
                  <a:cubicBezTo>
                    <a:pt x="973" y="543"/>
                    <a:pt x="964" y="510"/>
                    <a:pt x="950" y="479"/>
                  </a:cubicBezTo>
                  <a:cubicBezTo>
                    <a:pt x="952" y="450"/>
                    <a:pt x="955" y="420"/>
                    <a:pt x="959" y="390"/>
                  </a:cubicBezTo>
                  <a:cubicBezTo>
                    <a:pt x="957" y="320"/>
                    <a:pt x="936" y="252"/>
                    <a:pt x="898" y="192"/>
                  </a:cubicBezTo>
                  <a:cubicBezTo>
                    <a:pt x="877" y="165"/>
                    <a:pt x="854" y="138"/>
                    <a:pt x="831" y="111"/>
                  </a:cubicBezTo>
                  <a:cubicBezTo>
                    <a:pt x="780" y="64"/>
                    <a:pt x="719" y="32"/>
                    <a:pt x="652" y="15"/>
                  </a:cubicBezTo>
                  <a:cubicBezTo>
                    <a:pt x="649" y="14"/>
                    <a:pt x="644" y="13"/>
                    <a:pt x="640" y="13"/>
                  </a:cubicBezTo>
                  <a:cubicBezTo>
                    <a:pt x="638" y="12"/>
                    <a:pt x="635" y="12"/>
                    <a:pt x="632" y="12"/>
                  </a:cubicBezTo>
                  <a:cubicBezTo>
                    <a:pt x="601" y="8"/>
                    <a:pt x="561" y="4"/>
                    <a:pt x="530" y="1"/>
                  </a:cubicBezTo>
                  <a:cubicBezTo>
                    <a:pt x="527" y="1"/>
                    <a:pt x="524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4597125" y="1485000"/>
              <a:ext cx="26050" cy="24500"/>
            </a:xfrm>
            <a:custGeom>
              <a:avLst/>
              <a:gdLst/>
              <a:ahLst/>
              <a:cxnLst/>
              <a:rect l="l" t="t" r="r" b="b"/>
              <a:pathLst>
                <a:path w="1042" h="980" extrusionOk="0">
                  <a:moveTo>
                    <a:pt x="536" y="0"/>
                  </a:moveTo>
                  <a:cubicBezTo>
                    <a:pt x="528" y="0"/>
                    <a:pt x="519" y="1"/>
                    <a:pt x="512" y="2"/>
                  </a:cubicBezTo>
                  <a:cubicBezTo>
                    <a:pt x="467" y="5"/>
                    <a:pt x="423" y="12"/>
                    <a:pt x="380" y="24"/>
                  </a:cubicBezTo>
                  <a:cubicBezTo>
                    <a:pt x="358" y="33"/>
                    <a:pt x="338" y="42"/>
                    <a:pt x="317" y="51"/>
                  </a:cubicBezTo>
                  <a:cubicBezTo>
                    <a:pt x="298" y="60"/>
                    <a:pt x="274" y="70"/>
                    <a:pt x="255" y="81"/>
                  </a:cubicBezTo>
                  <a:cubicBezTo>
                    <a:pt x="249" y="83"/>
                    <a:pt x="245" y="86"/>
                    <a:pt x="241" y="89"/>
                  </a:cubicBezTo>
                  <a:cubicBezTo>
                    <a:pt x="224" y="101"/>
                    <a:pt x="207" y="116"/>
                    <a:pt x="193" y="128"/>
                  </a:cubicBezTo>
                  <a:cubicBezTo>
                    <a:pt x="179" y="140"/>
                    <a:pt x="162" y="153"/>
                    <a:pt x="147" y="167"/>
                  </a:cubicBezTo>
                  <a:cubicBezTo>
                    <a:pt x="142" y="170"/>
                    <a:pt x="139" y="175"/>
                    <a:pt x="136" y="179"/>
                  </a:cubicBezTo>
                  <a:cubicBezTo>
                    <a:pt x="111" y="209"/>
                    <a:pt x="87" y="242"/>
                    <a:pt x="67" y="275"/>
                  </a:cubicBezTo>
                  <a:cubicBezTo>
                    <a:pt x="1" y="400"/>
                    <a:pt x="6" y="549"/>
                    <a:pt x="81" y="669"/>
                  </a:cubicBezTo>
                  <a:cubicBezTo>
                    <a:pt x="105" y="712"/>
                    <a:pt x="131" y="754"/>
                    <a:pt x="156" y="796"/>
                  </a:cubicBezTo>
                  <a:cubicBezTo>
                    <a:pt x="182" y="842"/>
                    <a:pt x="220" y="881"/>
                    <a:pt x="266" y="908"/>
                  </a:cubicBezTo>
                  <a:cubicBezTo>
                    <a:pt x="335" y="955"/>
                    <a:pt x="416" y="979"/>
                    <a:pt x="496" y="979"/>
                  </a:cubicBezTo>
                  <a:cubicBezTo>
                    <a:pt x="567" y="979"/>
                    <a:pt x="638" y="961"/>
                    <a:pt x="702" y="923"/>
                  </a:cubicBezTo>
                  <a:cubicBezTo>
                    <a:pt x="729" y="901"/>
                    <a:pt x="756" y="878"/>
                    <a:pt x="784" y="855"/>
                  </a:cubicBezTo>
                  <a:cubicBezTo>
                    <a:pt x="808" y="830"/>
                    <a:pt x="827" y="801"/>
                    <a:pt x="843" y="771"/>
                  </a:cubicBezTo>
                  <a:cubicBezTo>
                    <a:pt x="878" y="754"/>
                    <a:pt x="909" y="730"/>
                    <a:pt x="935" y="701"/>
                  </a:cubicBezTo>
                  <a:cubicBezTo>
                    <a:pt x="955" y="673"/>
                    <a:pt x="974" y="645"/>
                    <a:pt x="995" y="616"/>
                  </a:cubicBezTo>
                  <a:cubicBezTo>
                    <a:pt x="1026" y="556"/>
                    <a:pt x="1041" y="489"/>
                    <a:pt x="1040" y="421"/>
                  </a:cubicBezTo>
                  <a:cubicBezTo>
                    <a:pt x="1035" y="387"/>
                    <a:pt x="1029" y="354"/>
                    <a:pt x="1024" y="319"/>
                  </a:cubicBezTo>
                  <a:cubicBezTo>
                    <a:pt x="1003" y="251"/>
                    <a:pt x="964" y="190"/>
                    <a:pt x="913" y="141"/>
                  </a:cubicBezTo>
                  <a:cubicBezTo>
                    <a:pt x="846" y="81"/>
                    <a:pt x="765" y="38"/>
                    <a:pt x="678" y="16"/>
                  </a:cubicBezTo>
                  <a:cubicBezTo>
                    <a:pt x="636" y="4"/>
                    <a:pt x="586" y="3"/>
                    <a:pt x="545" y="1"/>
                  </a:cubicBezTo>
                  <a:cubicBezTo>
                    <a:pt x="542" y="0"/>
                    <a:pt x="539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4619675" y="1558825"/>
              <a:ext cx="20575" cy="20825"/>
            </a:xfrm>
            <a:custGeom>
              <a:avLst/>
              <a:gdLst/>
              <a:ahLst/>
              <a:cxnLst/>
              <a:rect l="l" t="t" r="r" b="b"/>
              <a:pathLst>
                <a:path w="823" h="833" extrusionOk="0">
                  <a:moveTo>
                    <a:pt x="393" y="1"/>
                  </a:moveTo>
                  <a:cubicBezTo>
                    <a:pt x="322" y="1"/>
                    <a:pt x="251" y="19"/>
                    <a:pt x="187" y="57"/>
                  </a:cubicBezTo>
                  <a:cubicBezTo>
                    <a:pt x="160" y="80"/>
                    <a:pt x="133" y="102"/>
                    <a:pt x="106" y="125"/>
                  </a:cubicBezTo>
                  <a:cubicBezTo>
                    <a:pt x="59" y="175"/>
                    <a:pt x="27" y="236"/>
                    <a:pt x="12" y="303"/>
                  </a:cubicBezTo>
                  <a:cubicBezTo>
                    <a:pt x="8" y="337"/>
                    <a:pt x="5" y="371"/>
                    <a:pt x="1" y="405"/>
                  </a:cubicBezTo>
                  <a:cubicBezTo>
                    <a:pt x="3" y="475"/>
                    <a:pt x="24" y="543"/>
                    <a:pt x="61" y="602"/>
                  </a:cubicBezTo>
                  <a:lnTo>
                    <a:pt x="91" y="649"/>
                  </a:lnTo>
                  <a:cubicBezTo>
                    <a:pt x="116" y="695"/>
                    <a:pt x="153" y="734"/>
                    <a:pt x="199" y="761"/>
                  </a:cubicBezTo>
                  <a:cubicBezTo>
                    <a:pt x="268" y="808"/>
                    <a:pt x="349" y="832"/>
                    <a:pt x="429" y="832"/>
                  </a:cubicBezTo>
                  <a:cubicBezTo>
                    <a:pt x="500" y="832"/>
                    <a:pt x="571" y="814"/>
                    <a:pt x="635" y="776"/>
                  </a:cubicBezTo>
                  <a:lnTo>
                    <a:pt x="717" y="708"/>
                  </a:lnTo>
                  <a:cubicBezTo>
                    <a:pt x="764" y="659"/>
                    <a:pt x="796" y="597"/>
                    <a:pt x="811" y="530"/>
                  </a:cubicBezTo>
                  <a:cubicBezTo>
                    <a:pt x="815" y="497"/>
                    <a:pt x="819" y="462"/>
                    <a:pt x="822" y="430"/>
                  </a:cubicBezTo>
                  <a:cubicBezTo>
                    <a:pt x="820" y="358"/>
                    <a:pt x="799" y="290"/>
                    <a:pt x="762" y="231"/>
                  </a:cubicBezTo>
                  <a:lnTo>
                    <a:pt x="732" y="184"/>
                  </a:lnTo>
                  <a:cubicBezTo>
                    <a:pt x="655" y="66"/>
                    <a:pt x="525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4600875" y="1648200"/>
              <a:ext cx="31475" cy="29275"/>
            </a:xfrm>
            <a:custGeom>
              <a:avLst/>
              <a:gdLst/>
              <a:ahLst/>
              <a:cxnLst/>
              <a:rect l="l" t="t" r="r" b="b"/>
              <a:pathLst>
                <a:path w="1259" h="1171" extrusionOk="0">
                  <a:moveTo>
                    <a:pt x="591" y="0"/>
                  </a:moveTo>
                  <a:cubicBezTo>
                    <a:pt x="575" y="0"/>
                    <a:pt x="560" y="1"/>
                    <a:pt x="544" y="3"/>
                  </a:cubicBezTo>
                  <a:cubicBezTo>
                    <a:pt x="499" y="8"/>
                    <a:pt x="455" y="15"/>
                    <a:pt x="410" y="26"/>
                  </a:cubicBezTo>
                  <a:cubicBezTo>
                    <a:pt x="382" y="36"/>
                    <a:pt x="355" y="46"/>
                    <a:pt x="329" y="59"/>
                  </a:cubicBezTo>
                  <a:cubicBezTo>
                    <a:pt x="303" y="70"/>
                    <a:pt x="277" y="83"/>
                    <a:pt x="253" y="97"/>
                  </a:cubicBezTo>
                  <a:cubicBezTo>
                    <a:pt x="247" y="100"/>
                    <a:pt x="243" y="104"/>
                    <a:pt x="237" y="107"/>
                  </a:cubicBezTo>
                  <a:cubicBezTo>
                    <a:pt x="205" y="132"/>
                    <a:pt x="173" y="158"/>
                    <a:pt x="142" y="186"/>
                  </a:cubicBezTo>
                  <a:cubicBezTo>
                    <a:pt x="134" y="193"/>
                    <a:pt x="126" y="202"/>
                    <a:pt x="119" y="212"/>
                  </a:cubicBezTo>
                  <a:cubicBezTo>
                    <a:pt x="95" y="241"/>
                    <a:pt x="72" y="274"/>
                    <a:pt x="52" y="306"/>
                  </a:cubicBezTo>
                  <a:cubicBezTo>
                    <a:pt x="49" y="309"/>
                    <a:pt x="47" y="312"/>
                    <a:pt x="46" y="314"/>
                  </a:cubicBezTo>
                  <a:cubicBezTo>
                    <a:pt x="34" y="347"/>
                    <a:pt x="22" y="378"/>
                    <a:pt x="11" y="409"/>
                  </a:cubicBezTo>
                  <a:cubicBezTo>
                    <a:pt x="7" y="443"/>
                    <a:pt x="4" y="476"/>
                    <a:pt x="1" y="510"/>
                  </a:cubicBezTo>
                  <a:cubicBezTo>
                    <a:pt x="3" y="568"/>
                    <a:pt x="16" y="627"/>
                    <a:pt x="39" y="681"/>
                  </a:cubicBezTo>
                  <a:cubicBezTo>
                    <a:pt x="60" y="735"/>
                    <a:pt x="83" y="792"/>
                    <a:pt x="116" y="842"/>
                  </a:cubicBezTo>
                  <a:cubicBezTo>
                    <a:pt x="123" y="853"/>
                    <a:pt x="130" y="862"/>
                    <a:pt x="138" y="872"/>
                  </a:cubicBezTo>
                  <a:cubicBezTo>
                    <a:pt x="167" y="910"/>
                    <a:pt x="197" y="945"/>
                    <a:pt x="230" y="980"/>
                  </a:cubicBezTo>
                  <a:cubicBezTo>
                    <a:pt x="272" y="1020"/>
                    <a:pt x="319" y="1055"/>
                    <a:pt x="369" y="1084"/>
                  </a:cubicBezTo>
                  <a:cubicBezTo>
                    <a:pt x="415" y="1114"/>
                    <a:pt x="474" y="1132"/>
                    <a:pt x="524" y="1149"/>
                  </a:cubicBezTo>
                  <a:cubicBezTo>
                    <a:pt x="574" y="1163"/>
                    <a:pt x="627" y="1170"/>
                    <a:pt x="681" y="1170"/>
                  </a:cubicBezTo>
                  <a:cubicBezTo>
                    <a:pt x="684" y="1170"/>
                    <a:pt x="688" y="1170"/>
                    <a:pt x="691" y="1170"/>
                  </a:cubicBezTo>
                  <a:cubicBezTo>
                    <a:pt x="702" y="1170"/>
                    <a:pt x="714" y="1170"/>
                    <a:pt x="726" y="1168"/>
                  </a:cubicBezTo>
                  <a:cubicBezTo>
                    <a:pt x="759" y="1165"/>
                    <a:pt x="819" y="1158"/>
                    <a:pt x="860" y="1144"/>
                  </a:cubicBezTo>
                  <a:cubicBezTo>
                    <a:pt x="959" y="1110"/>
                    <a:pt x="1008" y="1075"/>
                    <a:pt x="1086" y="1006"/>
                  </a:cubicBezTo>
                  <a:cubicBezTo>
                    <a:pt x="1126" y="970"/>
                    <a:pt x="1157" y="921"/>
                    <a:pt x="1183" y="874"/>
                  </a:cubicBezTo>
                  <a:cubicBezTo>
                    <a:pt x="1188" y="865"/>
                    <a:pt x="1193" y="856"/>
                    <a:pt x="1196" y="846"/>
                  </a:cubicBezTo>
                  <a:cubicBezTo>
                    <a:pt x="1214" y="806"/>
                    <a:pt x="1229" y="764"/>
                    <a:pt x="1241" y="722"/>
                  </a:cubicBezTo>
                  <a:cubicBezTo>
                    <a:pt x="1250" y="679"/>
                    <a:pt x="1255" y="634"/>
                    <a:pt x="1256" y="590"/>
                  </a:cubicBezTo>
                  <a:cubicBezTo>
                    <a:pt x="1259" y="577"/>
                    <a:pt x="1259" y="565"/>
                    <a:pt x="1257" y="552"/>
                  </a:cubicBezTo>
                  <a:cubicBezTo>
                    <a:pt x="1257" y="546"/>
                    <a:pt x="1256" y="539"/>
                    <a:pt x="1255" y="533"/>
                  </a:cubicBezTo>
                  <a:cubicBezTo>
                    <a:pt x="1251" y="495"/>
                    <a:pt x="1246" y="457"/>
                    <a:pt x="1237" y="419"/>
                  </a:cubicBezTo>
                  <a:cubicBezTo>
                    <a:pt x="1235" y="408"/>
                    <a:pt x="1232" y="398"/>
                    <a:pt x="1227" y="388"/>
                  </a:cubicBezTo>
                  <a:cubicBezTo>
                    <a:pt x="1215" y="358"/>
                    <a:pt x="1194" y="300"/>
                    <a:pt x="1168" y="266"/>
                  </a:cubicBezTo>
                  <a:cubicBezTo>
                    <a:pt x="1145" y="233"/>
                    <a:pt x="1120" y="203"/>
                    <a:pt x="1093" y="174"/>
                  </a:cubicBezTo>
                  <a:cubicBezTo>
                    <a:pt x="1089" y="171"/>
                    <a:pt x="1085" y="166"/>
                    <a:pt x="1080" y="162"/>
                  </a:cubicBezTo>
                  <a:cubicBezTo>
                    <a:pt x="1047" y="133"/>
                    <a:pt x="1011" y="108"/>
                    <a:pt x="972" y="89"/>
                  </a:cubicBezTo>
                  <a:cubicBezTo>
                    <a:pt x="937" y="72"/>
                    <a:pt x="901" y="59"/>
                    <a:pt x="864" y="49"/>
                  </a:cubicBezTo>
                  <a:cubicBezTo>
                    <a:pt x="858" y="46"/>
                    <a:pt x="850" y="45"/>
                    <a:pt x="845" y="44"/>
                  </a:cubicBezTo>
                  <a:cubicBezTo>
                    <a:pt x="829" y="41"/>
                    <a:pt x="813" y="39"/>
                    <a:pt x="798" y="38"/>
                  </a:cubicBezTo>
                  <a:cubicBezTo>
                    <a:pt x="783" y="32"/>
                    <a:pt x="768" y="25"/>
                    <a:pt x="753" y="21"/>
                  </a:cubicBezTo>
                  <a:cubicBezTo>
                    <a:pt x="740" y="16"/>
                    <a:pt x="727" y="14"/>
                    <a:pt x="713" y="12"/>
                  </a:cubicBezTo>
                  <a:cubicBezTo>
                    <a:pt x="673" y="6"/>
                    <a:pt x="632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4562600" y="1580550"/>
              <a:ext cx="26775" cy="23800"/>
            </a:xfrm>
            <a:custGeom>
              <a:avLst/>
              <a:gdLst/>
              <a:ahLst/>
              <a:cxnLst/>
              <a:rect l="l" t="t" r="r" b="b"/>
              <a:pathLst>
                <a:path w="1071" h="952" extrusionOk="0">
                  <a:moveTo>
                    <a:pt x="546" y="1"/>
                  </a:moveTo>
                  <a:cubicBezTo>
                    <a:pt x="509" y="1"/>
                    <a:pt x="471" y="6"/>
                    <a:pt x="435" y="17"/>
                  </a:cubicBezTo>
                  <a:cubicBezTo>
                    <a:pt x="396" y="32"/>
                    <a:pt x="358" y="50"/>
                    <a:pt x="322" y="67"/>
                  </a:cubicBezTo>
                  <a:cubicBezTo>
                    <a:pt x="314" y="71"/>
                    <a:pt x="308" y="74"/>
                    <a:pt x="301" y="78"/>
                  </a:cubicBezTo>
                  <a:cubicBezTo>
                    <a:pt x="288" y="86"/>
                    <a:pt x="275" y="93"/>
                    <a:pt x="263" y="103"/>
                  </a:cubicBezTo>
                  <a:cubicBezTo>
                    <a:pt x="223" y="132"/>
                    <a:pt x="187" y="165"/>
                    <a:pt x="151" y="199"/>
                  </a:cubicBezTo>
                  <a:cubicBezTo>
                    <a:pt x="147" y="205"/>
                    <a:pt x="142" y="210"/>
                    <a:pt x="138" y="214"/>
                  </a:cubicBezTo>
                  <a:cubicBezTo>
                    <a:pt x="113" y="248"/>
                    <a:pt x="89" y="281"/>
                    <a:pt x="67" y="316"/>
                  </a:cubicBezTo>
                  <a:cubicBezTo>
                    <a:pt x="1" y="440"/>
                    <a:pt x="7" y="590"/>
                    <a:pt x="81" y="709"/>
                  </a:cubicBezTo>
                  <a:cubicBezTo>
                    <a:pt x="84" y="715"/>
                    <a:pt x="86" y="718"/>
                    <a:pt x="89" y="722"/>
                  </a:cubicBezTo>
                  <a:cubicBezTo>
                    <a:pt x="90" y="723"/>
                    <a:pt x="92" y="725"/>
                    <a:pt x="93" y="726"/>
                  </a:cubicBezTo>
                  <a:cubicBezTo>
                    <a:pt x="107" y="745"/>
                    <a:pt x="146" y="791"/>
                    <a:pt x="161" y="810"/>
                  </a:cubicBezTo>
                  <a:cubicBezTo>
                    <a:pt x="163" y="811"/>
                    <a:pt x="165" y="813"/>
                    <a:pt x="167" y="815"/>
                  </a:cubicBezTo>
                  <a:cubicBezTo>
                    <a:pt x="170" y="818"/>
                    <a:pt x="174" y="822"/>
                    <a:pt x="178" y="825"/>
                  </a:cubicBezTo>
                  <a:cubicBezTo>
                    <a:pt x="205" y="845"/>
                    <a:pt x="237" y="869"/>
                    <a:pt x="265" y="887"/>
                  </a:cubicBezTo>
                  <a:lnTo>
                    <a:pt x="272" y="891"/>
                  </a:lnTo>
                  <a:cubicBezTo>
                    <a:pt x="276" y="894"/>
                    <a:pt x="281" y="896"/>
                    <a:pt x="286" y="897"/>
                  </a:cubicBezTo>
                  <a:cubicBezTo>
                    <a:pt x="317" y="910"/>
                    <a:pt x="353" y="923"/>
                    <a:pt x="385" y="934"/>
                  </a:cubicBezTo>
                  <a:cubicBezTo>
                    <a:pt x="388" y="935"/>
                    <a:pt x="391" y="936"/>
                    <a:pt x="393" y="937"/>
                  </a:cubicBezTo>
                  <a:cubicBezTo>
                    <a:pt x="397" y="938"/>
                    <a:pt x="403" y="939"/>
                    <a:pt x="407" y="939"/>
                  </a:cubicBezTo>
                  <a:cubicBezTo>
                    <a:pt x="425" y="943"/>
                    <a:pt x="447" y="944"/>
                    <a:pt x="464" y="946"/>
                  </a:cubicBezTo>
                  <a:cubicBezTo>
                    <a:pt x="480" y="948"/>
                    <a:pt x="503" y="950"/>
                    <a:pt x="523" y="951"/>
                  </a:cubicBezTo>
                  <a:cubicBezTo>
                    <a:pt x="525" y="952"/>
                    <a:pt x="528" y="952"/>
                    <a:pt x="531" y="952"/>
                  </a:cubicBezTo>
                  <a:cubicBezTo>
                    <a:pt x="538" y="952"/>
                    <a:pt x="546" y="951"/>
                    <a:pt x="553" y="949"/>
                  </a:cubicBezTo>
                  <a:cubicBezTo>
                    <a:pt x="589" y="945"/>
                    <a:pt x="625" y="939"/>
                    <a:pt x="660" y="933"/>
                  </a:cubicBezTo>
                  <a:cubicBezTo>
                    <a:pt x="662" y="932"/>
                    <a:pt x="665" y="932"/>
                    <a:pt x="667" y="931"/>
                  </a:cubicBezTo>
                  <a:cubicBezTo>
                    <a:pt x="673" y="930"/>
                    <a:pt x="678" y="927"/>
                    <a:pt x="683" y="926"/>
                  </a:cubicBezTo>
                  <a:cubicBezTo>
                    <a:pt x="685" y="925"/>
                    <a:pt x="687" y="924"/>
                    <a:pt x="689" y="923"/>
                  </a:cubicBezTo>
                  <a:cubicBezTo>
                    <a:pt x="723" y="910"/>
                    <a:pt x="758" y="894"/>
                    <a:pt x="791" y="878"/>
                  </a:cubicBezTo>
                  <a:cubicBezTo>
                    <a:pt x="796" y="876"/>
                    <a:pt x="801" y="872"/>
                    <a:pt x="806" y="869"/>
                  </a:cubicBezTo>
                  <a:cubicBezTo>
                    <a:pt x="810" y="867"/>
                    <a:pt x="814" y="865"/>
                    <a:pt x="818" y="862"/>
                  </a:cubicBezTo>
                  <a:cubicBezTo>
                    <a:pt x="846" y="840"/>
                    <a:pt x="876" y="814"/>
                    <a:pt x="903" y="791"/>
                  </a:cubicBezTo>
                  <a:cubicBezTo>
                    <a:pt x="905" y="789"/>
                    <a:pt x="907" y="787"/>
                    <a:pt x="909" y="785"/>
                  </a:cubicBezTo>
                  <a:cubicBezTo>
                    <a:pt x="914" y="780"/>
                    <a:pt x="917" y="776"/>
                    <a:pt x="920" y="772"/>
                  </a:cubicBezTo>
                  <a:cubicBezTo>
                    <a:pt x="941" y="744"/>
                    <a:pt x="963" y="712"/>
                    <a:pt x="983" y="683"/>
                  </a:cubicBezTo>
                  <a:cubicBezTo>
                    <a:pt x="984" y="681"/>
                    <a:pt x="985" y="678"/>
                    <a:pt x="987" y="676"/>
                  </a:cubicBezTo>
                  <a:cubicBezTo>
                    <a:pt x="988" y="674"/>
                    <a:pt x="989" y="670"/>
                    <a:pt x="990" y="668"/>
                  </a:cubicBezTo>
                  <a:cubicBezTo>
                    <a:pt x="997" y="652"/>
                    <a:pt x="1006" y="627"/>
                    <a:pt x="1009" y="618"/>
                  </a:cubicBezTo>
                  <a:cubicBezTo>
                    <a:pt x="1014" y="604"/>
                    <a:pt x="1022" y="584"/>
                    <a:pt x="1028" y="567"/>
                  </a:cubicBezTo>
                  <a:cubicBezTo>
                    <a:pt x="1029" y="561"/>
                    <a:pt x="1030" y="555"/>
                    <a:pt x="1032" y="549"/>
                  </a:cubicBezTo>
                  <a:cubicBezTo>
                    <a:pt x="1070" y="393"/>
                    <a:pt x="1007" y="228"/>
                    <a:pt x="873" y="139"/>
                  </a:cubicBezTo>
                  <a:cubicBezTo>
                    <a:pt x="851" y="120"/>
                    <a:pt x="826" y="105"/>
                    <a:pt x="800" y="94"/>
                  </a:cubicBezTo>
                  <a:cubicBezTo>
                    <a:pt x="779" y="76"/>
                    <a:pt x="757" y="60"/>
                    <a:pt x="732" y="47"/>
                  </a:cubicBezTo>
                  <a:cubicBezTo>
                    <a:pt x="701" y="35"/>
                    <a:pt x="670" y="23"/>
                    <a:pt x="638" y="11"/>
                  </a:cubicBezTo>
                  <a:cubicBezTo>
                    <a:pt x="608" y="4"/>
                    <a:pt x="577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4530375" y="1428375"/>
              <a:ext cx="26750" cy="20375"/>
            </a:xfrm>
            <a:custGeom>
              <a:avLst/>
              <a:gdLst/>
              <a:ahLst/>
              <a:cxnLst/>
              <a:rect l="l" t="t" r="r" b="b"/>
              <a:pathLst>
                <a:path w="1070" h="815" extrusionOk="0">
                  <a:moveTo>
                    <a:pt x="379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5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7"/>
                  </a:cubicBezTo>
                  <a:cubicBezTo>
                    <a:pt x="6" y="442"/>
                    <a:pt x="11" y="475"/>
                    <a:pt x="17" y="509"/>
                  </a:cubicBezTo>
                  <a:cubicBezTo>
                    <a:pt x="37" y="578"/>
                    <a:pt x="76" y="639"/>
                    <a:pt x="128" y="688"/>
                  </a:cubicBezTo>
                  <a:lnTo>
                    <a:pt x="212" y="746"/>
                  </a:lnTo>
                  <a:cubicBezTo>
                    <a:pt x="269" y="777"/>
                    <a:pt x="332" y="792"/>
                    <a:pt x="395" y="792"/>
                  </a:cubicBezTo>
                  <a:cubicBezTo>
                    <a:pt x="400" y="792"/>
                    <a:pt x="404" y="792"/>
                    <a:pt x="408" y="792"/>
                  </a:cubicBezTo>
                  <a:lnTo>
                    <a:pt x="684" y="814"/>
                  </a:lnTo>
                  <a:cubicBezTo>
                    <a:pt x="686" y="814"/>
                    <a:pt x="688" y="814"/>
                    <a:pt x="690" y="814"/>
                  </a:cubicBezTo>
                  <a:cubicBezTo>
                    <a:pt x="741" y="814"/>
                    <a:pt x="790" y="802"/>
                    <a:pt x="834" y="777"/>
                  </a:cubicBezTo>
                  <a:cubicBezTo>
                    <a:pt x="977" y="710"/>
                    <a:pt x="1069" y="566"/>
                    <a:pt x="1069" y="408"/>
                  </a:cubicBezTo>
                  <a:cubicBezTo>
                    <a:pt x="1063" y="374"/>
                    <a:pt x="1059" y="340"/>
                    <a:pt x="1053" y="307"/>
                  </a:cubicBezTo>
                  <a:cubicBezTo>
                    <a:pt x="1033" y="237"/>
                    <a:pt x="994" y="176"/>
                    <a:pt x="941" y="127"/>
                  </a:cubicBezTo>
                  <a:cubicBezTo>
                    <a:pt x="914" y="108"/>
                    <a:pt x="886" y="88"/>
                    <a:pt x="858" y="69"/>
                  </a:cubicBezTo>
                  <a:cubicBezTo>
                    <a:pt x="801" y="38"/>
                    <a:pt x="738" y="23"/>
                    <a:pt x="675" y="23"/>
                  </a:cubicBezTo>
                  <a:cubicBezTo>
                    <a:pt x="670" y="23"/>
                    <a:pt x="666" y="23"/>
                    <a:pt x="662" y="23"/>
                  </a:cubicBezTo>
                  <a:lnTo>
                    <a:pt x="385" y="1"/>
                  </a:lnTo>
                  <a:cubicBezTo>
                    <a:pt x="383" y="1"/>
                    <a:pt x="38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4610375" y="1413000"/>
              <a:ext cx="20550" cy="20825"/>
            </a:xfrm>
            <a:custGeom>
              <a:avLst/>
              <a:gdLst/>
              <a:ahLst/>
              <a:cxnLst/>
              <a:rect l="l" t="t" r="r" b="b"/>
              <a:pathLst>
                <a:path w="822" h="833" extrusionOk="0">
                  <a:moveTo>
                    <a:pt x="402" y="1"/>
                  </a:moveTo>
                  <a:cubicBezTo>
                    <a:pt x="327" y="1"/>
                    <a:pt x="252" y="20"/>
                    <a:pt x="186" y="57"/>
                  </a:cubicBezTo>
                  <a:cubicBezTo>
                    <a:pt x="159" y="80"/>
                    <a:pt x="132" y="103"/>
                    <a:pt x="105" y="125"/>
                  </a:cubicBezTo>
                  <a:cubicBezTo>
                    <a:pt x="58" y="175"/>
                    <a:pt x="26" y="237"/>
                    <a:pt x="10" y="304"/>
                  </a:cubicBezTo>
                  <a:cubicBezTo>
                    <a:pt x="7" y="337"/>
                    <a:pt x="3" y="372"/>
                    <a:pt x="0" y="405"/>
                  </a:cubicBezTo>
                  <a:cubicBezTo>
                    <a:pt x="2" y="475"/>
                    <a:pt x="23" y="543"/>
                    <a:pt x="60" y="603"/>
                  </a:cubicBezTo>
                  <a:lnTo>
                    <a:pt x="89" y="650"/>
                  </a:lnTo>
                  <a:cubicBezTo>
                    <a:pt x="115" y="696"/>
                    <a:pt x="152" y="735"/>
                    <a:pt x="198" y="761"/>
                  </a:cubicBezTo>
                  <a:cubicBezTo>
                    <a:pt x="267" y="808"/>
                    <a:pt x="347" y="832"/>
                    <a:pt x="428" y="832"/>
                  </a:cubicBezTo>
                  <a:cubicBezTo>
                    <a:pt x="499" y="832"/>
                    <a:pt x="570" y="813"/>
                    <a:pt x="634" y="776"/>
                  </a:cubicBezTo>
                  <a:cubicBezTo>
                    <a:pt x="661" y="753"/>
                    <a:pt x="688" y="731"/>
                    <a:pt x="716" y="709"/>
                  </a:cubicBezTo>
                  <a:cubicBezTo>
                    <a:pt x="763" y="658"/>
                    <a:pt x="795" y="596"/>
                    <a:pt x="810" y="529"/>
                  </a:cubicBezTo>
                  <a:cubicBezTo>
                    <a:pt x="814" y="496"/>
                    <a:pt x="818" y="462"/>
                    <a:pt x="821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73" y="98"/>
                    <a:pt x="586" y="36"/>
                    <a:pt x="485" y="9"/>
                  </a:cubicBezTo>
                  <a:cubicBezTo>
                    <a:pt x="458" y="3"/>
                    <a:pt x="43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4583750" y="1254275"/>
              <a:ext cx="30700" cy="25050"/>
            </a:xfrm>
            <a:custGeom>
              <a:avLst/>
              <a:gdLst/>
              <a:ahLst/>
              <a:cxnLst/>
              <a:rect l="l" t="t" r="r" b="b"/>
              <a:pathLst>
                <a:path w="1228" h="1002" extrusionOk="0">
                  <a:moveTo>
                    <a:pt x="490" y="0"/>
                  </a:moveTo>
                  <a:cubicBezTo>
                    <a:pt x="482" y="0"/>
                    <a:pt x="475" y="1"/>
                    <a:pt x="468" y="2"/>
                  </a:cubicBezTo>
                  <a:cubicBezTo>
                    <a:pt x="428" y="5"/>
                    <a:pt x="389" y="13"/>
                    <a:pt x="350" y="20"/>
                  </a:cubicBezTo>
                  <a:cubicBezTo>
                    <a:pt x="342" y="21"/>
                    <a:pt x="335" y="24"/>
                    <a:pt x="327" y="26"/>
                  </a:cubicBezTo>
                  <a:cubicBezTo>
                    <a:pt x="320" y="28"/>
                    <a:pt x="312" y="30"/>
                    <a:pt x="304" y="33"/>
                  </a:cubicBezTo>
                  <a:cubicBezTo>
                    <a:pt x="267" y="50"/>
                    <a:pt x="228" y="66"/>
                    <a:pt x="191" y="85"/>
                  </a:cubicBezTo>
                  <a:cubicBezTo>
                    <a:pt x="164" y="108"/>
                    <a:pt x="137" y="131"/>
                    <a:pt x="110" y="153"/>
                  </a:cubicBezTo>
                  <a:cubicBezTo>
                    <a:pt x="73" y="190"/>
                    <a:pt x="46" y="234"/>
                    <a:pt x="33" y="284"/>
                  </a:cubicBezTo>
                  <a:cubicBezTo>
                    <a:pt x="17" y="314"/>
                    <a:pt x="9" y="348"/>
                    <a:pt x="11" y="382"/>
                  </a:cubicBezTo>
                  <a:cubicBezTo>
                    <a:pt x="1" y="433"/>
                    <a:pt x="4" y="485"/>
                    <a:pt x="21" y="534"/>
                  </a:cubicBezTo>
                  <a:cubicBezTo>
                    <a:pt x="56" y="641"/>
                    <a:pt x="117" y="738"/>
                    <a:pt x="199" y="816"/>
                  </a:cubicBezTo>
                  <a:cubicBezTo>
                    <a:pt x="240" y="851"/>
                    <a:pt x="283" y="883"/>
                    <a:pt x="330" y="910"/>
                  </a:cubicBezTo>
                  <a:cubicBezTo>
                    <a:pt x="376" y="938"/>
                    <a:pt x="432" y="955"/>
                    <a:pt x="481" y="972"/>
                  </a:cubicBezTo>
                  <a:cubicBezTo>
                    <a:pt x="501" y="980"/>
                    <a:pt x="523" y="985"/>
                    <a:pt x="545" y="987"/>
                  </a:cubicBezTo>
                  <a:cubicBezTo>
                    <a:pt x="589" y="994"/>
                    <a:pt x="636" y="1001"/>
                    <a:pt x="682" y="1001"/>
                  </a:cubicBezTo>
                  <a:cubicBezTo>
                    <a:pt x="690" y="1001"/>
                    <a:pt x="697" y="1001"/>
                    <a:pt x="705" y="1000"/>
                  </a:cubicBezTo>
                  <a:cubicBezTo>
                    <a:pt x="815" y="995"/>
                    <a:pt x="924" y="961"/>
                    <a:pt x="1020" y="904"/>
                  </a:cubicBezTo>
                  <a:cubicBezTo>
                    <a:pt x="1156" y="822"/>
                    <a:pt x="1227" y="663"/>
                    <a:pt x="1197" y="507"/>
                  </a:cubicBezTo>
                  <a:cubicBezTo>
                    <a:pt x="1194" y="454"/>
                    <a:pt x="1176" y="403"/>
                    <a:pt x="1146" y="359"/>
                  </a:cubicBezTo>
                  <a:cubicBezTo>
                    <a:pt x="1123" y="332"/>
                    <a:pt x="1101" y="305"/>
                    <a:pt x="1078" y="276"/>
                  </a:cubicBezTo>
                  <a:cubicBezTo>
                    <a:pt x="1045" y="247"/>
                    <a:pt x="1007" y="223"/>
                    <a:pt x="966" y="207"/>
                  </a:cubicBezTo>
                  <a:cubicBezTo>
                    <a:pt x="957" y="196"/>
                    <a:pt x="949" y="187"/>
                    <a:pt x="941" y="177"/>
                  </a:cubicBezTo>
                  <a:cubicBezTo>
                    <a:pt x="930" y="166"/>
                    <a:pt x="919" y="156"/>
                    <a:pt x="907" y="148"/>
                  </a:cubicBezTo>
                  <a:cubicBezTo>
                    <a:pt x="872" y="122"/>
                    <a:pt x="828" y="87"/>
                    <a:pt x="785" y="68"/>
                  </a:cubicBezTo>
                  <a:cubicBezTo>
                    <a:pt x="750" y="52"/>
                    <a:pt x="712" y="40"/>
                    <a:pt x="675" y="26"/>
                  </a:cubicBezTo>
                  <a:cubicBezTo>
                    <a:pt x="667" y="24"/>
                    <a:pt x="660" y="20"/>
                    <a:pt x="652" y="19"/>
                  </a:cubicBezTo>
                  <a:cubicBezTo>
                    <a:pt x="606" y="8"/>
                    <a:pt x="559" y="3"/>
                    <a:pt x="512" y="2"/>
                  </a:cubicBezTo>
                  <a:cubicBezTo>
                    <a:pt x="504" y="1"/>
                    <a:pt x="49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4632875" y="1318700"/>
              <a:ext cx="32775" cy="22400"/>
            </a:xfrm>
            <a:custGeom>
              <a:avLst/>
              <a:gdLst/>
              <a:ahLst/>
              <a:cxnLst/>
              <a:rect l="l" t="t" r="r" b="b"/>
              <a:pathLst>
                <a:path w="1311" h="896" extrusionOk="0">
                  <a:moveTo>
                    <a:pt x="607" y="0"/>
                  </a:moveTo>
                  <a:cubicBezTo>
                    <a:pt x="601" y="0"/>
                    <a:pt x="596" y="1"/>
                    <a:pt x="590" y="1"/>
                  </a:cubicBezTo>
                  <a:cubicBezTo>
                    <a:pt x="520" y="3"/>
                    <a:pt x="450" y="14"/>
                    <a:pt x="382" y="31"/>
                  </a:cubicBezTo>
                  <a:cubicBezTo>
                    <a:pt x="88" y="119"/>
                    <a:pt x="0" y="494"/>
                    <a:pt x="226" y="702"/>
                  </a:cubicBezTo>
                  <a:cubicBezTo>
                    <a:pt x="236" y="712"/>
                    <a:pt x="247" y="721"/>
                    <a:pt x="257" y="729"/>
                  </a:cubicBezTo>
                  <a:cubicBezTo>
                    <a:pt x="295" y="758"/>
                    <a:pt x="334" y="785"/>
                    <a:pt x="374" y="809"/>
                  </a:cubicBezTo>
                  <a:cubicBezTo>
                    <a:pt x="386" y="816"/>
                    <a:pt x="399" y="821"/>
                    <a:pt x="412" y="826"/>
                  </a:cubicBezTo>
                  <a:cubicBezTo>
                    <a:pt x="454" y="845"/>
                    <a:pt x="498" y="861"/>
                    <a:pt x="544" y="874"/>
                  </a:cubicBezTo>
                  <a:cubicBezTo>
                    <a:pt x="602" y="888"/>
                    <a:pt x="661" y="896"/>
                    <a:pt x="721" y="896"/>
                  </a:cubicBezTo>
                  <a:cubicBezTo>
                    <a:pt x="773" y="896"/>
                    <a:pt x="825" y="889"/>
                    <a:pt x="874" y="876"/>
                  </a:cubicBezTo>
                  <a:cubicBezTo>
                    <a:pt x="892" y="879"/>
                    <a:pt x="910" y="881"/>
                    <a:pt x="928" y="881"/>
                  </a:cubicBezTo>
                  <a:cubicBezTo>
                    <a:pt x="960" y="881"/>
                    <a:pt x="992" y="876"/>
                    <a:pt x="1022" y="865"/>
                  </a:cubicBezTo>
                  <a:cubicBezTo>
                    <a:pt x="1074" y="852"/>
                    <a:pt x="1122" y="825"/>
                    <a:pt x="1160" y="788"/>
                  </a:cubicBezTo>
                  <a:cubicBezTo>
                    <a:pt x="1203" y="758"/>
                    <a:pt x="1237" y="717"/>
                    <a:pt x="1260" y="670"/>
                  </a:cubicBezTo>
                  <a:lnTo>
                    <a:pt x="1295" y="575"/>
                  </a:lnTo>
                  <a:cubicBezTo>
                    <a:pt x="1311" y="508"/>
                    <a:pt x="1309" y="439"/>
                    <a:pt x="1289" y="373"/>
                  </a:cubicBezTo>
                  <a:lnTo>
                    <a:pt x="1245" y="275"/>
                  </a:lnTo>
                  <a:cubicBezTo>
                    <a:pt x="1208" y="216"/>
                    <a:pt x="1156" y="167"/>
                    <a:pt x="1094" y="135"/>
                  </a:cubicBezTo>
                  <a:cubicBezTo>
                    <a:pt x="1062" y="113"/>
                    <a:pt x="1029" y="96"/>
                    <a:pt x="994" y="82"/>
                  </a:cubicBezTo>
                  <a:cubicBezTo>
                    <a:pt x="930" y="57"/>
                    <a:pt x="865" y="30"/>
                    <a:pt x="797" y="18"/>
                  </a:cubicBezTo>
                  <a:cubicBezTo>
                    <a:pt x="748" y="10"/>
                    <a:pt x="697" y="6"/>
                    <a:pt x="647" y="2"/>
                  </a:cubicBezTo>
                  <a:cubicBezTo>
                    <a:pt x="634" y="1"/>
                    <a:pt x="620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4662600" y="1387000"/>
              <a:ext cx="20550" cy="20800"/>
            </a:xfrm>
            <a:custGeom>
              <a:avLst/>
              <a:gdLst/>
              <a:ahLst/>
              <a:cxnLst/>
              <a:rect l="l" t="t" r="r" b="b"/>
              <a:pathLst>
                <a:path w="822" h="832" extrusionOk="0">
                  <a:moveTo>
                    <a:pt x="394" y="0"/>
                  </a:moveTo>
                  <a:cubicBezTo>
                    <a:pt x="323" y="0"/>
                    <a:pt x="252" y="19"/>
                    <a:pt x="188" y="56"/>
                  </a:cubicBezTo>
                  <a:lnTo>
                    <a:pt x="106" y="124"/>
                  </a:lnTo>
                  <a:cubicBezTo>
                    <a:pt x="59" y="173"/>
                    <a:pt x="27" y="235"/>
                    <a:pt x="11" y="302"/>
                  </a:cubicBezTo>
                  <a:cubicBezTo>
                    <a:pt x="7" y="335"/>
                    <a:pt x="4" y="370"/>
                    <a:pt x="1" y="402"/>
                  </a:cubicBezTo>
                  <a:cubicBezTo>
                    <a:pt x="3" y="473"/>
                    <a:pt x="24" y="542"/>
                    <a:pt x="61" y="601"/>
                  </a:cubicBezTo>
                  <a:lnTo>
                    <a:pt x="89" y="648"/>
                  </a:lnTo>
                  <a:cubicBezTo>
                    <a:pt x="116" y="694"/>
                    <a:pt x="154" y="733"/>
                    <a:pt x="200" y="759"/>
                  </a:cubicBezTo>
                  <a:cubicBezTo>
                    <a:pt x="239" y="792"/>
                    <a:pt x="286" y="815"/>
                    <a:pt x="337" y="824"/>
                  </a:cubicBezTo>
                  <a:cubicBezTo>
                    <a:pt x="364" y="829"/>
                    <a:pt x="392" y="832"/>
                    <a:pt x="419" y="832"/>
                  </a:cubicBezTo>
                  <a:cubicBezTo>
                    <a:pt x="494" y="832"/>
                    <a:pt x="569" y="812"/>
                    <a:pt x="635" y="775"/>
                  </a:cubicBezTo>
                  <a:cubicBezTo>
                    <a:pt x="662" y="752"/>
                    <a:pt x="689" y="730"/>
                    <a:pt x="717" y="707"/>
                  </a:cubicBezTo>
                  <a:cubicBezTo>
                    <a:pt x="764" y="656"/>
                    <a:pt x="796" y="595"/>
                    <a:pt x="812" y="528"/>
                  </a:cubicBezTo>
                  <a:lnTo>
                    <a:pt x="822" y="427"/>
                  </a:lnTo>
                  <a:cubicBezTo>
                    <a:pt x="820" y="357"/>
                    <a:pt x="799" y="289"/>
                    <a:pt x="763" y="230"/>
                  </a:cubicBezTo>
                  <a:lnTo>
                    <a:pt x="733" y="182"/>
                  </a:lnTo>
                  <a:cubicBezTo>
                    <a:pt x="707" y="137"/>
                    <a:pt x="670" y="98"/>
                    <a:pt x="623" y="71"/>
                  </a:cubicBezTo>
                  <a:cubicBezTo>
                    <a:pt x="554" y="24"/>
                    <a:pt x="474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4552025" y="1481700"/>
              <a:ext cx="23050" cy="28075"/>
            </a:xfrm>
            <a:custGeom>
              <a:avLst/>
              <a:gdLst/>
              <a:ahLst/>
              <a:cxnLst/>
              <a:rect l="l" t="t" r="r" b="b"/>
              <a:pathLst>
                <a:path w="922" h="1123" extrusionOk="0">
                  <a:moveTo>
                    <a:pt x="456" y="1"/>
                  </a:moveTo>
                  <a:cubicBezTo>
                    <a:pt x="386" y="3"/>
                    <a:pt x="318" y="23"/>
                    <a:pt x="258" y="60"/>
                  </a:cubicBezTo>
                  <a:cubicBezTo>
                    <a:pt x="216" y="90"/>
                    <a:pt x="171" y="123"/>
                    <a:pt x="140" y="165"/>
                  </a:cubicBezTo>
                  <a:cubicBezTo>
                    <a:pt x="84" y="228"/>
                    <a:pt x="44" y="303"/>
                    <a:pt x="24" y="385"/>
                  </a:cubicBezTo>
                  <a:cubicBezTo>
                    <a:pt x="8" y="433"/>
                    <a:pt x="7" y="489"/>
                    <a:pt x="3" y="537"/>
                  </a:cubicBezTo>
                  <a:cubicBezTo>
                    <a:pt x="0" y="586"/>
                    <a:pt x="14" y="645"/>
                    <a:pt x="23" y="690"/>
                  </a:cubicBezTo>
                  <a:cubicBezTo>
                    <a:pt x="26" y="708"/>
                    <a:pt x="32" y="727"/>
                    <a:pt x="39" y="744"/>
                  </a:cubicBezTo>
                  <a:cubicBezTo>
                    <a:pt x="57" y="788"/>
                    <a:pt x="77" y="844"/>
                    <a:pt x="109" y="885"/>
                  </a:cubicBezTo>
                  <a:cubicBezTo>
                    <a:pt x="134" y="919"/>
                    <a:pt x="162" y="953"/>
                    <a:pt x="193" y="984"/>
                  </a:cubicBezTo>
                  <a:cubicBezTo>
                    <a:pt x="224" y="1011"/>
                    <a:pt x="258" y="1036"/>
                    <a:pt x="294" y="1057"/>
                  </a:cubicBezTo>
                  <a:cubicBezTo>
                    <a:pt x="302" y="1063"/>
                    <a:pt x="310" y="1067"/>
                    <a:pt x="318" y="1072"/>
                  </a:cubicBezTo>
                  <a:cubicBezTo>
                    <a:pt x="357" y="1089"/>
                    <a:pt x="396" y="1103"/>
                    <a:pt x="437" y="1115"/>
                  </a:cubicBezTo>
                  <a:cubicBezTo>
                    <a:pt x="464" y="1120"/>
                    <a:pt x="490" y="1123"/>
                    <a:pt x="517" y="1123"/>
                  </a:cubicBezTo>
                  <a:cubicBezTo>
                    <a:pt x="699" y="1123"/>
                    <a:pt x="864" y="1001"/>
                    <a:pt x="911" y="819"/>
                  </a:cubicBezTo>
                  <a:cubicBezTo>
                    <a:pt x="915" y="784"/>
                    <a:pt x="919" y="751"/>
                    <a:pt x="922" y="717"/>
                  </a:cubicBezTo>
                  <a:cubicBezTo>
                    <a:pt x="920" y="647"/>
                    <a:pt x="899" y="579"/>
                    <a:pt x="861" y="519"/>
                  </a:cubicBezTo>
                  <a:lnTo>
                    <a:pt x="848" y="502"/>
                  </a:lnTo>
                  <a:cubicBezTo>
                    <a:pt x="849" y="497"/>
                    <a:pt x="852" y="492"/>
                    <a:pt x="853" y="486"/>
                  </a:cubicBezTo>
                  <a:cubicBezTo>
                    <a:pt x="872" y="384"/>
                    <a:pt x="855" y="278"/>
                    <a:pt x="804" y="188"/>
                  </a:cubicBezTo>
                  <a:cubicBezTo>
                    <a:pt x="780" y="161"/>
                    <a:pt x="759" y="134"/>
                    <a:pt x="736" y="106"/>
                  </a:cubicBezTo>
                  <a:cubicBezTo>
                    <a:pt x="685" y="59"/>
                    <a:pt x="624" y="27"/>
                    <a:pt x="558" y="12"/>
                  </a:cubicBezTo>
                  <a:cubicBezTo>
                    <a:pt x="524" y="7"/>
                    <a:pt x="490" y="4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4562300" y="1359600"/>
              <a:ext cx="27650" cy="23675"/>
            </a:xfrm>
            <a:custGeom>
              <a:avLst/>
              <a:gdLst/>
              <a:ahLst/>
              <a:cxnLst/>
              <a:rect l="l" t="t" r="r" b="b"/>
              <a:pathLst>
                <a:path w="1106" h="947" extrusionOk="0">
                  <a:moveTo>
                    <a:pt x="543" y="1"/>
                  </a:moveTo>
                  <a:cubicBezTo>
                    <a:pt x="494" y="3"/>
                    <a:pt x="446" y="11"/>
                    <a:pt x="398" y="22"/>
                  </a:cubicBezTo>
                  <a:cubicBezTo>
                    <a:pt x="351" y="33"/>
                    <a:pt x="298" y="61"/>
                    <a:pt x="260" y="80"/>
                  </a:cubicBezTo>
                  <a:cubicBezTo>
                    <a:pt x="246" y="86"/>
                    <a:pt x="233" y="95"/>
                    <a:pt x="221" y="105"/>
                  </a:cubicBezTo>
                  <a:cubicBezTo>
                    <a:pt x="187" y="132"/>
                    <a:pt x="137" y="165"/>
                    <a:pt x="109" y="205"/>
                  </a:cubicBezTo>
                  <a:cubicBezTo>
                    <a:pt x="72" y="242"/>
                    <a:pt x="45" y="287"/>
                    <a:pt x="31" y="337"/>
                  </a:cubicBezTo>
                  <a:cubicBezTo>
                    <a:pt x="10" y="383"/>
                    <a:pt x="1" y="434"/>
                    <a:pt x="4" y="485"/>
                  </a:cubicBezTo>
                  <a:cubicBezTo>
                    <a:pt x="10" y="518"/>
                    <a:pt x="15" y="553"/>
                    <a:pt x="20" y="586"/>
                  </a:cubicBezTo>
                  <a:cubicBezTo>
                    <a:pt x="41" y="656"/>
                    <a:pt x="80" y="717"/>
                    <a:pt x="132" y="766"/>
                  </a:cubicBezTo>
                  <a:cubicBezTo>
                    <a:pt x="141" y="776"/>
                    <a:pt x="152" y="785"/>
                    <a:pt x="163" y="794"/>
                  </a:cubicBezTo>
                  <a:cubicBezTo>
                    <a:pt x="194" y="817"/>
                    <a:pt x="227" y="840"/>
                    <a:pt x="259" y="861"/>
                  </a:cubicBezTo>
                  <a:cubicBezTo>
                    <a:pt x="265" y="864"/>
                    <a:pt x="270" y="867"/>
                    <a:pt x="275" y="871"/>
                  </a:cubicBezTo>
                  <a:lnTo>
                    <a:pt x="294" y="880"/>
                  </a:lnTo>
                  <a:cubicBezTo>
                    <a:pt x="329" y="895"/>
                    <a:pt x="367" y="908"/>
                    <a:pt x="405" y="921"/>
                  </a:cubicBezTo>
                  <a:cubicBezTo>
                    <a:pt x="417" y="926"/>
                    <a:pt x="430" y="929"/>
                    <a:pt x="443" y="932"/>
                  </a:cubicBezTo>
                  <a:cubicBezTo>
                    <a:pt x="488" y="940"/>
                    <a:pt x="534" y="944"/>
                    <a:pt x="579" y="946"/>
                  </a:cubicBezTo>
                  <a:cubicBezTo>
                    <a:pt x="593" y="946"/>
                    <a:pt x="606" y="946"/>
                    <a:pt x="619" y="944"/>
                  </a:cubicBezTo>
                  <a:cubicBezTo>
                    <a:pt x="664" y="940"/>
                    <a:pt x="711" y="932"/>
                    <a:pt x="755" y="921"/>
                  </a:cubicBezTo>
                  <a:cubicBezTo>
                    <a:pt x="762" y="919"/>
                    <a:pt x="767" y="917"/>
                    <a:pt x="773" y="915"/>
                  </a:cubicBezTo>
                  <a:cubicBezTo>
                    <a:pt x="812" y="901"/>
                    <a:pt x="850" y="881"/>
                    <a:pt x="887" y="864"/>
                  </a:cubicBezTo>
                  <a:cubicBezTo>
                    <a:pt x="958" y="816"/>
                    <a:pt x="1013" y="747"/>
                    <a:pt x="1047" y="669"/>
                  </a:cubicBezTo>
                  <a:cubicBezTo>
                    <a:pt x="1068" y="633"/>
                    <a:pt x="1085" y="595"/>
                    <a:pt x="1094" y="556"/>
                  </a:cubicBezTo>
                  <a:cubicBezTo>
                    <a:pt x="1098" y="523"/>
                    <a:pt x="1101" y="488"/>
                    <a:pt x="1105" y="456"/>
                  </a:cubicBezTo>
                  <a:cubicBezTo>
                    <a:pt x="1103" y="385"/>
                    <a:pt x="1082" y="316"/>
                    <a:pt x="1045" y="257"/>
                  </a:cubicBezTo>
                  <a:cubicBezTo>
                    <a:pt x="1017" y="221"/>
                    <a:pt x="985" y="175"/>
                    <a:pt x="946" y="145"/>
                  </a:cubicBezTo>
                  <a:cubicBezTo>
                    <a:pt x="911" y="118"/>
                    <a:pt x="870" y="83"/>
                    <a:pt x="825" y="63"/>
                  </a:cubicBezTo>
                  <a:cubicBezTo>
                    <a:pt x="781" y="43"/>
                    <a:pt x="736" y="27"/>
                    <a:pt x="689" y="16"/>
                  </a:cubicBezTo>
                  <a:cubicBezTo>
                    <a:pt x="649" y="9"/>
                    <a:pt x="608" y="5"/>
                    <a:pt x="568" y="2"/>
                  </a:cubicBezTo>
                  <a:cubicBezTo>
                    <a:pt x="559" y="2"/>
                    <a:pt x="551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4556925" y="1314325"/>
              <a:ext cx="24825" cy="20075"/>
            </a:xfrm>
            <a:custGeom>
              <a:avLst/>
              <a:gdLst/>
              <a:ahLst/>
              <a:cxnLst/>
              <a:rect l="l" t="t" r="r" b="b"/>
              <a:pathLst>
                <a:path w="993" h="803" extrusionOk="0">
                  <a:moveTo>
                    <a:pt x="380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6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8"/>
                  </a:cubicBezTo>
                  <a:cubicBezTo>
                    <a:pt x="6" y="442"/>
                    <a:pt x="12" y="475"/>
                    <a:pt x="17" y="510"/>
                  </a:cubicBezTo>
                  <a:cubicBezTo>
                    <a:pt x="38" y="578"/>
                    <a:pt x="76" y="639"/>
                    <a:pt x="128" y="688"/>
                  </a:cubicBezTo>
                  <a:cubicBezTo>
                    <a:pt x="156" y="708"/>
                    <a:pt x="185" y="727"/>
                    <a:pt x="213" y="748"/>
                  </a:cubicBezTo>
                  <a:cubicBezTo>
                    <a:pt x="271" y="778"/>
                    <a:pt x="336" y="793"/>
                    <a:pt x="401" y="793"/>
                  </a:cubicBezTo>
                  <a:cubicBezTo>
                    <a:pt x="404" y="793"/>
                    <a:pt x="406" y="793"/>
                    <a:pt x="408" y="793"/>
                  </a:cubicBezTo>
                  <a:cubicBezTo>
                    <a:pt x="474" y="796"/>
                    <a:pt x="541" y="799"/>
                    <a:pt x="607" y="803"/>
                  </a:cubicBezTo>
                  <a:cubicBezTo>
                    <a:pt x="609" y="803"/>
                    <a:pt x="611" y="803"/>
                    <a:pt x="613" y="803"/>
                  </a:cubicBezTo>
                  <a:cubicBezTo>
                    <a:pt x="664" y="803"/>
                    <a:pt x="713" y="789"/>
                    <a:pt x="757" y="765"/>
                  </a:cubicBezTo>
                  <a:cubicBezTo>
                    <a:pt x="901" y="698"/>
                    <a:pt x="993" y="554"/>
                    <a:pt x="993" y="395"/>
                  </a:cubicBezTo>
                  <a:cubicBezTo>
                    <a:pt x="986" y="362"/>
                    <a:pt x="982" y="328"/>
                    <a:pt x="975" y="294"/>
                  </a:cubicBezTo>
                  <a:cubicBezTo>
                    <a:pt x="956" y="226"/>
                    <a:pt x="917" y="164"/>
                    <a:pt x="864" y="115"/>
                  </a:cubicBezTo>
                  <a:cubicBezTo>
                    <a:pt x="837" y="96"/>
                    <a:pt x="809" y="75"/>
                    <a:pt x="781" y="56"/>
                  </a:cubicBezTo>
                  <a:cubicBezTo>
                    <a:pt x="724" y="26"/>
                    <a:pt x="661" y="10"/>
                    <a:pt x="597" y="10"/>
                  </a:cubicBezTo>
                  <a:cubicBezTo>
                    <a:pt x="593" y="10"/>
                    <a:pt x="589" y="10"/>
                    <a:pt x="585" y="11"/>
                  </a:cubicBezTo>
                  <a:cubicBezTo>
                    <a:pt x="518" y="7"/>
                    <a:pt x="452" y="4"/>
                    <a:pt x="386" y="1"/>
                  </a:cubicBezTo>
                  <a:cubicBezTo>
                    <a:pt x="384" y="1"/>
                    <a:pt x="382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4525200" y="1546825"/>
              <a:ext cx="24300" cy="23725"/>
            </a:xfrm>
            <a:custGeom>
              <a:avLst/>
              <a:gdLst/>
              <a:ahLst/>
              <a:cxnLst/>
              <a:rect l="l" t="t" r="r" b="b"/>
              <a:pathLst>
                <a:path w="972" h="949" extrusionOk="0">
                  <a:moveTo>
                    <a:pt x="469" y="0"/>
                  </a:moveTo>
                  <a:cubicBezTo>
                    <a:pt x="465" y="0"/>
                    <a:pt x="461" y="0"/>
                    <a:pt x="456" y="1"/>
                  </a:cubicBezTo>
                  <a:cubicBezTo>
                    <a:pt x="418" y="4"/>
                    <a:pt x="381" y="11"/>
                    <a:pt x="343" y="18"/>
                  </a:cubicBezTo>
                  <a:cubicBezTo>
                    <a:pt x="338" y="19"/>
                    <a:pt x="334" y="20"/>
                    <a:pt x="330" y="21"/>
                  </a:cubicBezTo>
                  <a:cubicBezTo>
                    <a:pt x="246" y="48"/>
                    <a:pt x="170" y="95"/>
                    <a:pt x="109" y="159"/>
                  </a:cubicBezTo>
                  <a:cubicBezTo>
                    <a:pt x="65" y="204"/>
                    <a:pt x="21" y="281"/>
                    <a:pt x="11" y="344"/>
                  </a:cubicBezTo>
                  <a:cubicBezTo>
                    <a:pt x="6" y="380"/>
                    <a:pt x="2" y="417"/>
                    <a:pt x="0" y="453"/>
                  </a:cubicBezTo>
                  <a:cubicBezTo>
                    <a:pt x="0" y="457"/>
                    <a:pt x="0" y="461"/>
                    <a:pt x="0" y="464"/>
                  </a:cubicBezTo>
                  <a:cubicBezTo>
                    <a:pt x="2" y="483"/>
                    <a:pt x="7" y="505"/>
                    <a:pt x="9" y="518"/>
                  </a:cubicBezTo>
                  <a:cubicBezTo>
                    <a:pt x="11" y="532"/>
                    <a:pt x="14" y="557"/>
                    <a:pt x="19" y="575"/>
                  </a:cubicBezTo>
                  <a:cubicBezTo>
                    <a:pt x="26" y="611"/>
                    <a:pt x="64" y="682"/>
                    <a:pt x="67" y="689"/>
                  </a:cubicBezTo>
                  <a:cubicBezTo>
                    <a:pt x="70" y="697"/>
                    <a:pt x="75" y="703"/>
                    <a:pt x="79" y="710"/>
                  </a:cubicBezTo>
                  <a:cubicBezTo>
                    <a:pt x="104" y="744"/>
                    <a:pt x="131" y="778"/>
                    <a:pt x="161" y="808"/>
                  </a:cubicBezTo>
                  <a:cubicBezTo>
                    <a:pt x="193" y="835"/>
                    <a:pt x="226" y="860"/>
                    <a:pt x="262" y="881"/>
                  </a:cubicBezTo>
                  <a:cubicBezTo>
                    <a:pt x="268" y="885"/>
                    <a:pt x="275" y="889"/>
                    <a:pt x="281" y="892"/>
                  </a:cubicBezTo>
                  <a:cubicBezTo>
                    <a:pt x="318" y="910"/>
                    <a:pt x="357" y="924"/>
                    <a:pt x="397" y="934"/>
                  </a:cubicBezTo>
                  <a:cubicBezTo>
                    <a:pt x="401" y="936"/>
                    <a:pt x="405" y="937"/>
                    <a:pt x="409" y="937"/>
                  </a:cubicBezTo>
                  <a:cubicBezTo>
                    <a:pt x="446" y="943"/>
                    <a:pt x="483" y="946"/>
                    <a:pt x="521" y="948"/>
                  </a:cubicBezTo>
                  <a:cubicBezTo>
                    <a:pt x="524" y="949"/>
                    <a:pt x="527" y="949"/>
                    <a:pt x="530" y="949"/>
                  </a:cubicBezTo>
                  <a:cubicBezTo>
                    <a:pt x="569" y="949"/>
                    <a:pt x="617" y="936"/>
                    <a:pt x="645" y="931"/>
                  </a:cubicBezTo>
                  <a:cubicBezTo>
                    <a:pt x="684" y="924"/>
                    <a:pt x="745" y="890"/>
                    <a:pt x="764" y="880"/>
                  </a:cubicBezTo>
                  <a:cubicBezTo>
                    <a:pt x="802" y="862"/>
                    <a:pt x="840" y="822"/>
                    <a:pt x="866" y="799"/>
                  </a:cubicBezTo>
                  <a:cubicBezTo>
                    <a:pt x="932" y="722"/>
                    <a:pt x="968" y="622"/>
                    <a:pt x="971" y="521"/>
                  </a:cubicBezTo>
                  <a:cubicBezTo>
                    <a:pt x="969" y="508"/>
                    <a:pt x="968" y="496"/>
                    <a:pt x="966" y="484"/>
                  </a:cubicBezTo>
                  <a:cubicBezTo>
                    <a:pt x="967" y="467"/>
                    <a:pt x="969" y="449"/>
                    <a:pt x="972" y="432"/>
                  </a:cubicBezTo>
                  <a:cubicBezTo>
                    <a:pt x="969" y="362"/>
                    <a:pt x="949" y="293"/>
                    <a:pt x="911" y="233"/>
                  </a:cubicBezTo>
                  <a:cubicBezTo>
                    <a:pt x="865" y="161"/>
                    <a:pt x="800" y="101"/>
                    <a:pt x="724" y="60"/>
                  </a:cubicBezTo>
                  <a:cubicBezTo>
                    <a:pt x="686" y="41"/>
                    <a:pt x="647" y="27"/>
                    <a:pt x="607" y="16"/>
                  </a:cubicBezTo>
                  <a:cubicBezTo>
                    <a:pt x="571" y="4"/>
                    <a:pt x="506" y="2"/>
                    <a:pt x="481" y="1"/>
                  </a:cubicBezTo>
                  <a:cubicBezTo>
                    <a:pt x="477" y="0"/>
                    <a:pt x="473" y="0"/>
                    <a:pt x="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4538550" y="1639725"/>
              <a:ext cx="25975" cy="23850"/>
            </a:xfrm>
            <a:custGeom>
              <a:avLst/>
              <a:gdLst/>
              <a:ahLst/>
              <a:cxnLst/>
              <a:rect l="l" t="t" r="r" b="b"/>
              <a:pathLst>
                <a:path w="1039" h="954" extrusionOk="0">
                  <a:moveTo>
                    <a:pt x="637" y="1"/>
                  </a:moveTo>
                  <a:cubicBezTo>
                    <a:pt x="599" y="1"/>
                    <a:pt x="562" y="6"/>
                    <a:pt x="525" y="17"/>
                  </a:cubicBezTo>
                  <a:cubicBezTo>
                    <a:pt x="484" y="25"/>
                    <a:pt x="442" y="31"/>
                    <a:pt x="400" y="39"/>
                  </a:cubicBezTo>
                  <a:cubicBezTo>
                    <a:pt x="379" y="42"/>
                    <a:pt x="358" y="45"/>
                    <a:pt x="337" y="48"/>
                  </a:cubicBezTo>
                  <a:lnTo>
                    <a:pt x="307" y="54"/>
                  </a:lnTo>
                  <a:cubicBezTo>
                    <a:pt x="305" y="54"/>
                    <a:pt x="303" y="54"/>
                    <a:pt x="300" y="55"/>
                  </a:cubicBezTo>
                  <a:lnTo>
                    <a:pt x="204" y="99"/>
                  </a:lnTo>
                  <a:lnTo>
                    <a:pt x="123" y="166"/>
                  </a:lnTo>
                  <a:cubicBezTo>
                    <a:pt x="121" y="168"/>
                    <a:pt x="119" y="170"/>
                    <a:pt x="117" y="173"/>
                  </a:cubicBezTo>
                  <a:cubicBezTo>
                    <a:pt x="116" y="174"/>
                    <a:pt x="115" y="175"/>
                    <a:pt x="115" y="176"/>
                  </a:cubicBezTo>
                  <a:cubicBezTo>
                    <a:pt x="107" y="184"/>
                    <a:pt x="61" y="251"/>
                    <a:pt x="54" y="260"/>
                  </a:cubicBezTo>
                  <a:cubicBezTo>
                    <a:pt x="53" y="262"/>
                    <a:pt x="52" y="264"/>
                    <a:pt x="51" y="267"/>
                  </a:cubicBezTo>
                  <a:lnTo>
                    <a:pt x="49" y="271"/>
                  </a:lnTo>
                  <a:cubicBezTo>
                    <a:pt x="44" y="282"/>
                    <a:pt x="17" y="355"/>
                    <a:pt x="14" y="366"/>
                  </a:cubicBezTo>
                  <a:cubicBezTo>
                    <a:pt x="13" y="369"/>
                    <a:pt x="12" y="371"/>
                    <a:pt x="11" y="375"/>
                  </a:cubicBezTo>
                  <a:cubicBezTo>
                    <a:pt x="11" y="377"/>
                    <a:pt x="11" y="379"/>
                    <a:pt x="10" y="381"/>
                  </a:cubicBezTo>
                  <a:cubicBezTo>
                    <a:pt x="6" y="404"/>
                    <a:pt x="0" y="462"/>
                    <a:pt x="0" y="485"/>
                  </a:cubicBezTo>
                  <a:lnTo>
                    <a:pt x="0" y="487"/>
                  </a:lnTo>
                  <a:cubicBezTo>
                    <a:pt x="0" y="490"/>
                    <a:pt x="0" y="492"/>
                    <a:pt x="0" y="495"/>
                  </a:cubicBezTo>
                  <a:lnTo>
                    <a:pt x="0" y="499"/>
                  </a:lnTo>
                  <a:cubicBezTo>
                    <a:pt x="2" y="527"/>
                    <a:pt x="11" y="575"/>
                    <a:pt x="16" y="603"/>
                  </a:cubicBezTo>
                  <a:cubicBezTo>
                    <a:pt x="17" y="607"/>
                    <a:pt x="18" y="612"/>
                    <a:pt x="19" y="617"/>
                  </a:cubicBezTo>
                  <a:cubicBezTo>
                    <a:pt x="21" y="619"/>
                    <a:pt x="22" y="622"/>
                    <a:pt x="23" y="624"/>
                  </a:cubicBezTo>
                  <a:cubicBezTo>
                    <a:pt x="30" y="643"/>
                    <a:pt x="57" y="703"/>
                    <a:pt x="67" y="721"/>
                  </a:cubicBezTo>
                  <a:lnTo>
                    <a:pt x="69" y="727"/>
                  </a:lnTo>
                  <a:cubicBezTo>
                    <a:pt x="71" y="731"/>
                    <a:pt x="73" y="736"/>
                    <a:pt x="77" y="740"/>
                  </a:cubicBezTo>
                  <a:cubicBezTo>
                    <a:pt x="99" y="773"/>
                    <a:pt x="125" y="804"/>
                    <a:pt x="153" y="833"/>
                  </a:cubicBezTo>
                  <a:cubicBezTo>
                    <a:pt x="184" y="859"/>
                    <a:pt x="215" y="880"/>
                    <a:pt x="250" y="900"/>
                  </a:cubicBezTo>
                  <a:cubicBezTo>
                    <a:pt x="252" y="902"/>
                    <a:pt x="254" y="903"/>
                    <a:pt x="256" y="904"/>
                  </a:cubicBezTo>
                  <a:cubicBezTo>
                    <a:pt x="259" y="905"/>
                    <a:pt x="259" y="905"/>
                    <a:pt x="260" y="905"/>
                  </a:cubicBezTo>
                  <a:cubicBezTo>
                    <a:pt x="283" y="915"/>
                    <a:pt x="334" y="934"/>
                    <a:pt x="358" y="941"/>
                  </a:cubicBezTo>
                  <a:cubicBezTo>
                    <a:pt x="360" y="942"/>
                    <a:pt x="363" y="943"/>
                    <a:pt x="366" y="944"/>
                  </a:cubicBezTo>
                  <a:lnTo>
                    <a:pt x="370" y="944"/>
                  </a:lnTo>
                  <a:cubicBezTo>
                    <a:pt x="403" y="947"/>
                    <a:pt x="437" y="951"/>
                    <a:pt x="470" y="954"/>
                  </a:cubicBezTo>
                  <a:lnTo>
                    <a:pt x="473" y="954"/>
                  </a:lnTo>
                  <a:cubicBezTo>
                    <a:pt x="512" y="953"/>
                    <a:pt x="552" y="947"/>
                    <a:pt x="590" y="936"/>
                  </a:cubicBezTo>
                  <a:cubicBezTo>
                    <a:pt x="642" y="924"/>
                    <a:pt x="689" y="897"/>
                    <a:pt x="728" y="859"/>
                  </a:cubicBezTo>
                  <a:cubicBezTo>
                    <a:pt x="769" y="831"/>
                    <a:pt x="803" y="792"/>
                    <a:pt x="824" y="747"/>
                  </a:cubicBezTo>
                  <a:cubicBezTo>
                    <a:pt x="848" y="734"/>
                    <a:pt x="869" y="718"/>
                    <a:pt x="888" y="699"/>
                  </a:cubicBezTo>
                  <a:cubicBezTo>
                    <a:pt x="971" y="636"/>
                    <a:pt x="1023" y="540"/>
                    <a:pt x="1029" y="436"/>
                  </a:cubicBezTo>
                  <a:cubicBezTo>
                    <a:pt x="1038" y="385"/>
                    <a:pt x="1034" y="334"/>
                    <a:pt x="1018" y="285"/>
                  </a:cubicBezTo>
                  <a:cubicBezTo>
                    <a:pt x="1004" y="253"/>
                    <a:pt x="989" y="220"/>
                    <a:pt x="975" y="188"/>
                  </a:cubicBezTo>
                  <a:cubicBezTo>
                    <a:pt x="937" y="128"/>
                    <a:pt x="885" y="80"/>
                    <a:pt x="822" y="46"/>
                  </a:cubicBezTo>
                  <a:cubicBezTo>
                    <a:pt x="791" y="34"/>
                    <a:pt x="760" y="22"/>
                    <a:pt x="728" y="12"/>
                  </a:cubicBezTo>
                  <a:cubicBezTo>
                    <a:pt x="698" y="4"/>
                    <a:pt x="668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613475" y="1598575"/>
              <a:ext cx="20525" cy="20800"/>
            </a:xfrm>
            <a:custGeom>
              <a:avLst/>
              <a:gdLst/>
              <a:ahLst/>
              <a:cxnLst/>
              <a:rect l="l" t="t" r="r" b="b"/>
              <a:pathLst>
                <a:path w="821" h="832" extrusionOk="0">
                  <a:moveTo>
                    <a:pt x="392" y="1"/>
                  </a:moveTo>
                  <a:cubicBezTo>
                    <a:pt x="322" y="1"/>
                    <a:pt x="251" y="19"/>
                    <a:pt x="186" y="57"/>
                  </a:cubicBezTo>
                  <a:lnTo>
                    <a:pt x="105" y="124"/>
                  </a:lnTo>
                  <a:cubicBezTo>
                    <a:pt x="59" y="175"/>
                    <a:pt x="26" y="237"/>
                    <a:pt x="11" y="304"/>
                  </a:cubicBezTo>
                  <a:cubicBezTo>
                    <a:pt x="8" y="337"/>
                    <a:pt x="4" y="371"/>
                    <a:pt x="0" y="404"/>
                  </a:cubicBezTo>
                  <a:cubicBezTo>
                    <a:pt x="3" y="474"/>
                    <a:pt x="23" y="542"/>
                    <a:pt x="61" y="603"/>
                  </a:cubicBezTo>
                  <a:lnTo>
                    <a:pt x="90" y="649"/>
                  </a:lnTo>
                  <a:cubicBezTo>
                    <a:pt x="115" y="696"/>
                    <a:pt x="153" y="734"/>
                    <a:pt x="198" y="761"/>
                  </a:cubicBezTo>
                  <a:cubicBezTo>
                    <a:pt x="268" y="808"/>
                    <a:pt x="348" y="832"/>
                    <a:pt x="429" y="832"/>
                  </a:cubicBezTo>
                  <a:cubicBezTo>
                    <a:pt x="500" y="832"/>
                    <a:pt x="571" y="813"/>
                    <a:pt x="635" y="776"/>
                  </a:cubicBezTo>
                  <a:lnTo>
                    <a:pt x="716" y="709"/>
                  </a:lnTo>
                  <a:cubicBezTo>
                    <a:pt x="762" y="658"/>
                    <a:pt x="796" y="597"/>
                    <a:pt x="811" y="530"/>
                  </a:cubicBezTo>
                  <a:cubicBezTo>
                    <a:pt x="814" y="496"/>
                    <a:pt x="817" y="463"/>
                    <a:pt x="820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54" y="66"/>
                    <a:pt x="525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4477250" y="1495825"/>
              <a:ext cx="25250" cy="21875"/>
            </a:xfrm>
            <a:custGeom>
              <a:avLst/>
              <a:gdLst/>
              <a:ahLst/>
              <a:cxnLst/>
              <a:rect l="l" t="t" r="r" b="b"/>
              <a:pathLst>
                <a:path w="1010" h="875" extrusionOk="0">
                  <a:moveTo>
                    <a:pt x="612" y="1"/>
                  </a:moveTo>
                  <a:cubicBezTo>
                    <a:pt x="607" y="1"/>
                    <a:pt x="603" y="1"/>
                    <a:pt x="599" y="1"/>
                  </a:cubicBezTo>
                  <a:cubicBezTo>
                    <a:pt x="546" y="3"/>
                    <a:pt x="494" y="11"/>
                    <a:pt x="442" y="21"/>
                  </a:cubicBezTo>
                  <a:cubicBezTo>
                    <a:pt x="424" y="25"/>
                    <a:pt x="406" y="30"/>
                    <a:pt x="387" y="37"/>
                  </a:cubicBezTo>
                  <a:cubicBezTo>
                    <a:pt x="336" y="55"/>
                    <a:pt x="288" y="76"/>
                    <a:pt x="241" y="101"/>
                  </a:cubicBezTo>
                  <a:cubicBezTo>
                    <a:pt x="224" y="111"/>
                    <a:pt x="207" y="122"/>
                    <a:pt x="192" y="135"/>
                  </a:cubicBezTo>
                  <a:lnTo>
                    <a:pt x="109" y="202"/>
                  </a:lnTo>
                  <a:cubicBezTo>
                    <a:pt x="90" y="230"/>
                    <a:pt x="71" y="258"/>
                    <a:pt x="51" y="286"/>
                  </a:cubicBezTo>
                  <a:cubicBezTo>
                    <a:pt x="39" y="317"/>
                    <a:pt x="27" y="349"/>
                    <a:pt x="15" y="380"/>
                  </a:cubicBezTo>
                  <a:cubicBezTo>
                    <a:pt x="1" y="430"/>
                    <a:pt x="0" y="482"/>
                    <a:pt x="13" y="532"/>
                  </a:cubicBezTo>
                  <a:cubicBezTo>
                    <a:pt x="24" y="602"/>
                    <a:pt x="54" y="666"/>
                    <a:pt x="99" y="720"/>
                  </a:cubicBezTo>
                  <a:lnTo>
                    <a:pt x="99" y="722"/>
                  </a:lnTo>
                  <a:cubicBezTo>
                    <a:pt x="117" y="752"/>
                    <a:pt x="144" y="776"/>
                    <a:pt x="174" y="793"/>
                  </a:cubicBezTo>
                  <a:cubicBezTo>
                    <a:pt x="214" y="825"/>
                    <a:pt x="261" y="848"/>
                    <a:pt x="312" y="857"/>
                  </a:cubicBezTo>
                  <a:cubicBezTo>
                    <a:pt x="319" y="860"/>
                    <a:pt x="327" y="862"/>
                    <a:pt x="334" y="863"/>
                  </a:cubicBezTo>
                  <a:cubicBezTo>
                    <a:pt x="375" y="871"/>
                    <a:pt x="415" y="874"/>
                    <a:pt x="456" y="875"/>
                  </a:cubicBezTo>
                  <a:cubicBezTo>
                    <a:pt x="497" y="872"/>
                    <a:pt x="538" y="866"/>
                    <a:pt x="578" y="857"/>
                  </a:cubicBezTo>
                  <a:cubicBezTo>
                    <a:pt x="587" y="856"/>
                    <a:pt x="595" y="853"/>
                    <a:pt x="602" y="851"/>
                  </a:cubicBezTo>
                  <a:cubicBezTo>
                    <a:pt x="642" y="837"/>
                    <a:pt x="681" y="819"/>
                    <a:pt x="718" y="799"/>
                  </a:cubicBezTo>
                  <a:cubicBezTo>
                    <a:pt x="725" y="795"/>
                    <a:pt x="732" y="791"/>
                    <a:pt x="738" y="785"/>
                  </a:cubicBezTo>
                  <a:cubicBezTo>
                    <a:pt x="756" y="773"/>
                    <a:pt x="774" y="758"/>
                    <a:pt x="791" y="744"/>
                  </a:cubicBezTo>
                  <a:cubicBezTo>
                    <a:pt x="881" y="703"/>
                    <a:pt x="949" y="628"/>
                    <a:pt x="978" y="534"/>
                  </a:cubicBezTo>
                  <a:cubicBezTo>
                    <a:pt x="1000" y="487"/>
                    <a:pt x="1010" y="436"/>
                    <a:pt x="1006" y="386"/>
                  </a:cubicBezTo>
                  <a:cubicBezTo>
                    <a:pt x="1001" y="351"/>
                    <a:pt x="995" y="317"/>
                    <a:pt x="990" y="284"/>
                  </a:cubicBezTo>
                  <a:cubicBezTo>
                    <a:pt x="970" y="215"/>
                    <a:pt x="931" y="153"/>
                    <a:pt x="879" y="105"/>
                  </a:cubicBezTo>
                  <a:lnTo>
                    <a:pt x="795" y="46"/>
                  </a:lnTo>
                  <a:cubicBezTo>
                    <a:pt x="739" y="16"/>
                    <a:pt x="675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4567325" y="1531450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70" y="1"/>
                  </a:moveTo>
                  <a:cubicBezTo>
                    <a:pt x="504" y="1"/>
                    <a:pt x="434" y="20"/>
                    <a:pt x="364" y="64"/>
                  </a:cubicBezTo>
                  <a:cubicBezTo>
                    <a:pt x="1" y="290"/>
                    <a:pt x="236" y="799"/>
                    <a:pt x="576" y="799"/>
                  </a:cubicBezTo>
                  <a:cubicBezTo>
                    <a:pt x="642" y="799"/>
                    <a:pt x="712" y="780"/>
                    <a:pt x="782" y="736"/>
                  </a:cubicBezTo>
                  <a:cubicBezTo>
                    <a:pt x="1144" y="509"/>
                    <a:pt x="910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4479375" y="1602325"/>
              <a:ext cx="31100" cy="27650"/>
            </a:xfrm>
            <a:custGeom>
              <a:avLst/>
              <a:gdLst/>
              <a:ahLst/>
              <a:cxnLst/>
              <a:rect l="l" t="t" r="r" b="b"/>
              <a:pathLst>
                <a:path w="1244" h="1106" extrusionOk="0">
                  <a:moveTo>
                    <a:pt x="455" y="1"/>
                  </a:moveTo>
                  <a:cubicBezTo>
                    <a:pt x="399" y="1"/>
                    <a:pt x="345" y="12"/>
                    <a:pt x="287" y="22"/>
                  </a:cubicBezTo>
                  <a:lnTo>
                    <a:pt x="190" y="65"/>
                  </a:lnTo>
                  <a:cubicBezTo>
                    <a:pt x="144" y="91"/>
                    <a:pt x="105" y="129"/>
                    <a:pt x="78" y="174"/>
                  </a:cubicBezTo>
                  <a:cubicBezTo>
                    <a:pt x="56" y="200"/>
                    <a:pt x="40" y="230"/>
                    <a:pt x="31" y="264"/>
                  </a:cubicBezTo>
                  <a:cubicBezTo>
                    <a:pt x="10" y="310"/>
                    <a:pt x="1" y="361"/>
                    <a:pt x="4" y="413"/>
                  </a:cubicBezTo>
                  <a:cubicBezTo>
                    <a:pt x="14" y="471"/>
                    <a:pt x="18" y="534"/>
                    <a:pt x="42" y="590"/>
                  </a:cubicBezTo>
                  <a:cubicBezTo>
                    <a:pt x="64" y="646"/>
                    <a:pt x="88" y="707"/>
                    <a:pt x="123" y="757"/>
                  </a:cubicBezTo>
                  <a:cubicBezTo>
                    <a:pt x="148" y="794"/>
                    <a:pt x="179" y="829"/>
                    <a:pt x="209" y="865"/>
                  </a:cubicBezTo>
                  <a:cubicBezTo>
                    <a:pt x="219" y="877"/>
                    <a:pt x="229" y="887"/>
                    <a:pt x="241" y="898"/>
                  </a:cubicBezTo>
                  <a:cubicBezTo>
                    <a:pt x="285" y="938"/>
                    <a:pt x="332" y="974"/>
                    <a:pt x="384" y="1005"/>
                  </a:cubicBezTo>
                  <a:cubicBezTo>
                    <a:pt x="435" y="1036"/>
                    <a:pt x="494" y="1055"/>
                    <a:pt x="551" y="1075"/>
                  </a:cubicBezTo>
                  <a:cubicBezTo>
                    <a:pt x="593" y="1088"/>
                    <a:pt x="636" y="1097"/>
                    <a:pt x="680" y="1099"/>
                  </a:cubicBezTo>
                  <a:cubicBezTo>
                    <a:pt x="708" y="1103"/>
                    <a:pt x="738" y="1106"/>
                    <a:pt x="766" y="1106"/>
                  </a:cubicBezTo>
                  <a:cubicBezTo>
                    <a:pt x="801" y="1102"/>
                    <a:pt x="837" y="1097"/>
                    <a:pt x="873" y="1089"/>
                  </a:cubicBezTo>
                  <a:cubicBezTo>
                    <a:pt x="875" y="1089"/>
                    <a:pt x="877" y="1088"/>
                    <a:pt x="879" y="1088"/>
                  </a:cubicBezTo>
                  <a:cubicBezTo>
                    <a:pt x="902" y="1081"/>
                    <a:pt x="923" y="1071"/>
                    <a:pt x="944" y="1061"/>
                  </a:cubicBezTo>
                  <a:cubicBezTo>
                    <a:pt x="970" y="1052"/>
                    <a:pt x="995" y="1039"/>
                    <a:pt x="1017" y="1024"/>
                  </a:cubicBezTo>
                  <a:cubicBezTo>
                    <a:pt x="1050" y="1000"/>
                    <a:pt x="1080" y="975"/>
                    <a:pt x="1109" y="947"/>
                  </a:cubicBezTo>
                  <a:cubicBezTo>
                    <a:pt x="1114" y="942"/>
                    <a:pt x="1118" y="937"/>
                    <a:pt x="1122" y="933"/>
                  </a:cubicBezTo>
                  <a:cubicBezTo>
                    <a:pt x="1146" y="902"/>
                    <a:pt x="1168" y="871"/>
                    <a:pt x="1188" y="839"/>
                  </a:cubicBezTo>
                  <a:cubicBezTo>
                    <a:pt x="1190" y="834"/>
                    <a:pt x="1192" y="829"/>
                    <a:pt x="1195" y="824"/>
                  </a:cubicBezTo>
                  <a:cubicBezTo>
                    <a:pt x="1211" y="790"/>
                    <a:pt x="1223" y="754"/>
                    <a:pt x="1232" y="718"/>
                  </a:cubicBezTo>
                  <a:cubicBezTo>
                    <a:pt x="1235" y="709"/>
                    <a:pt x="1243" y="624"/>
                    <a:pt x="1243" y="615"/>
                  </a:cubicBezTo>
                  <a:lnTo>
                    <a:pt x="1243" y="608"/>
                  </a:lnTo>
                  <a:cubicBezTo>
                    <a:pt x="1243" y="600"/>
                    <a:pt x="1228" y="511"/>
                    <a:pt x="1227" y="505"/>
                  </a:cubicBezTo>
                  <a:cubicBezTo>
                    <a:pt x="1220" y="479"/>
                    <a:pt x="1170" y="391"/>
                    <a:pt x="1172" y="391"/>
                  </a:cubicBezTo>
                  <a:lnTo>
                    <a:pt x="1172" y="391"/>
                  </a:lnTo>
                  <a:cubicBezTo>
                    <a:pt x="1173" y="391"/>
                    <a:pt x="1173" y="391"/>
                    <a:pt x="1173" y="391"/>
                  </a:cubicBezTo>
                  <a:cubicBezTo>
                    <a:pt x="1157" y="371"/>
                    <a:pt x="1118" y="323"/>
                    <a:pt x="1109" y="316"/>
                  </a:cubicBezTo>
                  <a:cubicBezTo>
                    <a:pt x="1095" y="304"/>
                    <a:pt x="1080" y="293"/>
                    <a:pt x="1064" y="283"/>
                  </a:cubicBezTo>
                  <a:cubicBezTo>
                    <a:pt x="1049" y="271"/>
                    <a:pt x="1039" y="265"/>
                    <a:pt x="1029" y="258"/>
                  </a:cubicBezTo>
                  <a:cubicBezTo>
                    <a:pt x="1019" y="243"/>
                    <a:pt x="1007" y="229"/>
                    <a:pt x="995" y="215"/>
                  </a:cubicBezTo>
                  <a:cubicBezTo>
                    <a:pt x="902" y="122"/>
                    <a:pt x="788" y="68"/>
                    <a:pt x="665" y="28"/>
                  </a:cubicBezTo>
                  <a:cubicBezTo>
                    <a:pt x="606" y="10"/>
                    <a:pt x="541" y="6"/>
                    <a:pt x="480" y="1"/>
                  </a:cubicBezTo>
                  <a:cubicBezTo>
                    <a:pt x="472" y="1"/>
                    <a:pt x="464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4508650" y="1612075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cubicBezTo>
                    <a:pt x="1" y="1"/>
                    <a:pt x="2" y="2"/>
                    <a:pt x="3" y="4"/>
                  </a:cubicBezTo>
                  <a:cubicBezTo>
                    <a:pt x="2" y="2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4508725" y="1612150"/>
              <a:ext cx="175" cy="275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0" y="1"/>
                  </a:moveTo>
                  <a:cubicBezTo>
                    <a:pt x="1" y="2"/>
                    <a:pt x="1" y="3"/>
                    <a:pt x="3" y="4"/>
                  </a:cubicBezTo>
                  <a:lnTo>
                    <a:pt x="3" y="4"/>
                  </a:lnTo>
                  <a:lnTo>
                    <a:pt x="0" y="1"/>
                  </a:lnTo>
                  <a:close/>
                  <a:moveTo>
                    <a:pt x="3" y="4"/>
                  </a:moveTo>
                  <a:lnTo>
                    <a:pt x="4" y="7"/>
                  </a:lnTo>
                  <a:cubicBezTo>
                    <a:pt x="5" y="7"/>
                    <a:pt x="5" y="7"/>
                    <a:pt x="5" y="8"/>
                  </a:cubicBezTo>
                  <a:lnTo>
                    <a:pt x="5" y="8"/>
                  </a:lnTo>
                  <a:cubicBezTo>
                    <a:pt x="4" y="6"/>
                    <a:pt x="3" y="5"/>
                    <a:pt x="3" y="4"/>
                  </a:cubicBezTo>
                  <a:close/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lnTo>
                    <a:pt x="5" y="8"/>
                  </a:lnTo>
                  <a:cubicBezTo>
                    <a:pt x="5" y="8"/>
                    <a:pt x="5" y="8"/>
                    <a:pt x="5" y="8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98125" y="1689500"/>
              <a:ext cx="36650" cy="28975"/>
            </a:xfrm>
            <a:custGeom>
              <a:avLst/>
              <a:gdLst/>
              <a:ahLst/>
              <a:cxnLst/>
              <a:rect l="l" t="t" r="r" b="b"/>
              <a:pathLst>
                <a:path w="1466" h="1159" extrusionOk="0">
                  <a:moveTo>
                    <a:pt x="623" y="1"/>
                  </a:moveTo>
                  <a:cubicBezTo>
                    <a:pt x="559" y="1"/>
                    <a:pt x="495" y="9"/>
                    <a:pt x="433" y="24"/>
                  </a:cubicBezTo>
                  <a:cubicBezTo>
                    <a:pt x="375" y="37"/>
                    <a:pt x="321" y="65"/>
                    <a:pt x="270" y="91"/>
                  </a:cubicBezTo>
                  <a:cubicBezTo>
                    <a:pt x="218" y="117"/>
                    <a:pt x="172" y="161"/>
                    <a:pt x="128" y="198"/>
                  </a:cubicBezTo>
                  <a:cubicBezTo>
                    <a:pt x="34" y="300"/>
                    <a:pt x="1" y="444"/>
                    <a:pt x="39" y="578"/>
                  </a:cubicBezTo>
                  <a:cubicBezTo>
                    <a:pt x="82" y="702"/>
                    <a:pt x="151" y="816"/>
                    <a:pt x="243" y="909"/>
                  </a:cubicBezTo>
                  <a:cubicBezTo>
                    <a:pt x="288" y="956"/>
                    <a:pt x="345" y="993"/>
                    <a:pt x="398" y="1029"/>
                  </a:cubicBezTo>
                  <a:cubicBezTo>
                    <a:pt x="425" y="1047"/>
                    <a:pt x="453" y="1062"/>
                    <a:pt x="484" y="1075"/>
                  </a:cubicBezTo>
                  <a:cubicBezTo>
                    <a:pt x="600" y="1128"/>
                    <a:pt x="726" y="1156"/>
                    <a:pt x="854" y="1158"/>
                  </a:cubicBezTo>
                  <a:cubicBezTo>
                    <a:pt x="859" y="1159"/>
                    <a:pt x="864" y="1159"/>
                    <a:pt x="868" y="1159"/>
                  </a:cubicBezTo>
                  <a:cubicBezTo>
                    <a:pt x="928" y="1159"/>
                    <a:pt x="987" y="1147"/>
                    <a:pt x="1044" y="1136"/>
                  </a:cubicBezTo>
                  <a:cubicBezTo>
                    <a:pt x="1110" y="1122"/>
                    <a:pt x="1170" y="1090"/>
                    <a:pt x="1230" y="1063"/>
                  </a:cubicBezTo>
                  <a:cubicBezTo>
                    <a:pt x="1411" y="943"/>
                    <a:pt x="1466" y="704"/>
                    <a:pt x="1357" y="518"/>
                  </a:cubicBezTo>
                  <a:cubicBezTo>
                    <a:pt x="1336" y="488"/>
                    <a:pt x="1313" y="463"/>
                    <a:pt x="1287" y="439"/>
                  </a:cubicBezTo>
                  <a:cubicBezTo>
                    <a:pt x="1278" y="404"/>
                    <a:pt x="1265" y="371"/>
                    <a:pt x="1246" y="339"/>
                  </a:cubicBezTo>
                  <a:cubicBezTo>
                    <a:pt x="1240" y="329"/>
                    <a:pt x="1233" y="319"/>
                    <a:pt x="1226" y="309"/>
                  </a:cubicBezTo>
                  <a:cubicBezTo>
                    <a:pt x="1199" y="272"/>
                    <a:pt x="1170" y="238"/>
                    <a:pt x="1138" y="204"/>
                  </a:cubicBezTo>
                  <a:cubicBezTo>
                    <a:pt x="1098" y="163"/>
                    <a:pt x="1048" y="131"/>
                    <a:pt x="1000" y="101"/>
                  </a:cubicBezTo>
                  <a:cubicBezTo>
                    <a:pt x="965" y="80"/>
                    <a:pt x="928" y="63"/>
                    <a:pt x="889" y="51"/>
                  </a:cubicBezTo>
                  <a:cubicBezTo>
                    <a:pt x="851" y="35"/>
                    <a:pt x="810" y="22"/>
                    <a:pt x="769" y="14"/>
                  </a:cubicBezTo>
                  <a:cubicBezTo>
                    <a:pt x="721" y="5"/>
                    <a:pt x="672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4463925" y="1406125"/>
              <a:ext cx="39450" cy="29900"/>
            </a:xfrm>
            <a:custGeom>
              <a:avLst/>
              <a:gdLst/>
              <a:ahLst/>
              <a:cxnLst/>
              <a:rect l="l" t="t" r="r" b="b"/>
              <a:pathLst>
                <a:path w="1578" h="1196" extrusionOk="0">
                  <a:moveTo>
                    <a:pt x="389" y="1"/>
                  </a:moveTo>
                  <a:cubicBezTo>
                    <a:pt x="258" y="1"/>
                    <a:pt x="127" y="103"/>
                    <a:pt x="68" y="213"/>
                  </a:cubicBezTo>
                  <a:cubicBezTo>
                    <a:pt x="1" y="340"/>
                    <a:pt x="13" y="485"/>
                    <a:pt x="83" y="607"/>
                  </a:cubicBezTo>
                  <a:cubicBezTo>
                    <a:pt x="284" y="960"/>
                    <a:pt x="695" y="1196"/>
                    <a:pt x="1102" y="1196"/>
                  </a:cubicBezTo>
                  <a:cubicBezTo>
                    <a:pt x="1130" y="1196"/>
                    <a:pt x="1159" y="1195"/>
                    <a:pt x="1187" y="1192"/>
                  </a:cubicBezTo>
                  <a:cubicBezTo>
                    <a:pt x="1316" y="1181"/>
                    <a:pt x="1422" y="1130"/>
                    <a:pt x="1496" y="1023"/>
                  </a:cubicBezTo>
                  <a:cubicBezTo>
                    <a:pt x="1530" y="984"/>
                    <a:pt x="1551" y="936"/>
                    <a:pt x="1561" y="885"/>
                  </a:cubicBezTo>
                  <a:cubicBezTo>
                    <a:pt x="1577" y="818"/>
                    <a:pt x="1575" y="749"/>
                    <a:pt x="1555" y="683"/>
                  </a:cubicBezTo>
                  <a:cubicBezTo>
                    <a:pt x="1547" y="635"/>
                    <a:pt x="1538" y="585"/>
                    <a:pt x="1530" y="536"/>
                  </a:cubicBezTo>
                  <a:cubicBezTo>
                    <a:pt x="1513" y="441"/>
                    <a:pt x="1416" y="341"/>
                    <a:pt x="1335" y="299"/>
                  </a:cubicBezTo>
                  <a:cubicBezTo>
                    <a:pt x="1275" y="268"/>
                    <a:pt x="1210" y="253"/>
                    <a:pt x="1143" y="253"/>
                  </a:cubicBezTo>
                  <a:cubicBezTo>
                    <a:pt x="1131" y="253"/>
                    <a:pt x="1119" y="253"/>
                    <a:pt x="1107" y="254"/>
                  </a:cubicBezTo>
                  <a:cubicBezTo>
                    <a:pt x="1039" y="201"/>
                    <a:pt x="966" y="156"/>
                    <a:pt x="887" y="119"/>
                  </a:cubicBezTo>
                  <a:cubicBezTo>
                    <a:pt x="812" y="85"/>
                    <a:pt x="735" y="57"/>
                    <a:pt x="657" y="36"/>
                  </a:cubicBezTo>
                  <a:cubicBezTo>
                    <a:pt x="574" y="17"/>
                    <a:pt x="491" y="6"/>
                    <a:pt x="407" y="2"/>
                  </a:cubicBezTo>
                  <a:cubicBezTo>
                    <a:pt x="401" y="1"/>
                    <a:pt x="395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478050" y="1317300"/>
              <a:ext cx="36075" cy="28225"/>
            </a:xfrm>
            <a:custGeom>
              <a:avLst/>
              <a:gdLst/>
              <a:ahLst/>
              <a:cxnLst/>
              <a:rect l="l" t="t" r="r" b="b"/>
              <a:pathLst>
                <a:path w="1443" h="1129" extrusionOk="0">
                  <a:moveTo>
                    <a:pt x="737" y="0"/>
                  </a:moveTo>
                  <a:cubicBezTo>
                    <a:pt x="716" y="0"/>
                    <a:pt x="696" y="1"/>
                    <a:pt x="675" y="3"/>
                  </a:cubicBezTo>
                  <a:cubicBezTo>
                    <a:pt x="592" y="9"/>
                    <a:pt x="511" y="24"/>
                    <a:pt x="432" y="48"/>
                  </a:cubicBezTo>
                  <a:cubicBezTo>
                    <a:pt x="377" y="66"/>
                    <a:pt x="324" y="88"/>
                    <a:pt x="272" y="115"/>
                  </a:cubicBezTo>
                  <a:cubicBezTo>
                    <a:pt x="190" y="158"/>
                    <a:pt x="126" y="232"/>
                    <a:pt x="80" y="310"/>
                  </a:cubicBezTo>
                  <a:cubicBezTo>
                    <a:pt x="14" y="420"/>
                    <a:pt x="1" y="572"/>
                    <a:pt x="43" y="693"/>
                  </a:cubicBezTo>
                  <a:cubicBezTo>
                    <a:pt x="58" y="743"/>
                    <a:pt x="82" y="791"/>
                    <a:pt x="112" y="833"/>
                  </a:cubicBezTo>
                  <a:cubicBezTo>
                    <a:pt x="147" y="876"/>
                    <a:pt x="179" y="921"/>
                    <a:pt x="222" y="955"/>
                  </a:cubicBezTo>
                  <a:cubicBezTo>
                    <a:pt x="262" y="987"/>
                    <a:pt x="304" y="1016"/>
                    <a:pt x="350" y="1040"/>
                  </a:cubicBezTo>
                  <a:cubicBezTo>
                    <a:pt x="399" y="1064"/>
                    <a:pt x="451" y="1082"/>
                    <a:pt x="504" y="1097"/>
                  </a:cubicBezTo>
                  <a:cubicBezTo>
                    <a:pt x="583" y="1117"/>
                    <a:pt x="664" y="1128"/>
                    <a:pt x="746" y="1129"/>
                  </a:cubicBezTo>
                  <a:cubicBezTo>
                    <a:pt x="833" y="1129"/>
                    <a:pt x="920" y="1118"/>
                    <a:pt x="1005" y="1095"/>
                  </a:cubicBezTo>
                  <a:cubicBezTo>
                    <a:pt x="1093" y="1073"/>
                    <a:pt x="1177" y="1037"/>
                    <a:pt x="1256" y="990"/>
                  </a:cubicBezTo>
                  <a:cubicBezTo>
                    <a:pt x="1342" y="931"/>
                    <a:pt x="1403" y="845"/>
                    <a:pt x="1431" y="744"/>
                  </a:cubicBezTo>
                  <a:cubicBezTo>
                    <a:pt x="1435" y="711"/>
                    <a:pt x="1438" y="676"/>
                    <a:pt x="1442" y="643"/>
                  </a:cubicBezTo>
                  <a:cubicBezTo>
                    <a:pt x="1440" y="572"/>
                    <a:pt x="1418" y="504"/>
                    <a:pt x="1382" y="445"/>
                  </a:cubicBezTo>
                  <a:lnTo>
                    <a:pt x="1374" y="432"/>
                  </a:lnTo>
                  <a:cubicBezTo>
                    <a:pt x="1376" y="358"/>
                    <a:pt x="1357" y="287"/>
                    <a:pt x="1317" y="225"/>
                  </a:cubicBezTo>
                  <a:cubicBezTo>
                    <a:pt x="1294" y="198"/>
                    <a:pt x="1271" y="171"/>
                    <a:pt x="1250" y="144"/>
                  </a:cubicBezTo>
                  <a:cubicBezTo>
                    <a:pt x="1199" y="98"/>
                    <a:pt x="1137" y="64"/>
                    <a:pt x="1070" y="49"/>
                  </a:cubicBezTo>
                  <a:cubicBezTo>
                    <a:pt x="1023" y="33"/>
                    <a:pt x="973" y="21"/>
                    <a:pt x="923" y="15"/>
                  </a:cubicBezTo>
                  <a:cubicBezTo>
                    <a:pt x="861" y="7"/>
                    <a:pt x="799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490250" y="1243325"/>
              <a:ext cx="34525" cy="25375"/>
            </a:xfrm>
            <a:custGeom>
              <a:avLst/>
              <a:gdLst/>
              <a:ahLst/>
              <a:cxnLst/>
              <a:rect l="l" t="t" r="r" b="b"/>
              <a:pathLst>
                <a:path w="1381" h="1015" extrusionOk="0">
                  <a:moveTo>
                    <a:pt x="925" y="0"/>
                  </a:moveTo>
                  <a:cubicBezTo>
                    <a:pt x="874" y="0"/>
                    <a:pt x="823" y="9"/>
                    <a:pt x="775" y="27"/>
                  </a:cubicBezTo>
                  <a:cubicBezTo>
                    <a:pt x="646" y="36"/>
                    <a:pt x="519" y="44"/>
                    <a:pt x="390" y="54"/>
                  </a:cubicBezTo>
                  <a:cubicBezTo>
                    <a:pt x="320" y="55"/>
                    <a:pt x="252" y="77"/>
                    <a:pt x="191" y="114"/>
                  </a:cubicBezTo>
                  <a:cubicBezTo>
                    <a:pt x="106" y="172"/>
                    <a:pt x="43" y="260"/>
                    <a:pt x="15" y="360"/>
                  </a:cubicBezTo>
                  <a:cubicBezTo>
                    <a:pt x="0" y="427"/>
                    <a:pt x="1" y="497"/>
                    <a:pt x="22" y="563"/>
                  </a:cubicBezTo>
                  <a:cubicBezTo>
                    <a:pt x="39" y="610"/>
                    <a:pt x="61" y="655"/>
                    <a:pt x="85" y="698"/>
                  </a:cubicBezTo>
                  <a:cubicBezTo>
                    <a:pt x="112" y="738"/>
                    <a:pt x="143" y="776"/>
                    <a:pt x="176" y="811"/>
                  </a:cubicBezTo>
                  <a:cubicBezTo>
                    <a:pt x="218" y="859"/>
                    <a:pt x="277" y="897"/>
                    <a:pt x="330" y="928"/>
                  </a:cubicBezTo>
                  <a:cubicBezTo>
                    <a:pt x="385" y="960"/>
                    <a:pt x="443" y="983"/>
                    <a:pt x="506" y="996"/>
                  </a:cubicBezTo>
                  <a:cubicBezTo>
                    <a:pt x="550" y="1006"/>
                    <a:pt x="595" y="1012"/>
                    <a:pt x="642" y="1013"/>
                  </a:cubicBezTo>
                  <a:cubicBezTo>
                    <a:pt x="651" y="1014"/>
                    <a:pt x="659" y="1014"/>
                    <a:pt x="667" y="1014"/>
                  </a:cubicBezTo>
                  <a:cubicBezTo>
                    <a:pt x="676" y="1014"/>
                    <a:pt x="684" y="1014"/>
                    <a:pt x="693" y="1013"/>
                  </a:cubicBezTo>
                  <a:cubicBezTo>
                    <a:pt x="740" y="1009"/>
                    <a:pt x="787" y="1001"/>
                    <a:pt x="833" y="990"/>
                  </a:cubicBezTo>
                  <a:cubicBezTo>
                    <a:pt x="880" y="975"/>
                    <a:pt x="925" y="955"/>
                    <a:pt x="968" y="933"/>
                  </a:cubicBezTo>
                  <a:cubicBezTo>
                    <a:pt x="1027" y="906"/>
                    <a:pt x="1076" y="860"/>
                    <a:pt x="1124" y="818"/>
                  </a:cubicBezTo>
                  <a:cubicBezTo>
                    <a:pt x="1148" y="797"/>
                    <a:pt x="1168" y="772"/>
                    <a:pt x="1188" y="746"/>
                  </a:cubicBezTo>
                  <a:cubicBezTo>
                    <a:pt x="1220" y="727"/>
                    <a:pt x="1250" y="705"/>
                    <a:pt x="1276" y="678"/>
                  </a:cubicBezTo>
                  <a:cubicBezTo>
                    <a:pt x="1343" y="599"/>
                    <a:pt x="1380" y="500"/>
                    <a:pt x="1381" y="398"/>
                  </a:cubicBezTo>
                  <a:cubicBezTo>
                    <a:pt x="1373" y="294"/>
                    <a:pt x="1336" y="186"/>
                    <a:pt x="1253" y="118"/>
                  </a:cubicBezTo>
                  <a:cubicBezTo>
                    <a:pt x="1192" y="63"/>
                    <a:pt x="1115" y="28"/>
                    <a:pt x="1034" y="16"/>
                  </a:cubicBezTo>
                  <a:cubicBezTo>
                    <a:pt x="1027" y="13"/>
                    <a:pt x="1019" y="11"/>
                    <a:pt x="1011" y="9"/>
                  </a:cubicBezTo>
                  <a:cubicBezTo>
                    <a:pt x="983" y="3"/>
                    <a:pt x="954" y="0"/>
                    <a:pt x="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437250" y="1262575"/>
              <a:ext cx="20900" cy="20725"/>
            </a:xfrm>
            <a:custGeom>
              <a:avLst/>
              <a:gdLst/>
              <a:ahLst/>
              <a:cxnLst/>
              <a:rect l="l" t="t" r="r" b="b"/>
              <a:pathLst>
                <a:path w="836" h="829" extrusionOk="0">
                  <a:moveTo>
                    <a:pt x="433" y="1"/>
                  </a:moveTo>
                  <a:cubicBezTo>
                    <a:pt x="355" y="1"/>
                    <a:pt x="277" y="25"/>
                    <a:pt x="211" y="74"/>
                  </a:cubicBezTo>
                  <a:cubicBezTo>
                    <a:pt x="172" y="95"/>
                    <a:pt x="136" y="121"/>
                    <a:pt x="106" y="152"/>
                  </a:cubicBezTo>
                  <a:cubicBezTo>
                    <a:pt x="87" y="180"/>
                    <a:pt x="66" y="208"/>
                    <a:pt x="47" y="236"/>
                  </a:cubicBezTo>
                  <a:cubicBezTo>
                    <a:pt x="15" y="297"/>
                    <a:pt x="0" y="364"/>
                    <a:pt x="1" y="432"/>
                  </a:cubicBezTo>
                  <a:cubicBezTo>
                    <a:pt x="1" y="433"/>
                    <a:pt x="1" y="433"/>
                    <a:pt x="1" y="434"/>
                  </a:cubicBezTo>
                  <a:lnTo>
                    <a:pt x="1" y="435"/>
                  </a:lnTo>
                  <a:cubicBezTo>
                    <a:pt x="1" y="436"/>
                    <a:pt x="17" y="535"/>
                    <a:pt x="17" y="537"/>
                  </a:cubicBezTo>
                  <a:lnTo>
                    <a:pt x="17" y="538"/>
                  </a:lnTo>
                  <a:cubicBezTo>
                    <a:pt x="17" y="538"/>
                    <a:pt x="17" y="539"/>
                    <a:pt x="17" y="540"/>
                  </a:cubicBezTo>
                  <a:cubicBezTo>
                    <a:pt x="30" y="573"/>
                    <a:pt x="44" y="606"/>
                    <a:pt x="62" y="638"/>
                  </a:cubicBezTo>
                  <a:cubicBezTo>
                    <a:pt x="69" y="638"/>
                    <a:pt x="69" y="639"/>
                    <a:pt x="69" y="639"/>
                  </a:cubicBezTo>
                  <a:cubicBezTo>
                    <a:pt x="70" y="640"/>
                    <a:pt x="136" y="720"/>
                    <a:pt x="137" y="721"/>
                  </a:cubicBezTo>
                  <a:cubicBezTo>
                    <a:pt x="162" y="746"/>
                    <a:pt x="191" y="767"/>
                    <a:pt x="224" y="782"/>
                  </a:cubicBezTo>
                  <a:lnTo>
                    <a:pt x="319" y="817"/>
                  </a:lnTo>
                  <a:lnTo>
                    <a:pt x="321" y="817"/>
                  </a:lnTo>
                  <a:cubicBezTo>
                    <a:pt x="321" y="817"/>
                    <a:pt x="421" y="828"/>
                    <a:pt x="423" y="828"/>
                  </a:cubicBezTo>
                  <a:lnTo>
                    <a:pt x="424" y="828"/>
                  </a:lnTo>
                  <a:cubicBezTo>
                    <a:pt x="459" y="825"/>
                    <a:pt x="494" y="820"/>
                    <a:pt x="530" y="811"/>
                  </a:cubicBezTo>
                  <a:cubicBezTo>
                    <a:pt x="531" y="811"/>
                    <a:pt x="532" y="811"/>
                    <a:pt x="533" y="810"/>
                  </a:cubicBezTo>
                  <a:cubicBezTo>
                    <a:pt x="567" y="797"/>
                    <a:pt x="601" y="782"/>
                    <a:pt x="633" y="765"/>
                  </a:cubicBezTo>
                  <a:lnTo>
                    <a:pt x="638" y="763"/>
                  </a:lnTo>
                  <a:cubicBezTo>
                    <a:pt x="639" y="762"/>
                    <a:pt x="640" y="761"/>
                    <a:pt x="641" y="760"/>
                  </a:cubicBezTo>
                  <a:cubicBezTo>
                    <a:pt x="642" y="760"/>
                    <a:pt x="642" y="759"/>
                    <a:pt x="643" y="759"/>
                  </a:cubicBezTo>
                  <a:cubicBezTo>
                    <a:pt x="653" y="750"/>
                    <a:pt x="715" y="700"/>
                    <a:pt x="725" y="691"/>
                  </a:cubicBezTo>
                  <a:cubicBezTo>
                    <a:pt x="726" y="690"/>
                    <a:pt x="727" y="689"/>
                    <a:pt x="728" y="688"/>
                  </a:cubicBezTo>
                  <a:lnTo>
                    <a:pt x="729" y="687"/>
                  </a:lnTo>
                  <a:cubicBezTo>
                    <a:pt x="732" y="682"/>
                    <a:pt x="786" y="606"/>
                    <a:pt x="788" y="602"/>
                  </a:cubicBezTo>
                  <a:cubicBezTo>
                    <a:pt x="788" y="602"/>
                    <a:pt x="788" y="601"/>
                    <a:pt x="788" y="601"/>
                  </a:cubicBezTo>
                  <a:cubicBezTo>
                    <a:pt x="789" y="600"/>
                    <a:pt x="790" y="599"/>
                    <a:pt x="790" y="598"/>
                  </a:cubicBezTo>
                  <a:cubicBezTo>
                    <a:pt x="791" y="595"/>
                    <a:pt x="825" y="506"/>
                    <a:pt x="826" y="503"/>
                  </a:cubicBezTo>
                  <a:lnTo>
                    <a:pt x="826" y="502"/>
                  </a:lnTo>
                  <a:lnTo>
                    <a:pt x="826" y="500"/>
                  </a:lnTo>
                  <a:cubicBezTo>
                    <a:pt x="826" y="499"/>
                    <a:pt x="835" y="400"/>
                    <a:pt x="835" y="399"/>
                  </a:cubicBezTo>
                  <a:lnTo>
                    <a:pt x="835" y="398"/>
                  </a:lnTo>
                  <a:cubicBezTo>
                    <a:pt x="834" y="364"/>
                    <a:pt x="828" y="329"/>
                    <a:pt x="819" y="296"/>
                  </a:cubicBezTo>
                  <a:cubicBezTo>
                    <a:pt x="809" y="260"/>
                    <a:pt x="794" y="226"/>
                    <a:pt x="775" y="195"/>
                  </a:cubicBezTo>
                  <a:cubicBezTo>
                    <a:pt x="755" y="164"/>
                    <a:pt x="732" y="135"/>
                    <a:pt x="705" y="111"/>
                  </a:cubicBezTo>
                  <a:cubicBezTo>
                    <a:pt x="678" y="88"/>
                    <a:pt x="648" y="69"/>
                    <a:pt x="618" y="50"/>
                  </a:cubicBezTo>
                  <a:cubicBezTo>
                    <a:pt x="618" y="49"/>
                    <a:pt x="617" y="49"/>
                    <a:pt x="616" y="48"/>
                  </a:cubicBezTo>
                  <a:cubicBezTo>
                    <a:pt x="559" y="16"/>
                    <a:pt x="496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4414825" y="1360850"/>
              <a:ext cx="22725" cy="20550"/>
            </a:xfrm>
            <a:custGeom>
              <a:avLst/>
              <a:gdLst/>
              <a:ahLst/>
              <a:cxnLst/>
              <a:rect l="l" t="t" r="r" b="b"/>
              <a:pathLst>
                <a:path w="909" h="822" extrusionOk="0">
                  <a:moveTo>
                    <a:pt x="452" y="1"/>
                  </a:moveTo>
                  <a:cubicBezTo>
                    <a:pt x="382" y="3"/>
                    <a:pt x="314" y="23"/>
                    <a:pt x="254" y="60"/>
                  </a:cubicBezTo>
                  <a:lnTo>
                    <a:pt x="207" y="89"/>
                  </a:lnTo>
                  <a:cubicBezTo>
                    <a:pt x="161" y="115"/>
                    <a:pt x="122" y="153"/>
                    <a:pt x="95" y="199"/>
                  </a:cubicBezTo>
                  <a:cubicBezTo>
                    <a:pt x="7" y="329"/>
                    <a:pt x="0" y="499"/>
                    <a:pt x="80" y="635"/>
                  </a:cubicBezTo>
                  <a:cubicBezTo>
                    <a:pt x="103" y="662"/>
                    <a:pt x="126" y="690"/>
                    <a:pt x="147" y="717"/>
                  </a:cubicBezTo>
                  <a:cubicBezTo>
                    <a:pt x="198" y="763"/>
                    <a:pt x="260" y="796"/>
                    <a:pt x="327" y="812"/>
                  </a:cubicBezTo>
                  <a:lnTo>
                    <a:pt x="427" y="822"/>
                  </a:lnTo>
                  <a:cubicBezTo>
                    <a:pt x="497" y="820"/>
                    <a:pt x="566" y="799"/>
                    <a:pt x="626" y="762"/>
                  </a:cubicBezTo>
                  <a:lnTo>
                    <a:pt x="672" y="732"/>
                  </a:lnTo>
                  <a:cubicBezTo>
                    <a:pt x="853" y="613"/>
                    <a:pt x="909" y="373"/>
                    <a:pt x="799" y="187"/>
                  </a:cubicBezTo>
                  <a:cubicBezTo>
                    <a:pt x="777" y="160"/>
                    <a:pt x="754" y="133"/>
                    <a:pt x="732" y="105"/>
                  </a:cubicBezTo>
                  <a:cubicBezTo>
                    <a:pt x="681" y="59"/>
                    <a:pt x="619" y="26"/>
                    <a:pt x="553" y="10"/>
                  </a:cubicBezTo>
                  <a:cubicBezTo>
                    <a:pt x="519" y="7"/>
                    <a:pt x="485" y="4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4416275" y="1452550"/>
              <a:ext cx="23625" cy="20675"/>
            </a:xfrm>
            <a:custGeom>
              <a:avLst/>
              <a:gdLst/>
              <a:ahLst/>
              <a:cxnLst/>
              <a:rect l="l" t="t" r="r" b="b"/>
              <a:pathLst>
                <a:path w="945" h="827" extrusionOk="0">
                  <a:moveTo>
                    <a:pt x="408" y="1"/>
                  </a:moveTo>
                  <a:cubicBezTo>
                    <a:pt x="384" y="1"/>
                    <a:pt x="359" y="4"/>
                    <a:pt x="336" y="10"/>
                  </a:cubicBezTo>
                  <a:cubicBezTo>
                    <a:pt x="178" y="38"/>
                    <a:pt x="51" y="153"/>
                    <a:pt x="11" y="308"/>
                  </a:cubicBezTo>
                  <a:cubicBezTo>
                    <a:pt x="8" y="341"/>
                    <a:pt x="4" y="376"/>
                    <a:pt x="1" y="409"/>
                  </a:cubicBezTo>
                  <a:cubicBezTo>
                    <a:pt x="3" y="478"/>
                    <a:pt x="23" y="548"/>
                    <a:pt x="61" y="607"/>
                  </a:cubicBezTo>
                  <a:lnTo>
                    <a:pt x="128" y="688"/>
                  </a:lnTo>
                  <a:cubicBezTo>
                    <a:pt x="179" y="735"/>
                    <a:pt x="240" y="767"/>
                    <a:pt x="307" y="782"/>
                  </a:cubicBezTo>
                  <a:lnTo>
                    <a:pt x="460" y="818"/>
                  </a:lnTo>
                  <a:cubicBezTo>
                    <a:pt x="487" y="823"/>
                    <a:pt x="515" y="826"/>
                    <a:pt x="542" y="826"/>
                  </a:cubicBezTo>
                  <a:cubicBezTo>
                    <a:pt x="723" y="826"/>
                    <a:pt x="888" y="704"/>
                    <a:pt x="935" y="522"/>
                  </a:cubicBezTo>
                  <a:cubicBezTo>
                    <a:pt x="938" y="488"/>
                    <a:pt x="942" y="455"/>
                    <a:pt x="945" y="421"/>
                  </a:cubicBezTo>
                  <a:cubicBezTo>
                    <a:pt x="944" y="351"/>
                    <a:pt x="922" y="283"/>
                    <a:pt x="886" y="222"/>
                  </a:cubicBezTo>
                  <a:cubicBezTo>
                    <a:pt x="863" y="195"/>
                    <a:pt x="840" y="168"/>
                    <a:pt x="819" y="141"/>
                  </a:cubicBezTo>
                  <a:cubicBezTo>
                    <a:pt x="768" y="95"/>
                    <a:pt x="706" y="62"/>
                    <a:pt x="639" y="47"/>
                  </a:cubicBezTo>
                  <a:cubicBezTo>
                    <a:pt x="588" y="35"/>
                    <a:pt x="538" y="24"/>
                    <a:pt x="487" y="12"/>
                  </a:cubicBezTo>
                  <a:cubicBezTo>
                    <a:pt x="461" y="4"/>
                    <a:pt x="434" y="1"/>
                    <a:pt x="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4421725" y="1533350"/>
              <a:ext cx="29125" cy="26175"/>
            </a:xfrm>
            <a:custGeom>
              <a:avLst/>
              <a:gdLst/>
              <a:ahLst/>
              <a:cxnLst/>
              <a:rect l="l" t="t" r="r" b="b"/>
              <a:pathLst>
                <a:path w="1165" h="1047" extrusionOk="0">
                  <a:moveTo>
                    <a:pt x="490" y="1"/>
                  </a:moveTo>
                  <a:cubicBezTo>
                    <a:pt x="473" y="1"/>
                    <a:pt x="455" y="2"/>
                    <a:pt x="437" y="5"/>
                  </a:cubicBezTo>
                  <a:cubicBezTo>
                    <a:pt x="388" y="10"/>
                    <a:pt x="338" y="19"/>
                    <a:pt x="290" y="32"/>
                  </a:cubicBezTo>
                  <a:cubicBezTo>
                    <a:pt x="238" y="45"/>
                    <a:pt x="190" y="72"/>
                    <a:pt x="152" y="110"/>
                  </a:cubicBezTo>
                  <a:cubicBezTo>
                    <a:pt x="109" y="139"/>
                    <a:pt x="74" y="180"/>
                    <a:pt x="52" y="228"/>
                  </a:cubicBezTo>
                  <a:lnTo>
                    <a:pt x="17" y="322"/>
                  </a:lnTo>
                  <a:cubicBezTo>
                    <a:pt x="1" y="389"/>
                    <a:pt x="3" y="458"/>
                    <a:pt x="22" y="524"/>
                  </a:cubicBezTo>
                  <a:cubicBezTo>
                    <a:pt x="30" y="547"/>
                    <a:pt x="38" y="570"/>
                    <a:pt x="47" y="593"/>
                  </a:cubicBezTo>
                  <a:cubicBezTo>
                    <a:pt x="57" y="619"/>
                    <a:pt x="69" y="645"/>
                    <a:pt x="81" y="670"/>
                  </a:cubicBezTo>
                  <a:cubicBezTo>
                    <a:pt x="93" y="695"/>
                    <a:pt x="102" y="721"/>
                    <a:pt x="116" y="745"/>
                  </a:cubicBezTo>
                  <a:cubicBezTo>
                    <a:pt x="145" y="796"/>
                    <a:pt x="185" y="840"/>
                    <a:pt x="221" y="881"/>
                  </a:cubicBezTo>
                  <a:cubicBezTo>
                    <a:pt x="229" y="890"/>
                    <a:pt x="236" y="896"/>
                    <a:pt x="244" y="903"/>
                  </a:cubicBezTo>
                  <a:cubicBezTo>
                    <a:pt x="260" y="917"/>
                    <a:pt x="280" y="929"/>
                    <a:pt x="296" y="940"/>
                  </a:cubicBezTo>
                  <a:cubicBezTo>
                    <a:pt x="312" y="952"/>
                    <a:pt x="329" y="966"/>
                    <a:pt x="348" y="976"/>
                  </a:cubicBezTo>
                  <a:cubicBezTo>
                    <a:pt x="355" y="981"/>
                    <a:pt x="363" y="984"/>
                    <a:pt x="371" y="987"/>
                  </a:cubicBezTo>
                  <a:cubicBezTo>
                    <a:pt x="404" y="1001"/>
                    <a:pt x="441" y="1014"/>
                    <a:pt x="475" y="1026"/>
                  </a:cubicBezTo>
                  <a:cubicBezTo>
                    <a:pt x="480" y="1028"/>
                    <a:pt x="484" y="1029"/>
                    <a:pt x="488" y="1030"/>
                  </a:cubicBezTo>
                  <a:cubicBezTo>
                    <a:pt x="529" y="1041"/>
                    <a:pt x="571" y="1046"/>
                    <a:pt x="614" y="1046"/>
                  </a:cubicBezTo>
                  <a:cubicBezTo>
                    <a:pt x="622" y="1046"/>
                    <a:pt x="630" y="1046"/>
                    <a:pt x="638" y="1046"/>
                  </a:cubicBezTo>
                  <a:cubicBezTo>
                    <a:pt x="775" y="1038"/>
                    <a:pt x="908" y="984"/>
                    <a:pt x="1000" y="880"/>
                  </a:cubicBezTo>
                  <a:cubicBezTo>
                    <a:pt x="1036" y="843"/>
                    <a:pt x="1063" y="799"/>
                    <a:pt x="1076" y="749"/>
                  </a:cubicBezTo>
                  <a:cubicBezTo>
                    <a:pt x="1090" y="730"/>
                    <a:pt x="1104" y="711"/>
                    <a:pt x="1118" y="691"/>
                  </a:cubicBezTo>
                  <a:cubicBezTo>
                    <a:pt x="1149" y="631"/>
                    <a:pt x="1165" y="563"/>
                    <a:pt x="1164" y="494"/>
                  </a:cubicBezTo>
                  <a:cubicBezTo>
                    <a:pt x="1158" y="461"/>
                    <a:pt x="1153" y="427"/>
                    <a:pt x="1147" y="394"/>
                  </a:cubicBezTo>
                  <a:cubicBezTo>
                    <a:pt x="1127" y="325"/>
                    <a:pt x="1088" y="263"/>
                    <a:pt x="1036" y="215"/>
                  </a:cubicBezTo>
                  <a:cubicBezTo>
                    <a:pt x="1024" y="202"/>
                    <a:pt x="1011" y="191"/>
                    <a:pt x="997" y="180"/>
                  </a:cubicBezTo>
                  <a:cubicBezTo>
                    <a:pt x="957" y="149"/>
                    <a:pt x="916" y="120"/>
                    <a:pt x="873" y="95"/>
                  </a:cubicBezTo>
                  <a:cubicBezTo>
                    <a:pt x="859" y="86"/>
                    <a:pt x="844" y="78"/>
                    <a:pt x="829" y="73"/>
                  </a:cubicBezTo>
                  <a:cubicBezTo>
                    <a:pt x="782" y="53"/>
                    <a:pt x="736" y="36"/>
                    <a:pt x="688" y="22"/>
                  </a:cubicBezTo>
                  <a:cubicBezTo>
                    <a:pt x="672" y="18"/>
                    <a:pt x="656" y="15"/>
                    <a:pt x="638" y="14"/>
                  </a:cubicBezTo>
                  <a:cubicBezTo>
                    <a:pt x="590" y="5"/>
                    <a:pt x="540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4425625" y="1628050"/>
              <a:ext cx="28925" cy="24300"/>
            </a:xfrm>
            <a:custGeom>
              <a:avLst/>
              <a:gdLst/>
              <a:ahLst/>
              <a:cxnLst/>
              <a:rect l="l" t="t" r="r" b="b"/>
              <a:pathLst>
                <a:path w="1157" h="972" extrusionOk="0">
                  <a:moveTo>
                    <a:pt x="607" y="0"/>
                  </a:moveTo>
                  <a:cubicBezTo>
                    <a:pt x="594" y="0"/>
                    <a:pt x="581" y="1"/>
                    <a:pt x="568" y="1"/>
                  </a:cubicBezTo>
                  <a:cubicBezTo>
                    <a:pt x="505" y="5"/>
                    <a:pt x="442" y="14"/>
                    <a:pt x="381" y="27"/>
                  </a:cubicBezTo>
                  <a:cubicBezTo>
                    <a:pt x="349" y="32"/>
                    <a:pt x="318" y="40"/>
                    <a:pt x="288" y="50"/>
                  </a:cubicBezTo>
                  <a:lnTo>
                    <a:pt x="192" y="94"/>
                  </a:lnTo>
                  <a:cubicBezTo>
                    <a:pt x="145" y="120"/>
                    <a:pt x="106" y="158"/>
                    <a:pt x="79" y="203"/>
                  </a:cubicBezTo>
                  <a:cubicBezTo>
                    <a:pt x="57" y="229"/>
                    <a:pt x="40" y="259"/>
                    <a:pt x="33" y="293"/>
                  </a:cubicBezTo>
                  <a:cubicBezTo>
                    <a:pt x="10" y="339"/>
                    <a:pt x="0" y="390"/>
                    <a:pt x="5" y="442"/>
                  </a:cubicBezTo>
                  <a:cubicBezTo>
                    <a:pt x="9" y="482"/>
                    <a:pt x="16" y="523"/>
                    <a:pt x="24" y="562"/>
                  </a:cubicBezTo>
                  <a:cubicBezTo>
                    <a:pt x="26" y="569"/>
                    <a:pt x="29" y="576"/>
                    <a:pt x="32" y="582"/>
                  </a:cubicBezTo>
                  <a:cubicBezTo>
                    <a:pt x="48" y="622"/>
                    <a:pt x="67" y="677"/>
                    <a:pt x="97" y="714"/>
                  </a:cubicBezTo>
                  <a:cubicBezTo>
                    <a:pt x="124" y="748"/>
                    <a:pt x="156" y="794"/>
                    <a:pt x="193" y="823"/>
                  </a:cubicBezTo>
                  <a:cubicBezTo>
                    <a:pt x="224" y="849"/>
                    <a:pt x="258" y="872"/>
                    <a:pt x="292" y="893"/>
                  </a:cubicBezTo>
                  <a:cubicBezTo>
                    <a:pt x="299" y="898"/>
                    <a:pt x="304" y="902"/>
                    <a:pt x="312" y="905"/>
                  </a:cubicBezTo>
                  <a:cubicBezTo>
                    <a:pt x="354" y="926"/>
                    <a:pt x="398" y="942"/>
                    <a:pt x="443" y="954"/>
                  </a:cubicBezTo>
                  <a:cubicBezTo>
                    <a:pt x="450" y="956"/>
                    <a:pt x="458" y="957"/>
                    <a:pt x="464" y="958"/>
                  </a:cubicBezTo>
                  <a:cubicBezTo>
                    <a:pt x="504" y="965"/>
                    <a:pt x="544" y="969"/>
                    <a:pt x="585" y="971"/>
                  </a:cubicBezTo>
                  <a:cubicBezTo>
                    <a:pt x="592" y="971"/>
                    <a:pt x="599" y="970"/>
                    <a:pt x="607" y="970"/>
                  </a:cubicBezTo>
                  <a:cubicBezTo>
                    <a:pt x="646" y="966"/>
                    <a:pt x="686" y="959"/>
                    <a:pt x="724" y="951"/>
                  </a:cubicBezTo>
                  <a:cubicBezTo>
                    <a:pt x="773" y="941"/>
                    <a:pt x="819" y="915"/>
                    <a:pt x="862" y="892"/>
                  </a:cubicBezTo>
                  <a:cubicBezTo>
                    <a:pt x="908" y="866"/>
                    <a:pt x="947" y="829"/>
                    <a:pt x="973" y="782"/>
                  </a:cubicBezTo>
                  <a:cubicBezTo>
                    <a:pt x="1001" y="728"/>
                    <a:pt x="1038" y="680"/>
                    <a:pt x="1081" y="637"/>
                  </a:cubicBezTo>
                  <a:cubicBezTo>
                    <a:pt x="1114" y="599"/>
                    <a:pt x="1137" y="551"/>
                    <a:pt x="1146" y="501"/>
                  </a:cubicBezTo>
                  <a:lnTo>
                    <a:pt x="1157" y="400"/>
                  </a:lnTo>
                  <a:cubicBezTo>
                    <a:pt x="1154" y="331"/>
                    <a:pt x="1134" y="261"/>
                    <a:pt x="1096" y="202"/>
                  </a:cubicBezTo>
                  <a:cubicBezTo>
                    <a:pt x="1073" y="175"/>
                    <a:pt x="1052" y="148"/>
                    <a:pt x="1029" y="120"/>
                  </a:cubicBezTo>
                  <a:cubicBezTo>
                    <a:pt x="978" y="73"/>
                    <a:pt x="917" y="41"/>
                    <a:pt x="850" y="26"/>
                  </a:cubicBezTo>
                  <a:cubicBezTo>
                    <a:pt x="788" y="14"/>
                    <a:pt x="724" y="6"/>
                    <a:pt x="661" y="2"/>
                  </a:cubicBezTo>
                  <a:cubicBezTo>
                    <a:pt x="643" y="1"/>
                    <a:pt x="625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4364600" y="1581700"/>
              <a:ext cx="24700" cy="21300"/>
            </a:xfrm>
            <a:custGeom>
              <a:avLst/>
              <a:gdLst/>
              <a:ahLst/>
              <a:cxnLst/>
              <a:rect l="l" t="t" r="r" b="b"/>
              <a:pathLst>
                <a:path w="988" h="852" extrusionOk="0">
                  <a:moveTo>
                    <a:pt x="530" y="1"/>
                  </a:moveTo>
                  <a:cubicBezTo>
                    <a:pt x="460" y="3"/>
                    <a:pt x="392" y="24"/>
                    <a:pt x="331" y="60"/>
                  </a:cubicBezTo>
                  <a:lnTo>
                    <a:pt x="237" y="120"/>
                  </a:lnTo>
                  <a:cubicBezTo>
                    <a:pt x="57" y="239"/>
                    <a:pt x="1" y="478"/>
                    <a:pt x="111" y="664"/>
                  </a:cubicBezTo>
                  <a:cubicBezTo>
                    <a:pt x="133" y="691"/>
                    <a:pt x="155" y="719"/>
                    <a:pt x="178" y="746"/>
                  </a:cubicBezTo>
                  <a:cubicBezTo>
                    <a:pt x="229" y="793"/>
                    <a:pt x="290" y="825"/>
                    <a:pt x="357" y="841"/>
                  </a:cubicBezTo>
                  <a:lnTo>
                    <a:pt x="458" y="851"/>
                  </a:lnTo>
                  <a:cubicBezTo>
                    <a:pt x="528" y="849"/>
                    <a:pt x="596" y="828"/>
                    <a:pt x="655" y="792"/>
                  </a:cubicBezTo>
                  <a:lnTo>
                    <a:pt x="750" y="733"/>
                  </a:lnTo>
                  <a:cubicBezTo>
                    <a:pt x="931" y="615"/>
                    <a:pt x="987" y="375"/>
                    <a:pt x="877" y="188"/>
                  </a:cubicBezTo>
                  <a:cubicBezTo>
                    <a:pt x="854" y="161"/>
                    <a:pt x="831" y="133"/>
                    <a:pt x="810" y="106"/>
                  </a:cubicBezTo>
                  <a:cubicBezTo>
                    <a:pt x="759" y="59"/>
                    <a:pt x="698" y="27"/>
                    <a:pt x="631" y="12"/>
                  </a:cubicBezTo>
                  <a:lnTo>
                    <a:pt x="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4328100" y="1465425"/>
              <a:ext cx="35975" cy="26225"/>
            </a:xfrm>
            <a:custGeom>
              <a:avLst/>
              <a:gdLst/>
              <a:ahLst/>
              <a:cxnLst/>
              <a:rect l="l" t="t" r="r" b="b"/>
              <a:pathLst>
                <a:path w="1439" h="1049" extrusionOk="0">
                  <a:moveTo>
                    <a:pt x="539" y="0"/>
                  </a:moveTo>
                  <a:cubicBezTo>
                    <a:pt x="521" y="0"/>
                    <a:pt x="503" y="1"/>
                    <a:pt x="486" y="3"/>
                  </a:cubicBezTo>
                  <a:cubicBezTo>
                    <a:pt x="443" y="9"/>
                    <a:pt x="396" y="12"/>
                    <a:pt x="355" y="28"/>
                  </a:cubicBezTo>
                  <a:cubicBezTo>
                    <a:pt x="270" y="63"/>
                    <a:pt x="222" y="86"/>
                    <a:pt x="157" y="153"/>
                  </a:cubicBezTo>
                  <a:cubicBezTo>
                    <a:pt x="152" y="158"/>
                    <a:pt x="148" y="163"/>
                    <a:pt x="142" y="170"/>
                  </a:cubicBezTo>
                  <a:cubicBezTo>
                    <a:pt x="120" y="198"/>
                    <a:pt x="99" y="227"/>
                    <a:pt x="81" y="258"/>
                  </a:cubicBezTo>
                  <a:cubicBezTo>
                    <a:pt x="60" y="296"/>
                    <a:pt x="45" y="337"/>
                    <a:pt x="36" y="379"/>
                  </a:cubicBezTo>
                  <a:cubicBezTo>
                    <a:pt x="1" y="556"/>
                    <a:pt x="63" y="719"/>
                    <a:pt x="188" y="842"/>
                  </a:cubicBezTo>
                  <a:cubicBezTo>
                    <a:pt x="270" y="923"/>
                    <a:pt x="368" y="964"/>
                    <a:pt x="474" y="1001"/>
                  </a:cubicBezTo>
                  <a:cubicBezTo>
                    <a:pt x="527" y="1018"/>
                    <a:pt x="581" y="1029"/>
                    <a:pt x="635" y="1034"/>
                  </a:cubicBezTo>
                  <a:cubicBezTo>
                    <a:pt x="693" y="1043"/>
                    <a:pt x="753" y="1047"/>
                    <a:pt x="812" y="1048"/>
                  </a:cubicBezTo>
                  <a:cubicBezTo>
                    <a:pt x="825" y="1048"/>
                    <a:pt x="839" y="1046"/>
                    <a:pt x="853" y="1044"/>
                  </a:cubicBezTo>
                  <a:cubicBezTo>
                    <a:pt x="902" y="1040"/>
                    <a:pt x="949" y="1031"/>
                    <a:pt x="996" y="1019"/>
                  </a:cubicBezTo>
                  <a:cubicBezTo>
                    <a:pt x="1023" y="1009"/>
                    <a:pt x="1050" y="999"/>
                    <a:pt x="1076" y="986"/>
                  </a:cubicBezTo>
                  <a:cubicBezTo>
                    <a:pt x="1096" y="976"/>
                    <a:pt x="1118" y="967"/>
                    <a:pt x="1139" y="955"/>
                  </a:cubicBezTo>
                  <a:cubicBezTo>
                    <a:pt x="1222" y="918"/>
                    <a:pt x="1291" y="855"/>
                    <a:pt x="1336" y="776"/>
                  </a:cubicBezTo>
                  <a:cubicBezTo>
                    <a:pt x="1341" y="768"/>
                    <a:pt x="1343" y="761"/>
                    <a:pt x="1346" y="753"/>
                  </a:cubicBezTo>
                  <a:cubicBezTo>
                    <a:pt x="1376" y="705"/>
                    <a:pt x="1400" y="651"/>
                    <a:pt x="1416" y="596"/>
                  </a:cubicBezTo>
                  <a:cubicBezTo>
                    <a:pt x="1434" y="540"/>
                    <a:pt x="1439" y="482"/>
                    <a:pt x="1431" y="425"/>
                  </a:cubicBezTo>
                  <a:cubicBezTo>
                    <a:pt x="1432" y="373"/>
                    <a:pt x="1420" y="321"/>
                    <a:pt x="1394" y="276"/>
                  </a:cubicBezTo>
                  <a:cubicBezTo>
                    <a:pt x="1327" y="132"/>
                    <a:pt x="1183" y="40"/>
                    <a:pt x="1025" y="40"/>
                  </a:cubicBezTo>
                  <a:cubicBezTo>
                    <a:pt x="968" y="44"/>
                    <a:pt x="913" y="59"/>
                    <a:pt x="861" y="82"/>
                  </a:cubicBezTo>
                  <a:cubicBezTo>
                    <a:pt x="825" y="68"/>
                    <a:pt x="789" y="54"/>
                    <a:pt x="752" y="41"/>
                  </a:cubicBezTo>
                  <a:cubicBezTo>
                    <a:pt x="684" y="18"/>
                    <a:pt x="611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4357300" y="1404575"/>
              <a:ext cx="27325" cy="23250"/>
            </a:xfrm>
            <a:custGeom>
              <a:avLst/>
              <a:gdLst/>
              <a:ahLst/>
              <a:cxnLst/>
              <a:rect l="l" t="t" r="r" b="b"/>
              <a:pathLst>
                <a:path w="1093" h="930" extrusionOk="0">
                  <a:moveTo>
                    <a:pt x="394" y="1"/>
                  </a:moveTo>
                  <a:lnTo>
                    <a:pt x="293" y="17"/>
                  </a:lnTo>
                  <a:lnTo>
                    <a:pt x="195" y="60"/>
                  </a:lnTo>
                  <a:cubicBezTo>
                    <a:pt x="149" y="86"/>
                    <a:pt x="111" y="124"/>
                    <a:pt x="84" y="169"/>
                  </a:cubicBezTo>
                  <a:cubicBezTo>
                    <a:pt x="25" y="254"/>
                    <a:pt x="1" y="356"/>
                    <a:pt x="17" y="458"/>
                  </a:cubicBezTo>
                  <a:cubicBezTo>
                    <a:pt x="20" y="511"/>
                    <a:pt x="39" y="562"/>
                    <a:pt x="69" y="606"/>
                  </a:cubicBezTo>
                  <a:cubicBezTo>
                    <a:pt x="96" y="651"/>
                    <a:pt x="123" y="697"/>
                    <a:pt x="150" y="742"/>
                  </a:cubicBezTo>
                  <a:cubicBezTo>
                    <a:pt x="187" y="802"/>
                    <a:pt x="240" y="850"/>
                    <a:pt x="301" y="884"/>
                  </a:cubicBezTo>
                  <a:cubicBezTo>
                    <a:pt x="358" y="913"/>
                    <a:pt x="421" y="929"/>
                    <a:pt x="485" y="929"/>
                  </a:cubicBezTo>
                  <a:cubicBezTo>
                    <a:pt x="489" y="929"/>
                    <a:pt x="493" y="929"/>
                    <a:pt x="497" y="929"/>
                  </a:cubicBezTo>
                  <a:cubicBezTo>
                    <a:pt x="538" y="926"/>
                    <a:pt x="579" y="919"/>
                    <a:pt x="619" y="911"/>
                  </a:cubicBezTo>
                  <a:cubicBezTo>
                    <a:pt x="626" y="909"/>
                    <a:pt x="634" y="906"/>
                    <a:pt x="641" y="903"/>
                  </a:cubicBezTo>
                  <a:cubicBezTo>
                    <a:pt x="680" y="889"/>
                    <a:pt x="718" y="872"/>
                    <a:pt x="756" y="851"/>
                  </a:cubicBezTo>
                  <a:cubicBezTo>
                    <a:pt x="760" y="849"/>
                    <a:pt x="765" y="846"/>
                    <a:pt x="769" y="844"/>
                  </a:cubicBezTo>
                  <a:cubicBezTo>
                    <a:pt x="921" y="812"/>
                    <a:pt x="1044" y="698"/>
                    <a:pt x="1082" y="547"/>
                  </a:cubicBezTo>
                  <a:cubicBezTo>
                    <a:pt x="1086" y="513"/>
                    <a:pt x="1089" y="480"/>
                    <a:pt x="1092" y="446"/>
                  </a:cubicBezTo>
                  <a:cubicBezTo>
                    <a:pt x="1091" y="376"/>
                    <a:pt x="1071" y="308"/>
                    <a:pt x="1033" y="248"/>
                  </a:cubicBezTo>
                  <a:lnTo>
                    <a:pt x="966" y="166"/>
                  </a:lnTo>
                  <a:cubicBezTo>
                    <a:pt x="915" y="120"/>
                    <a:pt x="853" y="87"/>
                    <a:pt x="786" y="72"/>
                  </a:cubicBezTo>
                  <a:lnTo>
                    <a:pt x="716" y="57"/>
                  </a:lnTo>
                  <a:lnTo>
                    <a:pt x="705" y="53"/>
                  </a:lnTo>
                  <a:cubicBezTo>
                    <a:pt x="702" y="52"/>
                    <a:pt x="699" y="52"/>
                    <a:pt x="696" y="52"/>
                  </a:cubicBezTo>
                  <a:cubicBezTo>
                    <a:pt x="693" y="52"/>
                    <a:pt x="690" y="52"/>
                    <a:pt x="687" y="52"/>
                  </a:cubicBezTo>
                  <a:cubicBezTo>
                    <a:pt x="622" y="38"/>
                    <a:pt x="558" y="25"/>
                    <a:pt x="495" y="11"/>
                  </a:cubicBezTo>
                  <a:cubicBezTo>
                    <a:pt x="461" y="7"/>
                    <a:pt x="427" y="4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4389275" y="1490450"/>
              <a:ext cx="21250" cy="21950"/>
            </a:xfrm>
            <a:custGeom>
              <a:avLst/>
              <a:gdLst/>
              <a:ahLst/>
              <a:cxnLst/>
              <a:rect l="l" t="t" r="r" b="b"/>
              <a:pathLst>
                <a:path w="850" h="878" extrusionOk="0">
                  <a:moveTo>
                    <a:pt x="392" y="0"/>
                  </a:moveTo>
                  <a:cubicBezTo>
                    <a:pt x="322" y="0"/>
                    <a:pt x="251" y="18"/>
                    <a:pt x="187" y="56"/>
                  </a:cubicBezTo>
                  <a:lnTo>
                    <a:pt x="105" y="123"/>
                  </a:lnTo>
                  <a:cubicBezTo>
                    <a:pt x="58" y="174"/>
                    <a:pt x="26" y="235"/>
                    <a:pt x="10" y="302"/>
                  </a:cubicBezTo>
                  <a:cubicBezTo>
                    <a:pt x="7" y="336"/>
                    <a:pt x="3" y="369"/>
                    <a:pt x="0" y="403"/>
                  </a:cubicBezTo>
                  <a:cubicBezTo>
                    <a:pt x="1" y="473"/>
                    <a:pt x="23" y="541"/>
                    <a:pt x="60" y="602"/>
                  </a:cubicBezTo>
                  <a:cubicBezTo>
                    <a:pt x="79" y="633"/>
                    <a:pt x="98" y="664"/>
                    <a:pt x="117" y="696"/>
                  </a:cubicBezTo>
                  <a:cubicBezTo>
                    <a:pt x="143" y="742"/>
                    <a:pt x="181" y="780"/>
                    <a:pt x="227" y="807"/>
                  </a:cubicBezTo>
                  <a:cubicBezTo>
                    <a:pt x="296" y="854"/>
                    <a:pt x="376" y="878"/>
                    <a:pt x="457" y="878"/>
                  </a:cubicBezTo>
                  <a:cubicBezTo>
                    <a:pt x="528" y="878"/>
                    <a:pt x="599" y="859"/>
                    <a:pt x="662" y="822"/>
                  </a:cubicBezTo>
                  <a:lnTo>
                    <a:pt x="745" y="755"/>
                  </a:lnTo>
                  <a:cubicBezTo>
                    <a:pt x="791" y="704"/>
                    <a:pt x="823" y="643"/>
                    <a:pt x="839" y="576"/>
                  </a:cubicBezTo>
                  <a:cubicBezTo>
                    <a:pt x="843" y="542"/>
                    <a:pt x="846" y="509"/>
                    <a:pt x="849" y="475"/>
                  </a:cubicBezTo>
                  <a:cubicBezTo>
                    <a:pt x="847" y="405"/>
                    <a:pt x="827" y="337"/>
                    <a:pt x="789" y="277"/>
                  </a:cubicBezTo>
                  <a:cubicBezTo>
                    <a:pt x="770" y="245"/>
                    <a:pt x="751" y="214"/>
                    <a:pt x="732" y="182"/>
                  </a:cubicBezTo>
                  <a:cubicBezTo>
                    <a:pt x="654" y="64"/>
                    <a:pt x="525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4364600" y="1317100"/>
              <a:ext cx="29975" cy="21875"/>
            </a:xfrm>
            <a:custGeom>
              <a:avLst/>
              <a:gdLst/>
              <a:ahLst/>
              <a:cxnLst/>
              <a:rect l="l" t="t" r="r" b="b"/>
              <a:pathLst>
                <a:path w="1199" h="875" extrusionOk="0">
                  <a:moveTo>
                    <a:pt x="793" y="0"/>
                  </a:moveTo>
                  <a:cubicBezTo>
                    <a:pt x="756" y="0"/>
                    <a:pt x="718" y="6"/>
                    <a:pt x="681" y="16"/>
                  </a:cubicBezTo>
                  <a:cubicBezTo>
                    <a:pt x="663" y="23"/>
                    <a:pt x="643" y="28"/>
                    <a:pt x="624" y="32"/>
                  </a:cubicBezTo>
                  <a:lnTo>
                    <a:pt x="622" y="31"/>
                  </a:lnTo>
                  <a:cubicBezTo>
                    <a:pt x="599" y="25"/>
                    <a:pt x="578" y="20"/>
                    <a:pt x="554" y="16"/>
                  </a:cubicBezTo>
                  <a:cubicBezTo>
                    <a:pt x="511" y="10"/>
                    <a:pt x="466" y="5"/>
                    <a:pt x="422" y="2"/>
                  </a:cubicBezTo>
                  <a:cubicBezTo>
                    <a:pt x="415" y="2"/>
                    <a:pt x="409" y="1"/>
                    <a:pt x="403" y="1"/>
                  </a:cubicBezTo>
                  <a:cubicBezTo>
                    <a:pt x="397" y="1"/>
                    <a:pt x="391" y="2"/>
                    <a:pt x="385" y="2"/>
                  </a:cubicBezTo>
                  <a:lnTo>
                    <a:pt x="284" y="18"/>
                  </a:lnTo>
                  <a:cubicBezTo>
                    <a:pt x="232" y="31"/>
                    <a:pt x="183" y="57"/>
                    <a:pt x="145" y="95"/>
                  </a:cubicBezTo>
                  <a:cubicBezTo>
                    <a:pt x="116" y="114"/>
                    <a:pt x="91" y="141"/>
                    <a:pt x="75" y="171"/>
                  </a:cubicBezTo>
                  <a:cubicBezTo>
                    <a:pt x="42" y="211"/>
                    <a:pt x="20" y="257"/>
                    <a:pt x="10" y="308"/>
                  </a:cubicBezTo>
                  <a:cubicBezTo>
                    <a:pt x="7" y="342"/>
                    <a:pt x="4" y="375"/>
                    <a:pt x="1" y="409"/>
                  </a:cubicBezTo>
                  <a:cubicBezTo>
                    <a:pt x="5" y="443"/>
                    <a:pt x="11" y="477"/>
                    <a:pt x="17" y="510"/>
                  </a:cubicBezTo>
                  <a:cubicBezTo>
                    <a:pt x="30" y="562"/>
                    <a:pt x="57" y="609"/>
                    <a:pt x="95" y="648"/>
                  </a:cubicBezTo>
                  <a:cubicBezTo>
                    <a:pt x="124" y="692"/>
                    <a:pt x="165" y="726"/>
                    <a:pt x="212" y="748"/>
                  </a:cubicBezTo>
                  <a:cubicBezTo>
                    <a:pt x="273" y="776"/>
                    <a:pt x="337" y="798"/>
                    <a:pt x="401" y="813"/>
                  </a:cubicBezTo>
                  <a:cubicBezTo>
                    <a:pt x="417" y="816"/>
                    <a:pt x="432" y="817"/>
                    <a:pt x="448" y="819"/>
                  </a:cubicBezTo>
                  <a:cubicBezTo>
                    <a:pt x="468" y="831"/>
                    <a:pt x="489" y="840"/>
                    <a:pt x="512" y="846"/>
                  </a:cubicBezTo>
                  <a:cubicBezTo>
                    <a:pt x="552" y="865"/>
                    <a:pt x="596" y="875"/>
                    <a:pt x="641" y="875"/>
                  </a:cubicBezTo>
                  <a:cubicBezTo>
                    <a:pt x="647" y="875"/>
                    <a:pt x="653" y="875"/>
                    <a:pt x="660" y="874"/>
                  </a:cubicBezTo>
                  <a:cubicBezTo>
                    <a:pt x="750" y="868"/>
                    <a:pt x="838" y="833"/>
                    <a:pt x="908" y="776"/>
                  </a:cubicBezTo>
                  <a:cubicBezTo>
                    <a:pt x="960" y="763"/>
                    <a:pt x="1007" y="736"/>
                    <a:pt x="1044" y="699"/>
                  </a:cubicBezTo>
                  <a:cubicBezTo>
                    <a:pt x="1088" y="669"/>
                    <a:pt x="1122" y="629"/>
                    <a:pt x="1144" y="581"/>
                  </a:cubicBezTo>
                  <a:cubicBezTo>
                    <a:pt x="1188" y="488"/>
                    <a:pt x="1199" y="384"/>
                    <a:pt x="1174" y="284"/>
                  </a:cubicBezTo>
                  <a:lnTo>
                    <a:pt x="1130" y="187"/>
                  </a:lnTo>
                  <a:cubicBezTo>
                    <a:pt x="1093" y="128"/>
                    <a:pt x="1040" y="79"/>
                    <a:pt x="978" y="45"/>
                  </a:cubicBezTo>
                  <a:lnTo>
                    <a:pt x="883" y="11"/>
                  </a:lnTo>
                  <a:cubicBezTo>
                    <a:pt x="854" y="4"/>
                    <a:pt x="824" y="0"/>
                    <a:pt x="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4356900" y="1253750"/>
              <a:ext cx="29400" cy="23625"/>
            </a:xfrm>
            <a:custGeom>
              <a:avLst/>
              <a:gdLst/>
              <a:ahLst/>
              <a:cxnLst/>
              <a:rect l="l" t="t" r="r" b="b"/>
              <a:pathLst>
                <a:path w="1176" h="945" extrusionOk="0">
                  <a:moveTo>
                    <a:pt x="492" y="0"/>
                  </a:moveTo>
                  <a:cubicBezTo>
                    <a:pt x="486" y="0"/>
                    <a:pt x="478" y="0"/>
                    <a:pt x="473" y="1"/>
                  </a:cubicBezTo>
                  <a:cubicBezTo>
                    <a:pt x="434" y="7"/>
                    <a:pt x="395" y="12"/>
                    <a:pt x="356" y="20"/>
                  </a:cubicBezTo>
                  <a:cubicBezTo>
                    <a:pt x="344" y="23"/>
                    <a:pt x="331" y="26"/>
                    <a:pt x="319" y="31"/>
                  </a:cubicBezTo>
                  <a:cubicBezTo>
                    <a:pt x="283" y="45"/>
                    <a:pt x="246" y="63"/>
                    <a:pt x="210" y="79"/>
                  </a:cubicBezTo>
                  <a:cubicBezTo>
                    <a:pt x="204" y="82"/>
                    <a:pt x="197" y="86"/>
                    <a:pt x="191" y="89"/>
                  </a:cubicBezTo>
                  <a:cubicBezTo>
                    <a:pt x="164" y="112"/>
                    <a:pt x="137" y="134"/>
                    <a:pt x="110" y="157"/>
                  </a:cubicBezTo>
                  <a:cubicBezTo>
                    <a:pt x="73" y="194"/>
                    <a:pt x="46" y="238"/>
                    <a:pt x="32" y="288"/>
                  </a:cubicBezTo>
                  <a:cubicBezTo>
                    <a:pt x="17" y="318"/>
                    <a:pt x="9" y="351"/>
                    <a:pt x="10" y="386"/>
                  </a:cubicBezTo>
                  <a:cubicBezTo>
                    <a:pt x="1" y="437"/>
                    <a:pt x="4" y="489"/>
                    <a:pt x="21" y="538"/>
                  </a:cubicBezTo>
                  <a:cubicBezTo>
                    <a:pt x="35" y="585"/>
                    <a:pt x="56" y="629"/>
                    <a:pt x="82" y="671"/>
                  </a:cubicBezTo>
                  <a:cubicBezTo>
                    <a:pt x="96" y="692"/>
                    <a:pt x="111" y="711"/>
                    <a:pt x="128" y="730"/>
                  </a:cubicBezTo>
                  <a:cubicBezTo>
                    <a:pt x="142" y="749"/>
                    <a:pt x="158" y="767"/>
                    <a:pt x="176" y="785"/>
                  </a:cubicBezTo>
                  <a:cubicBezTo>
                    <a:pt x="180" y="790"/>
                    <a:pt x="186" y="794"/>
                    <a:pt x="192" y="799"/>
                  </a:cubicBezTo>
                  <a:cubicBezTo>
                    <a:pt x="224" y="824"/>
                    <a:pt x="257" y="846"/>
                    <a:pt x="291" y="868"/>
                  </a:cubicBezTo>
                  <a:cubicBezTo>
                    <a:pt x="298" y="872"/>
                    <a:pt x="304" y="875"/>
                    <a:pt x="311" y="879"/>
                  </a:cubicBezTo>
                  <a:cubicBezTo>
                    <a:pt x="347" y="895"/>
                    <a:pt x="385" y="908"/>
                    <a:pt x="423" y="921"/>
                  </a:cubicBezTo>
                  <a:cubicBezTo>
                    <a:pt x="437" y="926"/>
                    <a:pt x="451" y="930"/>
                    <a:pt x="466" y="932"/>
                  </a:cubicBezTo>
                  <a:cubicBezTo>
                    <a:pt x="505" y="938"/>
                    <a:pt x="546" y="941"/>
                    <a:pt x="586" y="945"/>
                  </a:cubicBezTo>
                  <a:lnTo>
                    <a:pt x="608" y="945"/>
                  </a:lnTo>
                  <a:cubicBezTo>
                    <a:pt x="615" y="945"/>
                    <a:pt x="623" y="945"/>
                    <a:pt x="631" y="944"/>
                  </a:cubicBezTo>
                  <a:cubicBezTo>
                    <a:pt x="671" y="938"/>
                    <a:pt x="712" y="932"/>
                    <a:pt x="752" y="923"/>
                  </a:cubicBezTo>
                  <a:cubicBezTo>
                    <a:pt x="782" y="914"/>
                    <a:pt x="812" y="904"/>
                    <a:pt x="840" y="888"/>
                  </a:cubicBezTo>
                  <a:cubicBezTo>
                    <a:pt x="863" y="879"/>
                    <a:pt x="886" y="868"/>
                    <a:pt x="907" y="856"/>
                  </a:cubicBezTo>
                  <a:cubicBezTo>
                    <a:pt x="912" y="854"/>
                    <a:pt x="914" y="852"/>
                    <a:pt x="917" y="850"/>
                  </a:cubicBezTo>
                  <a:cubicBezTo>
                    <a:pt x="948" y="827"/>
                    <a:pt x="977" y="801"/>
                    <a:pt x="1007" y="776"/>
                  </a:cubicBezTo>
                  <a:cubicBezTo>
                    <a:pt x="1013" y="771"/>
                    <a:pt x="1018" y="765"/>
                    <a:pt x="1024" y="760"/>
                  </a:cubicBezTo>
                  <a:cubicBezTo>
                    <a:pt x="1027" y="757"/>
                    <a:pt x="1030" y="753"/>
                    <a:pt x="1033" y="749"/>
                  </a:cubicBezTo>
                  <a:cubicBezTo>
                    <a:pt x="1055" y="720"/>
                    <a:pt x="1077" y="687"/>
                    <a:pt x="1098" y="657"/>
                  </a:cubicBezTo>
                  <a:cubicBezTo>
                    <a:pt x="1175" y="517"/>
                    <a:pt x="1156" y="343"/>
                    <a:pt x="1050" y="222"/>
                  </a:cubicBezTo>
                  <a:cubicBezTo>
                    <a:pt x="1021" y="179"/>
                    <a:pt x="980" y="144"/>
                    <a:pt x="932" y="122"/>
                  </a:cubicBezTo>
                  <a:cubicBezTo>
                    <a:pt x="901" y="110"/>
                    <a:pt x="869" y="99"/>
                    <a:pt x="838" y="87"/>
                  </a:cubicBezTo>
                  <a:cubicBezTo>
                    <a:pt x="835" y="87"/>
                    <a:pt x="833" y="87"/>
                    <a:pt x="830" y="86"/>
                  </a:cubicBezTo>
                  <a:cubicBezTo>
                    <a:pt x="828" y="86"/>
                    <a:pt x="826" y="83"/>
                    <a:pt x="824" y="81"/>
                  </a:cubicBezTo>
                  <a:cubicBezTo>
                    <a:pt x="813" y="75"/>
                    <a:pt x="801" y="68"/>
                    <a:pt x="789" y="64"/>
                  </a:cubicBezTo>
                  <a:cubicBezTo>
                    <a:pt x="748" y="46"/>
                    <a:pt x="706" y="29"/>
                    <a:pt x="664" y="18"/>
                  </a:cubicBezTo>
                  <a:cubicBezTo>
                    <a:pt x="635" y="11"/>
                    <a:pt x="607" y="8"/>
                    <a:pt x="578" y="6"/>
                  </a:cubicBezTo>
                  <a:cubicBezTo>
                    <a:pt x="550" y="2"/>
                    <a:pt x="520" y="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4287100" y="1337650"/>
              <a:ext cx="27800" cy="21975"/>
            </a:xfrm>
            <a:custGeom>
              <a:avLst/>
              <a:gdLst/>
              <a:ahLst/>
              <a:cxnLst/>
              <a:rect l="l" t="t" r="r" b="b"/>
              <a:pathLst>
                <a:path w="1112" h="879" extrusionOk="0">
                  <a:moveTo>
                    <a:pt x="545" y="0"/>
                  </a:moveTo>
                  <a:cubicBezTo>
                    <a:pt x="531" y="0"/>
                    <a:pt x="517" y="0"/>
                    <a:pt x="503" y="3"/>
                  </a:cubicBezTo>
                  <a:cubicBezTo>
                    <a:pt x="457" y="7"/>
                    <a:pt x="410" y="14"/>
                    <a:pt x="365" y="25"/>
                  </a:cubicBezTo>
                  <a:cubicBezTo>
                    <a:pt x="351" y="28"/>
                    <a:pt x="337" y="32"/>
                    <a:pt x="324" y="37"/>
                  </a:cubicBezTo>
                  <a:cubicBezTo>
                    <a:pt x="277" y="54"/>
                    <a:pt x="232" y="76"/>
                    <a:pt x="189" y="100"/>
                  </a:cubicBezTo>
                  <a:cubicBezTo>
                    <a:pt x="68" y="169"/>
                    <a:pt x="1" y="310"/>
                    <a:pt x="3" y="447"/>
                  </a:cubicBezTo>
                  <a:cubicBezTo>
                    <a:pt x="3" y="484"/>
                    <a:pt x="8" y="522"/>
                    <a:pt x="20" y="558"/>
                  </a:cubicBezTo>
                  <a:cubicBezTo>
                    <a:pt x="20" y="560"/>
                    <a:pt x="21" y="562"/>
                    <a:pt x="22" y="564"/>
                  </a:cubicBezTo>
                  <a:cubicBezTo>
                    <a:pt x="27" y="578"/>
                    <a:pt x="58" y="651"/>
                    <a:pt x="66" y="664"/>
                  </a:cubicBezTo>
                  <a:cubicBezTo>
                    <a:pt x="87" y="702"/>
                    <a:pt x="115" y="735"/>
                    <a:pt x="149" y="762"/>
                  </a:cubicBezTo>
                  <a:cubicBezTo>
                    <a:pt x="221" y="820"/>
                    <a:pt x="256" y="840"/>
                    <a:pt x="345" y="865"/>
                  </a:cubicBezTo>
                  <a:cubicBezTo>
                    <a:pt x="350" y="867"/>
                    <a:pt x="354" y="867"/>
                    <a:pt x="358" y="868"/>
                  </a:cubicBezTo>
                  <a:cubicBezTo>
                    <a:pt x="385" y="872"/>
                    <a:pt x="435" y="878"/>
                    <a:pt x="462" y="879"/>
                  </a:cubicBezTo>
                  <a:lnTo>
                    <a:pt x="470" y="879"/>
                  </a:lnTo>
                  <a:cubicBezTo>
                    <a:pt x="474" y="879"/>
                    <a:pt x="478" y="879"/>
                    <a:pt x="482" y="878"/>
                  </a:cubicBezTo>
                  <a:lnTo>
                    <a:pt x="583" y="862"/>
                  </a:lnTo>
                  <a:cubicBezTo>
                    <a:pt x="585" y="862"/>
                    <a:pt x="586" y="860"/>
                    <a:pt x="587" y="860"/>
                  </a:cubicBezTo>
                  <a:lnTo>
                    <a:pt x="594" y="859"/>
                  </a:lnTo>
                  <a:lnTo>
                    <a:pt x="599" y="857"/>
                  </a:lnTo>
                  <a:lnTo>
                    <a:pt x="602" y="856"/>
                  </a:lnTo>
                  <a:cubicBezTo>
                    <a:pt x="620" y="849"/>
                    <a:pt x="638" y="840"/>
                    <a:pt x="655" y="832"/>
                  </a:cubicBezTo>
                  <a:cubicBezTo>
                    <a:pt x="661" y="832"/>
                    <a:pt x="666" y="835"/>
                    <a:pt x="672" y="835"/>
                  </a:cubicBezTo>
                  <a:cubicBezTo>
                    <a:pt x="683" y="835"/>
                    <a:pt x="694" y="836"/>
                    <a:pt x="705" y="836"/>
                  </a:cubicBezTo>
                  <a:cubicBezTo>
                    <a:pt x="851" y="836"/>
                    <a:pt x="988" y="757"/>
                    <a:pt x="1062" y="628"/>
                  </a:cubicBezTo>
                  <a:cubicBezTo>
                    <a:pt x="1072" y="597"/>
                    <a:pt x="1084" y="564"/>
                    <a:pt x="1096" y="533"/>
                  </a:cubicBezTo>
                  <a:cubicBezTo>
                    <a:pt x="1111" y="466"/>
                    <a:pt x="1110" y="397"/>
                    <a:pt x="1091" y="331"/>
                  </a:cubicBezTo>
                  <a:cubicBezTo>
                    <a:pt x="1076" y="299"/>
                    <a:pt x="1062" y="266"/>
                    <a:pt x="1047" y="234"/>
                  </a:cubicBezTo>
                  <a:cubicBezTo>
                    <a:pt x="1010" y="174"/>
                    <a:pt x="957" y="126"/>
                    <a:pt x="895" y="93"/>
                  </a:cubicBezTo>
                  <a:cubicBezTo>
                    <a:pt x="882" y="85"/>
                    <a:pt x="870" y="78"/>
                    <a:pt x="856" y="72"/>
                  </a:cubicBezTo>
                  <a:cubicBezTo>
                    <a:pt x="851" y="70"/>
                    <a:pt x="844" y="66"/>
                    <a:pt x="837" y="64"/>
                  </a:cubicBezTo>
                  <a:cubicBezTo>
                    <a:pt x="801" y="50"/>
                    <a:pt x="765" y="35"/>
                    <a:pt x="727" y="23"/>
                  </a:cubicBezTo>
                  <a:cubicBezTo>
                    <a:pt x="713" y="19"/>
                    <a:pt x="698" y="15"/>
                    <a:pt x="683" y="14"/>
                  </a:cubicBezTo>
                  <a:cubicBezTo>
                    <a:pt x="646" y="8"/>
                    <a:pt x="607" y="6"/>
                    <a:pt x="568" y="1"/>
                  </a:cubicBezTo>
                  <a:cubicBezTo>
                    <a:pt x="560" y="1"/>
                    <a:pt x="55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4233075" y="1371725"/>
              <a:ext cx="20950" cy="24800"/>
            </a:xfrm>
            <a:custGeom>
              <a:avLst/>
              <a:gdLst/>
              <a:ahLst/>
              <a:cxnLst/>
              <a:rect l="l" t="t" r="r" b="b"/>
              <a:pathLst>
                <a:path w="838" h="992" extrusionOk="0">
                  <a:moveTo>
                    <a:pt x="435" y="1"/>
                  </a:moveTo>
                  <a:cubicBezTo>
                    <a:pt x="433" y="1"/>
                    <a:pt x="431" y="1"/>
                    <a:pt x="428" y="1"/>
                  </a:cubicBezTo>
                  <a:cubicBezTo>
                    <a:pt x="394" y="6"/>
                    <a:pt x="360" y="12"/>
                    <a:pt x="327" y="17"/>
                  </a:cubicBezTo>
                  <a:cubicBezTo>
                    <a:pt x="259" y="38"/>
                    <a:pt x="197" y="77"/>
                    <a:pt x="149" y="128"/>
                  </a:cubicBezTo>
                  <a:cubicBezTo>
                    <a:pt x="144" y="133"/>
                    <a:pt x="141" y="136"/>
                    <a:pt x="138" y="139"/>
                  </a:cubicBezTo>
                  <a:lnTo>
                    <a:pt x="133" y="145"/>
                  </a:lnTo>
                  <a:cubicBezTo>
                    <a:pt x="112" y="173"/>
                    <a:pt x="91" y="204"/>
                    <a:pt x="72" y="232"/>
                  </a:cubicBezTo>
                  <a:cubicBezTo>
                    <a:pt x="66" y="241"/>
                    <a:pt x="61" y="248"/>
                    <a:pt x="58" y="258"/>
                  </a:cubicBezTo>
                  <a:cubicBezTo>
                    <a:pt x="39" y="296"/>
                    <a:pt x="24" y="337"/>
                    <a:pt x="15" y="378"/>
                  </a:cubicBezTo>
                  <a:cubicBezTo>
                    <a:pt x="14" y="382"/>
                    <a:pt x="12" y="388"/>
                    <a:pt x="11" y="393"/>
                  </a:cubicBezTo>
                  <a:cubicBezTo>
                    <a:pt x="7" y="427"/>
                    <a:pt x="4" y="465"/>
                    <a:pt x="1" y="499"/>
                  </a:cubicBezTo>
                  <a:cubicBezTo>
                    <a:pt x="1" y="501"/>
                    <a:pt x="1" y="503"/>
                    <a:pt x="1" y="507"/>
                  </a:cubicBezTo>
                  <a:cubicBezTo>
                    <a:pt x="1" y="516"/>
                    <a:pt x="1" y="526"/>
                    <a:pt x="3" y="535"/>
                  </a:cubicBezTo>
                  <a:cubicBezTo>
                    <a:pt x="7" y="566"/>
                    <a:pt x="11" y="623"/>
                    <a:pt x="25" y="662"/>
                  </a:cubicBezTo>
                  <a:cubicBezTo>
                    <a:pt x="39" y="704"/>
                    <a:pt x="58" y="745"/>
                    <a:pt x="79" y="783"/>
                  </a:cubicBezTo>
                  <a:cubicBezTo>
                    <a:pt x="83" y="788"/>
                    <a:pt x="85" y="792"/>
                    <a:pt x="88" y="795"/>
                  </a:cubicBezTo>
                  <a:cubicBezTo>
                    <a:pt x="110" y="824"/>
                    <a:pt x="135" y="853"/>
                    <a:pt x="158" y="881"/>
                  </a:cubicBezTo>
                  <a:lnTo>
                    <a:pt x="165" y="887"/>
                  </a:lnTo>
                  <a:cubicBezTo>
                    <a:pt x="243" y="954"/>
                    <a:pt x="341" y="991"/>
                    <a:pt x="444" y="992"/>
                  </a:cubicBezTo>
                  <a:cubicBezTo>
                    <a:pt x="446" y="992"/>
                    <a:pt x="448" y="992"/>
                    <a:pt x="450" y="992"/>
                  </a:cubicBezTo>
                  <a:cubicBezTo>
                    <a:pt x="500" y="992"/>
                    <a:pt x="550" y="979"/>
                    <a:pt x="594" y="954"/>
                  </a:cubicBezTo>
                  <a:cubicBezTo>
                    <a:pt x="645" y="937"/>
                    <a:pt x="689" y="905"/>
                    <a:pt x="723" y="864"/>
                  </a:cubicBezTo>
                  <a:cubicBezTo>
                    <a:pt x="744" y="836"/>
                    <a:pt x="763" y="808"/>
                    <a:pt x="783" y="781"/>
                  </a:cubicBezTo>
                  <a:cubicBezTo>
                    <a:pt x="814" y="721"/>
                    <a:pt x="830" y="653"/>
                    <a:pt x="828" y="584"/>
                  </a:cubicBezTo>
                  <a:cubicBezTo>
                    <a:pt x="824" y="560"/>
                    <a:pt x="821" y="534"/>
                    <a:pt x="816" y="508"/>
                  </a:cubicBezTo>
                  <a:cubicBezTo>
                    <a:pt x="831" y="469"/>
                    <a:pt x="838" y="428"/>
                    <a:pt x="836" y="386"/>
                  </a:cubicBezTo>
                  <a:cubicBezTo>
                    <a:pt x="828" y="281"/>
                    <a:pt x="783" y="181"/>
                    <a:pt x="708" y="106"/>
                  </a:cubicBezTo>
                  <a:lnTo>
                    <a:pt x="624" y="46"/>
                  </a:lnTo>
                  <a:cubicBezTo>
                    <a:pt x="566" y="16"/>
                    <a:pt x="501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4297750" y="1412900"/>
              <a:ext cx="21800" cy="21725"/>
            </a:xfrm>
            <a:custGeom>
              <a:avLst/>
              <a:gdLst/>
              <a:ahLst/>
              <a:cxnLst/>
              <a:rect l="l" t="t" r="r" b="b"/>
              <a:pathLst>
                <a:path w="872" h="869" extrusionOk="0">
                  <a:moveTo>
                    <a:pt x="431" y="1"/>
                  </a:moveTo>
                  <a:cubicBezTo>
                    <a:pt x="361" y="3"/>
                    <a:pt x="292" y="23"/>
                    <a:pt x="233" y="60"/>
                  </a:cubicBezTo>
                  <a:lnTo>
                    <a:pt x="152" y="128"/>
                  </a:lnTo>
                  <a:cubicBezTo>
                    <a:pt x="104" y="178"/>
                    <a:pt x="72" y="239"/>
                    <a:pt x="56" y="306"/>
                  </a:cubicBezTo>
                  <a:lnTo>
                    <a:pt x="38" y="383"/>
                  </a:lnTo>
                  <a:cubicBezTo>
                    <a:pt x="0" y="540"/>
                    <a:pt x="64" y="704"/>
                    <a:pt x="198" y="794"/>
                  </a:cubicBezTo>
                  <a:lnTo>
                    <a:pt x="199" y="794"/>
                  </a:lnTo>
                  <a:cubicBezTo>
                    <a:pt x="238" y="826"/>
                    <a:pt x="286" y="849"/>
                    <a:pt x="335" y="859"/>
                  </a:cubicBezTo>
                  <a:cubicBezTo>
                    <a:pt x="370" y="862"/>
                    <a:pt x="403" y="865"/>
                    <a:pt x="437" y="868"/>
                  </a:cubicBezTo>
                  <a:cubicBezTo>
                    <a:pt x="507" y="867"/>
                    <a:pt x="575" y="847"/>
                    <a:pt x="635" y="809"/>
                  </a:cubicBezTo>
                  <a:cubicBezTo>
                    <a:pt x="662" y="786"/>
                    <a:pt x="689" y="764"/>
                    <a:pt x="716" y="742"/>
                  </a:cubicBezTo>
                  <a:cubicBezTo>
                    <a:pt x="762" y="691"/>
                    <a:pt x="794" y="630"/>
                    <a:pt x="811" y="563"/>
                  </a:cubicBezTo>
                  <a:cubicBezTo>
                    <a:pt x="816" y="537"/>
                    <a:pt x="821" y="512"/>
                    <a:pt x="828" y="486"/>
                  </a:cubicBezTo>
                  <a:cubicBezTo>
                    <a:pt x="871" y="274"/>
                    <a:pt x="740" y="66"/>
                    <a:pt x="532" y="10"/>
                  </a:cubicBezTo>
                  <a:cubicBezTo>
                    <a:pt x="498" y="7"/>
                    <a:pt x="464" y="4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4264525" y="1484250"/>
              <a:ext cx="27475" cy="26275"/>
            </a:xfrm>
            <a:custGeom>
              <a:avLst/>
              <a:gdLst/>
              <a:ahLst/>
              <a:cxnLst/>
              <a:rect l="l" t="t" r="r" b="b"/>
              <a:pathLst>
                <a:path w="1099" h="1051" extrusionOk="0">
                  <a:moveTo>
                    <a:pt x="546" y="1"/>
                  </a:moveTo>
                  <a:cubicBezTo>
                    <a:pt x="542" y="1"/>
                    <a:pt x="538" y="1"/>
                    <a:pt x="534" y="1"/>
                  </a:cubicBezTo>
                  <a:cubicBezTo>
                    <a:pt x="488" y="5"/>
                    <a:pt x="442" y="12"/>
                    <a:pt x="397" y="23"/>
                  </a:cubicBezTo>
                  <a:cubicBezTo>
                    <a:pt x="351" y="34"/>
                    <a:pt x="301" y="61"/>
                    <a:pt x="264" y="79"/>
                  </a:cubicBezTo>
                  <a:cubicBezTo>
                    <a:pt x="252" y="85"/>
                    <a:pt x="241" y="91"/>
                    <a:pt x="232" y="100"/>
                  </a:cubicBezTo>
                  <a:cubicBezTo>
                    <a:pt x="204" y="120"/>
                    <a:pt x="173" y="146"/>
                    <a:pt x="147" y="170"/>
                  </a:cubicBezTo>
                  <a:cubicBezTo>
                    <a:pt x="145" y="172"/>
                    <a:pt x="142" y="174"/>
                    <a:pt x="140" y="176"/>
                  </a:cubicBezTo>
                  <a:cubicBezTo>
                    <a:pt x="134" y="182"/>
                    <a:pt x="130" y="187"/>
                    <a:pt x="126" y="193"/>
                  </a:cubicBezTo>
                  <a:cubicBezTo>
                    <a:pt x="102" y="224"/>
                    <a:pt x="69" y="262"/>
                    <a:pt x="52" y="302"/>
                  </a:cubicBezTo>
                  <a:cubicBezTo>
                    <a:pt x="10" y="400"/>
                    <a:pt x="9" y="416"/>
                    <a:pt x="1" y="521"/>
                  </a:cubicBezTo>
                  <a:cubicBezTo>
                    <a:pt x="0" y="530"/>
                    <a:pt x="0" y="538"/>
                    <a:pt x="1" y="547"/>
                  </a:cubicBezTo>
                  <a:cubicBezTo>
                    <a:pt x="4" y="590"/>
                    <a:pt x="11" y="632"/>
                    <a:pt x="23" y="673"/>
                  </a:cubicBezTo>
                  <a:cubicBezTo>
                    <a:pt x="38" y="716"/>
                    <a:pt x="55" y="756"/>
                    <a:pt x="77" y="793"/>
                  </a:cubicBezTo>
                  <a:cubicBezTo>
                    <a:pt x="98" y="830"/>
                    <a:pt x="140" y="874"/>
                    <a:pt x="161" y="898"/>
                  </a:cubicBezTo>
                  <a:cubicBezTo>
                    <a:pt x="194" y="937"/>
                    <a:pt x="241" y="966"/>
                    <a:pt x="283" y="991"/>
                  </a:cubicBezTo>
                  <a:cubicBezTo>
                    <a:pt x="355" y="1030"/>
                    <a:pt x="435" y="1051"/>
                    <a:pt x="516" y="1051"/>
                  </a:cubicBezTo>
                  <a:cubicBezTo>
                    <a:pt x="521" y="1051"/>
                    <a:pt x="525" y="1051"/>
                    <a:pt x="529" y="1051"/>
                  </a:cubicBezTo>
                  <a:cubicBezTo>
                    <a:pt x="572" y="1049"/>
                    <a:pt x="615" y="1043"/>
                    <a:pt x="656" y="1029"/>
                  </a:cubicBezTo>
                  <a:cubicBezTo>
                    <a:pt x="757" y="990"/>
                    <a:pt x="776" y="975"/>
                    <a:pt x="857" y="903"/>
                  </a:cubicBezTo>
                  <a:cubicBezTo>
                    <a:pt x="893" y="866"/>
                    <a:pt x="920" y="820"/>
                    <a:pt x="934" y="771"/>
                  </a:cubicBezTo>
                  <a:cubicBezTo>
                    <a:pt x="937" y="761"/>
                    <a:pt x="940" y="751"/>
                    <a:pt x="942" y="742"/>
                  </a:cubicBezTo>
                  <a:cubicBezTo>
                    <a:pt x="945" y="740"/>
                    <a:pt x="946" y="739"/>
                    <a:pt x="947" y="738"/>
                  </a:cubicBezTo>
                  <a:cubicBezTo>
                    <a:pt x="990" y="709"/>
                    <a:pt x="1025" y="668"/>
                    <a:pt x="1047" y="621"/>
                  </a:cubicBezTo>
                  <a:lnTo>
                    <a:pt x="1083" y="527"/>
                  </a:lnTo>
                  <a:cubicBezTo>
                    <a:pt x="1098" y="460"/>
                    <a:pt x="1096" y="389"/>
                    <a:pt x="1076" y="323"/>
                  </a:cubicBezTo>
                  <a:cubicBezTo>
                    <a:pt x="1062" y="292"/>
                    <a:pt x="1047" y="260"/>
                    <a:pt x="1033" y="227"/>
                  </a:cubicBezTo>
                  <a:cubicBezTo>
                    <a:pt x="995" y="168"/>
                    <a:pt x="944" y="119"/>
                    <a:pt x="882" y="86"/>
                  </a:cubicBezTo>
                  <a:cubicBezTo>
                    <a:pt x="870" y="79"/>
                    <a:pt x="858" y="73"/>
                    <a:pt x="846" y="67"/>
                  </a:cubicBezTo>
                  <a:cubicBezTo>
                    <a:pt x="802" y="48"/>
                    <a:pt x="758" y="32"/>
                    <a:pt x="712" y="19"/>
                  </a:cubicBezTo>
                  <a:cubicBezTo>
                    <a:pt x="667" y="10"/>
                    <a:pt x="620" y="5"/>
                    <a:pt x="574" y="2"/>
                  </a:cubicBezTo>
                  <a:cubicBezTo>
                    <a:pt x="565" y="2"/>
                    <a:pt x="555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4333375" y="1534950"/>
              <a:ext cx="29300" cy="20400"/>
            </a:xfrm>
            <a:custGeom>
              <a:avLst/>
              <a:gdLst/>
              <a:ahLst/>
              <a:cxnLst/>
              <a:rect l="l" t="t" r="r" b="b"/>
              <a:pathLst>
                <a:path w="1172" h="816" extrusionOk="0">
                  <a:moveTo>
                    <a:pt x="598" y="0"/>
                  </a:moveTo>
                  <a:cubicBezTo>
                    <a:pt x="532" y="0"/>
                    <a:pt x="462" y="19"/>
                    <a:pt x="392" y="63"/>
                  </a:cubicBezTo>
                  <a:lnTo>
                    <a:pt x="362" y="81"/>
                  </a:lnTo>
                  <a:cubicBezTo>
                    <a:pt x="0" y="306"/>
                    <a:pt x="235" y="815"/>
                    <a:pt x="575" y="815"/>
                  </a:cubicBezTo>
                  <a:cubicBezTo>
                    <a:pt x="641" y="815"/>
                    <a:pt x="711" y="796"/>
                    <a:pt x="781" y="752"/>
                  </a:cubicBezTo>
                  <a:lnTo>
                    <a:pt x="810" y="735"/>
                  </a:lnTo>
                  <a:cubicBezTo>
                    <a:pt x="1172" y="509"/>
                    <a:pt x="938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4210200" y="1441775"/>
              <a:ext cx="22150" cy="25475"/>
            </a:xfrm>
            <a:custGeom>
              <a:avLst/>
              <a:gdLst/>
              <a:ahLst/>
              <a:cxnLst/>
              <a:rect l="l" t="t" r="r" b="b"/>
              <a:pathLst>
                <a:path w="886" h="1019" extrusionOk="0">
                  <a:moveTo>
                    <a:pt x="430" y="1"/>
                  </a:moveTo>
                  <a:cubicBezTo>
                    <a:pt x="425" y="1"/>
                    <a:pt x="421" y="1"/>
                    <a:pt x="417" y="1"/>
                  </a:cubicBezTo>
                  <a:lnTo>
                    <a:pt x="316" y="17"/>
                  </a:lnTo>
                  <a:cubicBezTo>
                    <a:pt x="248" y="37"/>
                    <a:pt x="186" y="75"/>
                    <a:pt x="138" y="128"/>
                  </a:cubicBezTo>
                  <a:cubicBezTo>
                    <a:pt x="116" y="158"/>
                    <a:pt x="81" y="200"/>
                    <a:pt x="63" y="238"/>
                  </a:cubicBezTo>
                  <a:cubicBezTo>
                    <a:pt x="60" y="244"/>
                    <a:pt x="59" y="248"/>
                    <a:pt x="57" y="254"/>
                  </a:cubicBezTo>
                  <a:cubicBezTo>
                    <a:pt x="43" y="288"/>
                    <a:pt x="27" y="324"/>
                    <a:pt x="18" y="361"/>
                  </a:cubicBezTo>
                  <a:cubicBezTo>
                    <a:pt x="14" y="370"/>
                    <a:pt x="12" y="381"/>
                    <a:pt x="11" y="392"/>
                  </a:cubicBezTo>
                  <a:cubicBezTo>
                    <a:pt x="4" y="435"/>
                    <a:pt x="0" y="478"/>
                    <a:pt x="0" y="523"/>
                  </a:cubicBezTo>
                  <a:cubicBezTo>
                    <a:pt x="4" y="567"/>
                    <a:pt x="10" y="610"/>
                    <a:pt x="20" y="653"/>
                  </a:cubicBezTo>
                  <a:cubicBezTo>
                    <a:pt x="22" y="663"/>
                    <a:pt x="25" y="674"/>
                    <a:pt x="30" y="684"/>
                  </a:cubicBezTo>
                  <a:cubicBezTo>
                    <a:pt x="45" y="727"/>
                    <a:pt x="64" y="768"/>
                    <a:pt x="87" y="807"/>
                  </a:cubicBezTo>
                  <a:cubicBezTo>
                    <a:pt x="90" y="812"/>
                    <a:pt x="92" y="817"/>
                    <a:pt x="97" y="821"/>
                  </a:cubicBezTo>
                  <a:cubicBezTo>
                    <a:pt x="108" y="836"/>
                    <a:pt x="121" y="852"/>
                    <a:pt x="133" y="866"/>
                  </a:cubicBezTo>
                  <a:cubicBezTo>
                    <a:pt x="145" y="880"/>
                    <a:pt x="159" y="899"/>
                    <a:pt x="173" y="914"/>
                  </a:cubicBezTo>
                  <a:cubicBezTo>
                    <a:pt x="251" y="986"/>
                    <a:pt x="346" y="1019"/>
                    <a:pt x="439" y="1019"/>
                  </a:cubicBezTo>
                  <a:cubicBezTo>
                    <a:pt x="613" y="1019"/>
                    <a:pt x="782" y="904"/>
                    <a:pt x="827" y="712"/>
                  </a:cubicBezTo>
                  <a:cubicBezTo>
                    <a:pt x="840" y="666"/>
                    <a:pt x="854" y="621"/>
                    <a:pt x="867" y="576"/>
                  </a:cubicBezTo>
                  <a:cubicBezTo>
                    <a:pt x="885" y="473"/>
                    <a:pt x="868" y="367"/>
                    <a:pt x="817" y="277"/>
                  </a:cubicBezTo>
                  <a:cubicBezTo>
                    <a:pt x="809" y="263"/>
                    <a:pt x="798" y="249"/>
                    <a:pt x="787" y="237"/>
                  </a:cubicBezTo>
                  <a:cubicBezTo>
                    <a:pt x="787" y="237"/>
                    <a:pt x="787" y="236"/>
                    <a:pt x="787" y="235"/>
                  </a:cubicBezTo>
                  <a:cubicBezTo>
                    <a:pt x="769" y="186"/>
                    <a:pt x="738" y="140"/>
                    <a:pt x="697" y="106"/>
                  </a:cubicBezTo>
                  <a:cubicBezTo>
                    <a:pt x="669" y="86"/>
                    <a:pt x="641" y="66"/>
                    <a:pt x="613" y="46"/>
                  </a:cubicBezTo>
                  <a:cubicBezTo>
                    <a:pt x="556" y="17"/>
                    <a:pt x="493" y="1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4273000" y="1276225"/>
              <a:ext cx="28600" cy="19950"/>
            </a:xfrm>
            <a:custGeom>
              <a:avLst/>
              <a:gdLst/>
              <a:ahLst/>
              <a:cxnLst/>
              <a:rect l="l" t="t" r="r" b="b"/>
              <a:pathLst>
                <a:path w="1144" h="798" extrusionOk="0">
                  <a:moveTo>
                    <a:pt x="569" y="0"/>
                  </a:moveTo>
                  <a:cubicBezTo>
                    <a:pt x="504" y="0"/>
                    <a:pt x="434" y="19"/>
                    <a:pt x="364" y="63"/>
                  </a:cubicBezTo>
                  <a:cubicBezTo>
                    <a:pt x="1" y="289"/>
                    <a:pt x="235" y="798"/>
                    <a:pt x="576" y="798"/>
                  </a:cubicBezTo>
                  <a:cubicBezTo>
                    <a:pt x="642" y="798"/>
                    <a:pt x="712" y="779"/>
                    <a:pt x="782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4167500" y="1326350"/>
              <a:ext cx="27475" cy="22450"/>
            </a:xfrm>
            <a:custGeom>
              <a:avLst/>
              <a:gdLst/>
              <a:ahLst/>
              <a:cxnLst/>
              <a:rect l="l" t="t" r="r" b="b"/>
              <a:pathLst>
                <a:path w="1099" h="898" extrusionOk="0">
                  <a:moveTo>
                    <a:pt x="539" y="1"/>
                  </a:moveTo>
                  <a:cubicBezTo>
                    <a:pt x="513" y="1"/>
                    <a:pt x="486" y="2"/>
                    <a:pt x="461" y="5"/>
                  </a:cubicBezTo>
                  <a:cubicBezTo>
                    <a:pt x="401" y="12"/>
                    <a:pt x="342" y="22"/>
                    <a:pt x="283" y="37"/>
                  </a:cubicBezTo>
                  <a:cubicBezTo>
                    <a:pt x="215" y="58"/>
                    <a:pt x="152" y="97"/>
                    <a:pt x="105" y="149"/>
                  </a:cubicBezTo>
                  <a:cubicBezTo>
                    <a:pt x="38" y="228"/>
                    <a:pt x="1" y="326"/>
                    <a:pt x="0" y="429"/>
                  </a:cubicBezTo>
                  <a:cubicBezTo>
                    <a:pt x="2" y="499"/>
                    <a:pt x="23" y="567"/>
                    <a:pt x="59" y="627"/>
                  </a:cubicBezTo>
                  <a:cubicBezTo>
                    <a:pt x="89" y="664"/>
                    <a:pt x="117" y="705"/>
                    <a:pt x="154" y="737"/>
                  </a:cubicBezTo>
                  <a:cubicBezTo>
                    <a:pt x="188" y="767"/>
                    <a:pt x="227" y="794"/>
                    <a:pt x="267" y="818"/>
                  </a:cubicBezTo>
                  <a:cubicBezTo>
                    <a:pt x="279" y="825"/>
                    <a:pt x="291" y="831"/>
                    <a:pt x="304" y="836"/>
                  </a:cubicBezTo>
                  <a:cubicBezTo>
                    <a:pt x="385" y="875"/>
                    <a:pt x="474" y="896"/>
                    <a:pt x="565" y="896"/>
                  </a:cubicBezTo>
                  <a:cubicBezTo>
                    <a:pt x="567" y="896"/>
                    <a:pt x="569" y="896"/>
                    <a:pt x="572" y="896"/>
                  </a:cubicBezTo>
                  <a:cubicBezTo>
                    <a:pt x="577" y="897"/>
                    <a:pt x="583" y="897"/>
                    <a:pt x="589" y="897"/>
                  </a:cubicBezTo>
                  <a:cubicBezTo>
                    <a:pt x="598" y="897"/>
                    <a:pt x="606" y="897"/>
                    <a:pt x="615" y="895"/>
                  </a:cubicBezTo>
                  <a:cubicBezTo>
                    <a:pt x="654" y="891"/>
                    <a:pt x="694" y="885"/>
                    <a:pt x="732" y="877"/>
                  </a:cubicBezTo>
                  <a:cubicBezTo>
                    <a:pt x="738" y="876"/>
                    <a:pt x="745" y="874"/>
                    <a:pt x="751" y="873"/>
                  </a:cubicBezTo>
                  <a:cubicBezTo>
                    <a:pt x="797" y="856"/>
                    <a:pt x="842" y="837"/>
                    <a:pt x="884" y="813"/>
                  </a:cubicBezTo>
                  <a:cubicBezTo>
                    <a:pt x="980" y="735"/>
                    <a:pt x="1050" y="632"/>
                    <a:pt x="1089" y="515"/>
                  </a:cubicBezTo>
                  <a:cubicBezTo>
                    <a:pt x="1092" y="482"/>
                    <a:pt x="1096" y="447"/>
                    <a:pt x="1099" y="413"/>
                  </a:cubicBezTo>
                  <a:cubicBezTo>
                    <a:pt x="1097" y="343"/>
                    <a:pt x="1076" y="275"/>
                    <a:pt x="1040" y="216"/>
                  </a:cubicBezTo>
                  <a:cubicBezTo>
                    <a:pt x="1017" y="189"/>
                    <a:pt x="994" y="162"/>
                    <a:pt x="971" y="134"/>
                  </a:cubicBezTo>
                  <a:cubicBezTo>
                    <a:pt x="922" y="87"/>
                    <a:pt x="860" y="55"/>
                    <a:pt x="793" y="40"/>
                  </a:cubicBezTo>
                  <a:cubicBezTo>
                    <a:pt x="767" y="30"/>
                    <a:pt x="741" y="23"/>
                    <a:pt x="715" y="19"/>
                  </a:cubicBezTo>
                  <a:cubicBezTo>
                    <a:pt x="657" y="8"/>
                    <a:pt x="599" y="3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4215550" y="1298675"/>
              <a:ext cx="23475" cy="20550"/>
            </a:xfrm>
            <a:custGeom>
              <a:avLst/>
              <a:gdLst/>
              <a:ahLst/>
              <a:cxnLst/>
              <a:rect l="l" t="t" r="r" b="b"/>
              <a:pathLst>
                <a:path w="939" h="822" extrusionOk="0">
                  <a:moveTo>
                    <a:pt x="482" y="0"/>
                  </a:moveTo>
                  <a:cubicBezTo>
                    <a:pt x="412" y="2"/>
                    <a:pt x="343" y="23"/>
                    <a:pt x="283" y="60"/>
                  </a:cubicBezTo>
                  <a:lnTo>
                    <a:pt x="237" y="89"/>
                  </a:lnTo>
                  <a:cubicBezTo>
                    <a:pt x="55" y="208"/>
                    <a:pt x="0" y="448"/>
                    <a:pt x="109" y="634"/>
                  </a:cubicBezTo>
                  <a:cubicBezTo>
                    <a:pt x="132" y="661"/>
                    <a:pt x="155" y="688"/>
                    <a:pt x="178" y="717"/>
                  </a:cubicBezTo>
                  <a:cubicBezTo>
                    <a:pt x="228" y="763"/>
                    <a:pt x="290" y="795"/>
                    <a:pt x="356" y="811"/>
                  </a:cubicBezTo>
                  <a:cubicBezTo>
                    <a:pt x="390" y="814"/>
                    <a:pt x="424" y="817"/>
                    <a:pt x="457" y="821"/>
                  </a:cubicBezTo>
                  <a:cubicBezTo>
                    <a:pt x="528" y="819"/>
                    <a:pt x="596" y="799"/>
                    <a:pt x="655" y="761"/>
                  </a:cubicBezTo>
                  <a:lnTo>
                    <a:pt x="703" y="732"/>
                  </a:lnTo>
                  <a:cubicBezTo>
                    <a:pt x="883" y="613"/>
                    <a:pt x="938" y="373"/>
                    <a:pt x="829" y="186"/>
                  </a:cubicBezTo>
                  <a:cubicBezTo>
                    <a:pt x="806" y="159"/>
                    <a:pt x="784" y="132"/>
                    <a:pt x="761" y="105"/>
                  </a:cubicBezTo>
                  <a:cubicBezTo>
                    <a:pt x="711" y="57"/>
                    <a:pt x="650" y="25"/>
                    <a:pt x="583" y="10"/>
                  </a:cubicBezTo>
                  <a:lnTo>
                    <a:pt x="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4144675" y="1396925"/>
              <a:ext cx="33675" cy="26675"/>
            </a:xfrm>
            <a:custGeom>
              <a:avLst/>
              <a:gdLst/>
              <a:ahLst/>
              <a:cxnLst/>
              <a:rect l="l" t="t" r="r" b="b"/>
              <a:pathLst>
                <a:path w="1347" h="1067" extrusionOk="0">
                  <a:moveTo>
                    <a:pt x="542" y="0"/>
                  </a:moveTo>
                  <a:cubicBezTo>
                    <a:pt x="486" y="0"/>
                    <a:pt x="431" y="8"/>
                    <a:pt x="379" y="29"/>
                  </a:cubicBezTo>
                  <a:cubicBezTo>
                    <a:pt x="335" y="48"/>
                    <a:pt x="286" y="65"/>
                    <a:pt x="246" y="94"/>
                  </a:cubicBezTo>
                  <a:cubicBezTo>
                    <a:pt x="214" y="119"/>
                    <a:pt x="182" y="146"/>
                    <a:pt x="151" y="174"/>
                  </a:cubicBezTo>
                  <a:cubicBezTo>
                    <a:pt x="145" y="180"/>
                    <a:pt x="138" y="188"/>
                    <a:pt x="133" y="194"/>
                  </a:cubicBezTo>
                  <a:cubicBezTo>
                    <a:pt x="108" y="227"/>
                    <a:pt x="84" y="259"/>
                    <a:pt x="64" y="294"/>
                  </a:cubicBezTo>
                  <a:cubicBezTo>
                    <a:pt x="59" y="300"/>
                    <a:pt x="56" y="307"/>
                    <a:pt x="54" y="313"/>
                  </a:cubicBezTo>
                  <a:cubicBezTo>
                    <a:pt x="19" y="386"/>
                    <a:pt x="1" y="466"/>
                    <a:pt x="0" y="546"/>
                  </a:cubicBezTo>
                  <a:cubicBezTo>
                    <a:pt x="0" y="554"/>
                    <a:pt x="0" y="562"/>
                    <a:pt x="1" y="569"/>
                  </a:cubicBezTo>
                  <a:cubicBezTo>
                    <a:pt x="3" y="608"/>
                    <a:pt x="11" y="647"/>
                    <a:pt x="21" y="684"/>
                  </a:cubicBezTo>
                  <a:cubicBezTo>
                    <a:pt x="27" y="703"/>
                    <a:pt x="40" y="727"/>
                    <a:pt x="45" y="741"/>
                  </a:cubicBezTo>
                  <a:cubicBezTo>
                    <a:pt x="54" y="761"/>
                    <a:pt x="63" y="780"/>
                    <a:pt x="72" y="799"/>
                  </a:cubicBezTo>
                  <a:cubicBezTo>
                    <a:pt x="95" y="835"/>
                    <a:pt x="123" y="870"/>
                    <a:pt x="155" y="899"/>
                  </a:cubicBezTo>
                  <a:cubicBezTo>
                    <a:pt x="233" y="975"/>
                    <a:pt x="340" y="1021"/>
                    <a:pt x="445" y="1045"/>
                  </a:cubicBezTo>
                  <a:cubicBezTo>
                    <a:pt x="511" y="1060"/>
                    <a:pt x="577" y="1067"/>
                    <a:pt x="644" y="1067"/>
                  </a:cubicBezTo>
                  <a:cubicBezTo>
                    <a:pt x="653" y="1067"/>
                    <a:pt x="663" y="1067"/>
                    <a:pt x="672" y="1066"/>
                  </a:cubicBezTo>
                  <a:cubicBezTo>
                    <a:pt x="728" y="1062"/>
                    <a:pt x="783" y="1055"/>
                    <a:pt x="840" y="1043"/>
                  </a:cubicBezTo>
                  <a:cubicBezTo>
                    <a:pt x="864" y="1037"/>
                    <a:pt x="889" y="1031"/>
                    <a:pt x="914" y="1022"/>
                  </a:cubicBezTo>
                  <a:cubicBezTo>
                    <a:pt x="992" y="995"/>
                    <a:pt x="1073" y="960"/>
                    <a:pt x="1140" y="910"/>
                  </a:cubicBezTo>
                  <a:cubicBezTo>
                    <a:pt x="1185" y="884"/>
                    <a:pt x="1224" y="846"/>
                    <a:pt x="1251" y="800"/>
                  </a:cubicBezTo>
                  <a:cubicBezTo>
                    <a:pt x="1340" y="670"/>
                    <a:pt x="1346" y="500"/>
                    <a:pt x="1266" y="364"/>
                  </a:cubicBezTo>
                  <a:cubicBezTo>
                    <a:pt x="1211" y="283"/>
                    <a:pt x="1131" y="215"/>
                    <a:pt x="1033" y="192"/>
                  </a:cubicBezTo>
                  <a:cubicBezTo>
                    <a:pt x="985" y="155"/>
                    <a:pt x="937" y="121"/>
                    <a:pt x="885" y="90"/>
                  </a:cubicBezTo>
                  <a:cubicBezTo>
                    <a:pt x="867" y="80"/>
                    <a:pt x="848" y="70"/>
                    <a:pt x="829" y="63"/>
                  </a:cubicBezTo>
                  <a:cubicBezTo>
                    <a:pt x="783" y="45"/>
                    <a:pt x="732" y="22"/>
                    <a:pt x="680" y="13"/>
                  </a:cubicBezTo>
                  <a:cubicBezTo>
                    <a:pt x="635" y="6"/>
                    <a:pt x="589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4257175" y="1561600"/>
              <a:ext cx="30150" cy="25600"/>
            </a:xfrm>
            <a:custGeom>
              <a:avLst/>
              <a:gdLst/>
              <a:ahLst/>
              <a:cxnLst/>
              <a:rect l="l" t="t" r="r" b="b"/>
              <a:pathLst>
                <a:path w="1206" h="1024" extrusionOk="0">
                  <a:moveTo>
                    <a:pt x="586" y="1"/>
                  </a:moveTo>
                  <a:cubicBezTo>
                    <a:pt x="568" y="1"/>
                    <a:pt x="550" y="2"/>
                    <a:pt x="533" y="4"/>
                  </a:cubicBezTo>
                  <a:cubicBezTo>
                    <a:pt x="482" y="8"/>
                    <a:pt x="433" y="17"/>
                    <a:pt x="384" y="30"/>
                  </a:cubicBezTo>
                  <a:cubicBezTo>
                    <a:pt x="367" y="34"/>
                    <a:pt x="350" y="40"/>
                    <a:pt x="334" y="47"/>
                  </a:cubicBezTo>
                  <a:cubicBezTo>
                    <a:pt x="288" y="68"/>
                    <a:pt x="235" y="88"/>
                    <a:pt x="192" y="117"/>
                  </a:cubicBezTo>
                  <a:cubicBezTo>
                    <a:pt x="165" y="139"/>
                    <a:pt x="138" y="162"/>
                    <a:pt x="110" y="185"/>
                  </a:cubicBezTo>
                  <a:cubicBezTo>
                    <a:pt x="73" y="220"/>
                    <a:pt x="47" y="266"/>
                    <a:pt x="33" y="315"/>
                  </a:cubicBezTo>
                  <a:cubicBezTo>
                    <a:pt x="17" y="346"/>
                    <a:pt x="9" y="379"/>
                    <a:pt x="10" y="414"/>
                  </a:cubicBezTo>
                  <a:cubicBezTo>
                    <a:pt x="0" y="464"/>
                    <a:pt x="5" y="516"/>
                    <a:pt x="21" y="565"/>
                  </a:cubicBezTo>
                  <a:cubicBezTo>
                    <a:pt x="62" y="673"/>
                    <a:pt x="113" y="764"/>
                    <a:pt x="199" y="842"/>
                  </a:cubicBezTo>
                  <a:cubicBezTo>
                    <a:pt x="240" y="878"/>
                    <a:pt x="285" y="911"/>
                    <a:pt x="333" y="938"/>
                  </a:cubicBezTo>
                  <a:cubicBezTo>
                    <a:pt x="380" y="961"/>
                    <a:pt x="429" y="982"/>
                    <a:pt x="480" y="997"/>
                  </a:cubicBezTo>
                  <a:cubicBezTo>
                    <a:pt x="501" y="1004"/>
                    <a:pt x="520" y="1008"/>
                    <a:pt x="542" y="1011"/>
                  </a:cubicBezTo>
                  <a:cubicBezTo>
                    <a:pt x="582" y="1016"/>
                    <a:pt x="627" y="1024"/>
                    <a:pt x="671" y="1024"/>
                  </a:cubicBezTo>
                  <a:cubicBezTo>
                    <a:pt x="682" y="1024"/>
                    <a:pt x="693" y="1023"/>
                    <a:pt x="704" y="1022"/>
                  </a:cubicBezTo>
                  <a:cubicBezTo>
                    <a:pt x="816" y="1012"/>
                    <a:pt x="917" y="986"/>
                    <a:pt x="1014" y="925"/>
                  </a:cubicBezTo>
                  <a:cubicBezTo>
                    <a:pt x="1100" y="866"/>
                    <a:pt x="1163" y="779"/>
                    <a:pt x="1191" y="678"/>
                  </a:cubicBezTo>
                  <a:cubicBezTo>
                    <a:pt x="1204" y="629"/>
                    <a:pt x="1205" y="577"/>
                    <a:pt x="1192" y="527"/>
                  </a:cubicBezTo>
                  <a:cubicBezTo>
                    <a:pt x="1190" y="512"/>
                    <a:pt x="1188" y="498"/>
                    <a:pt x="1184" y="483"/>
                  </a:cubicBezTo>
                  <a:cubicBezTo>
                    <a:pt x="1188" y="436"/>
                    <a:pt x="1184" y="390"/>
                    <a:pt x="1171" y="346"/>
                  </a:cubicBezTo>
                  <a:cubicBezTo>
                    <a:pt x="1157" y="313"/>
                    <a:pt x="1142" y="281"/>
                    <a:pt x="1127" y="248"/>
                  </a:cubicBezTo>
                  <a:cubicBezTo>
                    <a:pt x="1091" y="189"/>
                    <a:pt x="1038" y="140"/>
                    <a:pt x="976" y="108"/>
                  </a:cubicBezTo>
                  <a:cubicBezTo>
                    <a:pt x="921" y="69"/>
                    <a:pt x="851" y="46"/>
                    <a:pt x="788" y="27"/>
                  </a:cubicBezTo>
                  <a:cubicBezTo>
                    <a:pt x="771" y="21"/>
                    <a:pt x="752" y="17"/>
                    <a:pt x="734" y="14"/>
                  </a:cubicBezTo>
                  <a:cubicBezTo>
                    <a:pt x="685" y="6"/>
                    <a:pt x="636" y="2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4358175" y="1638425"/>
              <a:ext cx="40100" cy="32400"/>
            </a:xfrm>
            <a:custGeom>
              <a:avLst/>
              <a:gdLst/>
              <a:ahLst/>
              <a:cxnLst/>
              <a:rect l="l" t="t" r="r" b="b"/>
              <a:pathLst>
                <a:path w="1604" h="1296" extrusionOk="0">
                  <a:moveTo>
                    <a:pt x="644" y="1"/>
                  </a:moveTo>
                  <a:cubicBezTo>
                    <a:pt x="621" y="1"/>
                    <a:pt x="597" y="1"/>
                    <a:pt x="574" y="3"/>
                  </a:cubicBezTo>
                  <a:cubicBezTo>
                    <a:pt x="480" y="12"/>
                    <a:pt x="383" y="27"/>
                    <a:pt x="296" y="65"/>
                  </a:cubicBezTo>
                  <a:cubicBezTo>
                    <a:pt x="227" y="84"/>
                    <a:pt x="166" y="123"/>
                    <a:pt x="117" y="176"/>
                  </a:cubicBezTo>
                  <a:cubicBezTo>
                    <a:pt x="80" y="212"/>
                    <a:pt x="54" y="257"/>
                    <a:pt x="40" y="307"/>
                  </a:cubicBezTo>
                  <a:cubicBezTo>
                    <a:pt x="0" y="417"/>
                    <a:pt x="0" y="554"/>
                    <a:pt x="73" y="654"/>
                  </a:cubicBezTo>
                  <a:cubicBezTo>
                    <a:pt x="204" y="838"/>
                    <a:pt x="374" y="994"/>
                    <a:pt x="572" y="1107"/>
                  </a:cubicBezTo>
                  <a:cubicBezTo>
                    <a:pt x="669" y="1160"/>
                    <a:pt x="772" y="1204"/>
                    <a:pt x="879" y="1236"/>
                  </a:cubicBezTo>
                  <a:cubicBezTo>
                    <a:pt x="988" y="1272"/>
                    <a:pt x="1098" y="1283"/>
                    <a:pt x="1213" y="1294"/>
                  </a:cubicBezTo>
                  <a:cubicBezTo>
                    <a:pt x="1219" y="1295"/>
                    <a:pt x="1225" y="1295"/>
                    <a:pt x="1231" y="1295"/>
                  </a:cubicBezTo>
                  <a:cubicBezTo>
                    <a:pt x="1322" y="1295"/>
                    <a:pt x="1435" y="1230"/>
                    <a:pt x="1493" y="1167"/>
                  </a:cubicBezTo>
                  <a:cubicBezTo>
                    <a:pt x="1557" y="1098"/>
                    <a:pt x="1604" y="984"/>
                    <a:pt x="1597" y="888"/>
                  </a:cubicBezTo>
                  <a:cubicBezTo>
                    <a:pt x="1590" y="784"/>
                    <a:pt x="1552" y="676"/>
                    <a:pt x="1470" y="607"/>
                  </a:cubicBezTo>
                  <a:lnTo>
                    <a:pt x="1459" y="600"/>
                  </a:lnTo>
                  <a:cubicBezTo>
                    <a:pt x="1469" y="480"/>
                    <a:pt x="1423" y="362"/>
                    <a:pt x="1337" y="279"/>
                  </a:cubicBezTo>
                  <a:cubicBezTo>
                    <a:pt x="1202" y="147"/>
                    <a:pt x="1032" y="58"/>
                    <a:pt x="848" y="21"/>
                  </a:cubicBezTo>
                  <a:cubicBezTo>
                    <a:pt x="781" y="8"/>
                    <a:pt x="712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4416325" y="1706425"/>
              <a:ext cx="31900" cy="26625"/>
            </a:xfrm>
            <a:custGeom>
              <a:avLst/>
              <a:gdLst/>
              <a:ahLst/>
              <a:cxnLst/>
              <a:rect l="l" t="t" r="r" b="b"/>
              <a:pathLst>
                <a:path w="1276" h="1065" extrusionOk="0">
                  <a:moveTo>
                    <a:pt x="463" y="1"/>
                  </a:moveTo>
                  <a:cubicBezTo>
                    <a:pt x="444" y="1"/>
                    <a:pt x="425" y="1"/>
                    <a:pt x="406" y="2"/>
                  </a:cubicBezTo>
                  <a:cubicBezTo>
                    <a:pt x="263" y="9"/>
                    <a:pt x="135" y="85"/>
                    <a:pt x="67" y="213"/>
                  </a:cubicBezTo>
                  <a:cubicBezTo>
                    <a:pt x="1" y="338"/>
                    <a:pt x="7" y="488"/>
                    <a:pt x="82" y="607"/>
                  </a:cubicBezTo>
                  <a:cubicBezTo>
                    <a:pt x="109" y="665"/>
                    <a:pt x="142" y="719"/>
                    <a:pt x="181" y="771"/>
                  </a:cubicBezTo>
                  <a:cubicBezTo>
                    <a:pt x="219" y="819"/>
                    <a:pt x="258" y="871"/>
                    <a:pt x="307" y="909"/>
                  </a:cubicBezTo>
                  <a:cubicBezTo>
                    <a:pt x="343" y="940"/>
                    <a:pt x="382" y="967"/>
                    <a:pt x="422" y="990"/>
                  </a:cubicBezTo>
                  <a:cubicBezTo>
                    <a:pt x="462" y="1010"/>
                    <a:pt x="504" y="1027"/>
                    <a:pt x="548" y="1040"/>
                  </a:cubicBezTo>
                  <a:cubicBezTo>
                    <a:pt x="602" y="1058"/>
                    <a:pt x="660" y="1061"/>
                    <a:pt x="715" y="1064"/>
                  </a:cubicBezTo>
                  <a:cubicBezTo>
                    <a:pt x="721" y="1064"/>
                    <a:pt x="728" y="1064"/>
                    <a:pt x="734" y="1064"/>
                  </a:cubicBezTo>
                  <a:cubicBezTo>
                    <a:pt x="784" y="1064"/>
                    <a:pt x="835" y="1057"/>
                    <a:pt x="884" y="1042"/>
                  </a:cubicBezTo>
                  <a:cubicBezTo>
                    <a:pt x="926" y="1031"/>
                    <a:pt x="978" y="1004"/>
                    <a:pt x="1010" y="988"/>
                  </a:cubicBezTo>
                  <a:cubicBezTo>
                    <a:pt x="1021" y="984"/>
                    <a:pt x="1030" y="977"/>
                    <a:pt x="1041" y="970"/>
                  </a:cubicBezTo>
                  <a:cubicBezTo>
                    <a:pt x="1118" y="914"/>
                    <a:pt x="1176" y="857"/>
                    <a:pt x="1222" y="771"/>
                  </a:cubicBezTo>
                  <a:cubicBezTo>
                    <a:pt x="1265" y="679"/>
                    <a:pt x="1276" y="573"/>
                    <a:pt x="1251" y="474"/>
                  </a:cubicBezTo>
                  <a:cubicBezTo>
                    <a:pt x="1244" y="453"/>
                    <a:pt x="1236" y="433"/>
                    <a:pt x="1226" y="413"/>
                  </a:cubicBezTo>
                  <a:cubicBezTo>
                    <a:pt x="1222" y="354"/>
                    <a:pt x="1203" y="298"/>
                    <a:pt x="1171" y="248"/>
                  </a:cubicBezTo>
                  <a:lnTo>
                    <a:pt x="1103" y="166"/>
                  </a:lnTo>
                  <a:cubicBezTo>
                    <a:pt x="1053" y="119"/>
                    <a:pt x="992" y="87"/>
                    <a:pt x="925" y="72"/>
                  </a:cubicBezTo>
                  <a:cubicBezTo>
                    <a:pt x="857" y="47"/>
                    <a:pt x="786" y="31"/>
                    <a:pt x="715" y="20"/>
                  </a:cubicBezTo>
                  <a:cubicBezTo>
                    <a:pt x="632" y="7"/>
                    <a:pt x="548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4137675" y="1478575"/>
              <a:ext cx="35975" cy="31375"/>
            </a:xfrm>
            <a:custGeom>
              <a:avLst/>
              <a:gdLst/>
              <a:ahLst/>
              <a:cxnLst/>
              <a:rect l="l" t="t" r="r" b="b"/>
              <a:pathLst>
                <a:path w="1439" h="1255" extrusionOk="0">
                  <a:moveTo>
                    <a:pt x="429" y="0"/>
                  </a:moveTo>
                  <a:cubicBezTo>
                    <a:pt x="391" y="0"/>
                    <a:pt x="353" y="6"/>
                    <a:pt x="316" y="18"/>
                  </a:cubicBezTo>
                  <a:cubicBezTo>
                    <a:pt x="248" y="37"/>
                    <a:pt x="186" y="76"/>
                    <a:pt x="137" y="129"/>
                  </a:cubicBezTo>
                  <a:cubicBezTo>
                    <a:pt x="50" y="223"/>
                    <a:pt x="0" y="384"/>
                    <a:pt x="49" y="509"/>
                  </a:cubicBezTo>
                  <a:cubicBezTo>
                    <a:pt x="76" y="583"/>
                    <a:pt x="109" y="653"/>
                    <a:pt x="148" y="720"/>
                  </a:cubicBezTo>
                  <a:cubicBezTo>
                    <a:pt x="190" y="786"/>
                    <a:pt x="238" y="848"/>
                    <a:pt x="291" y="905"/>
                  </a:cubicBezTo>
                  <a:cubicBezTo>
                    <a:pt x="321" y="938"/>
                    <a:pt x="355" y="971"/>
                    <a:pt x="390" y="999"/>
                  </a:cubicBezTo>
                  <a:cubicBezTo>
                    <a:pt x="452" y="1049"/>
                    <a:pt x="517" y="1093"/>
                    <a:pt x="585" y="1131"/>
                  </a:cubicBezTo>
                  <a:cubicBezTo>
                    <a:pt x="693" y="1190"/>
                    <a:pt x="809" y="1229"/>
                    <a:pt x="931" y="1246"/>
                  </a:cubicBezTo>
                  <a:cubicBezTo>
                    <a:pt x="966" y="1251"/>
                    <a:pt x="1000" y="1254"/>
                    <a:pt x="1034" y="1254"/>
                  </a:cubicBezTo>
                  <a:cubicBezTo>
                    <a:pt x="1104" y="1254"/>
                    <a:pt x="1172" y="1241"/>
                    <a:pt x="1235" y="1198"/>
                  </a:cubicBezTo>
                  <a:cubicBezTo>
                    <a:pt x="1296" y="1158"/>
                    <a:pt x="1347" y="1104"/>
                    <a:pt x="1381" y="1040"/>
                  </a:cubicBezTo>
                  <a:cubicBezTo>
                    <a:pt x="1419" y="970"/>
                    <a:pt x="1438" y="890"/>
                    <a:pt x="1437" y="810"/>
                  </a:cubicBezTo>
                  <a:cubicBezTo>
                    <a:pt x="1434" y="682"/>
                    <a:pt x="1379" y="561"/>
                    <a:pt x="1286" y="475"/>
                  </a:cubicBezTo>
                  <a:cubicBezTo>
                    <a:pt x="1267" y="416"/>
                    <a:pt x="1232" y="365"/>
                    <a:pt x="1187" y="325"/>
                  </a:cubicBezTo>
                  <a:cubicBezTo>
                    <a:pt x="995" y="167"/>
                    <a:pt x="765" y="49"/>
                    <a:pt x="519" y="11"/>
                  </a:cubicBezTo>
                  <a:cubicBezTo>
                    <a:pt x="489" y="4"/>
                    <a:pt x="459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4071775" y="1392225"/>
              <a:ext cx="26550" cy="23725"/>
            </a:xfrm>
            <a:custGeom>
              <a:avLst/>
              <a:gdLst/>
              <a:ahLst/>
              <a:cxnLst/>
              <a:rect l="l" t="t" r="r" b="b"/>
              <a:pathLst>
                <a:path w="1062" h="949" extrusionOk="0">
                  <a:moveTo>
                    <a:pt x="405" y="1"/>
                  </a:moveTo>
                  <a:cubicBezTo>
                    <a:pt x="367" y="1"/>
                    <a:pt x="329" y="6"/>
                    <a:pt x="293" y="17"/>
                  </a:cubicBezTo>
                  <a:cubicBezTo>
                    <a:pt x="260" y="31"/>
                    <a:pt x="229" y="46"/>
                    <a:pt x="195" y="61"/>
                  </a:cubicBezTo>
                  <a:cubicBezTo>
                    <a:pt x="136" y="97"/>
                    <a:pt x="87" y="150"/>
                    <a:pt x="55" y="212"/>
                  </a:cubicBezTo>
                  <a:cubicBezTo>
                    <a:pt x="16" y="304"/>
                    <a:pt x="5" y="341"/>
                    <a:pt x="2" y="442"/>
                  </a:cubicBezTo>
                  <a:cubicBezTo>
                    <a:pt x="1" y="478"/>
                    <a:pt x="17" y="550"/>
                    <a:pt x="18" y="559"/>
                  </a:cubicBezTo>
                  <a:cubicBezTo>
                    <a:pt x="19" y="564"/>
                    <a:pt x="21" y="569"/>
                    <a:pt x="23" y="575"/>
                  </a:cubicBezTo>
                  <a:cubicBezTo>
                    <a:pt x="36" y="614"/>
                    <a:pt x="54" y="650"/>
                    <a:pt x="72" y="685"/>
                  </a:cubicBezTo>
                  <a:cubicBezTo>
                    <a:pt x="75" y="690"/>
                    <a:pt x="79" y="696"/>
                    <a:pt x="83" y="700"/>
                  </a:cubicBezTo>
                  <a:cubicBezTo>
                    <a:pt x="107" y="734"/>
                    <a:pt x="133" y="765"/>
                    <a:pt x="161" y="794"/>
                  </a:cubicBezTo>
                  <a:cubicBezTo>
                    <a:pt x="166" y="800"/>
                    <a:pt x="170" y="804"/>
                    <a:pt x="176" y="808"/>
                  </a:cubicBezTo>
                  <a:cubicBezTo>
                    <a:pt x="210" y="838"/>
                    <a:pt x="249" y="864"/>
                    <a:pt x="290" y="887"/>
                  </a:cubicBezTo>
                  <a:cubicBezTo>
                    <a:pt x="331" y="908"/>
                    <a:pt x="376" y="923"/>
                    <a:pt x="421" y="935"/>
                  </a:cubicBezTo>
                  <a:cubicBezTo>
                    <a:pt x="427" y="936"/>
                    <a:pt x="433" y="937"/>
                    <a:pt x="438" y="938"/>
                  </a:cubicBezTo>
                  <a:cubicBezTo>
                    <a:pt x="473" y="943"/>
                    <a:pt x="511" y="947"/>
                    <a:pt x="545" y="949"/>
                  </a:cubicBezTo>
                  <a:lnTo>
                    <a:pt x="556" y="949"/>
                  </a:lnTo>
                  <a:cubicBezTo>
                    <a:pt x="562" y="949"/>
                    <a:pt x="567" y="949"/>
                    <a:pt x="573" y="948"/>
                  </a:cubicBezTo>
                  <a:cubicBezTo>
                    <a:pt x="592" y="947"/>
                    <a:pt x="616" y="941"/>
                    <a:pt x="628" y="939"/>
                  </a:cubicBezTo>
                  <a:cubicBezTo>
                    <a:pt x="639" y="937"/>
                    <a:pt x="664" y="935"/>
                    <a:pt x="683" y="930"/>
                  </a:cubicBezTo>
                  <a:cubicBezTo>
                    <a:pt x="685" y="930"/>
                    <a:pt x="688" y="929"/>
                    <a:pt x="691" y="928"/>
                  </a:cubicBezTo>
                  <a:cubicBezTo>
                    <a:pt x="785" y="901"/>
                    <a:pt x="831" y="863"/>
                    <a:pt x="902" y="801"/>
                  </a:cubicBezTo>
                  <a:cubicBezTo>
                    <a:pt x="906" y="796"/>
                    <a:pt x="911" y="792"/>
                    <a:pt x="915" y="787"/>
                  </a:cubicBezTo>
                  <a:cubicBezTo>
                    <a:pt x="942" y="756"/>
                    <a:pt x="966" y="722"/>
                    <a:pt x="985" y="685"/>
                  </a:cubicBezTo>
                  <a:cubicBezTo>
                    <a:pt x="1062" y="545"/>
                    <a:pt x="1042" y="371"/>
                    <a:pt x="937" y="251"/>
                  </a:cubicBezTo>
                  <a:cubicBezTo>
                    <a:pt x="907" y="207"/>
                    <a:pt x="866" y="173"/>
                    <a:pt x="819" y="150"/>
                  </a:cubicBezTo>
                  <a:lnTo>
                    <a:pt x="725" y="116"/>
                  </a:lnTo>
                  <a:cubicBezTo>
                    <a:pt x="709" y="112"/>
                    <a:pt x="691" y="110"/>
                    <a:pt x="675" y="110"/>
                  </a:cubicBezTo>
                  <a:cubicBezTo>
                    <a:pt x="650" y="84"/>
                    <a:pt x="622" y="63"/>
                    <a:pt x="590" y="46"/>
                  </a:cubicBezTo>
                  <a:lnTo>
                    <a:pt x="496" y="11"/>
                  </a:lnTo>
                  <a:cubicBezTo>
                    <a:pt x="466" y="4"/>
                    <a:pt x="43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4118100" y="1546875"/>
              <a:ext cx="23650" cy="20625"/>
            </a:xfrm>
            <a:custGeom>
              <a:avLst/>
              <a:gdLst/>
              <a:ahLst/>
              <a:cxnLst/>
              <a:rect l="l" t="t" r="r" b="b"/>
              <a:pathLst>
                <a:path w="946" h="825" extrusionOk="0">
                  <a:moveTo>
                    <a:pt x="405" y="0"/>
                  </a:moveTo>
                  <a:cubicBezTo>
                    <a:pt x="224" y="0"/>
                    <a:pt x="59" y="122"/>
                    <a:pt x="12" y="305"/>
                  </a:cubicBezTo>
                  <a:lnTo>
                    <a:pt x="1" y="405"/>
                  </a:lnTo>
                  <a:cubicBezTo>
                    <a:pt x="3" y="475"/>
                    <a:pt x="24" y="545"/>
                    <a:pt x="61" y="604"/>
                  </a:cubicBezTo>
                  <a:cubicBezTo>
                    <a:pt x="83" y="631"/>
                    <a:pt x="107" y="658"/>
                    <a:pt x="128" y="685"/>
                  </a:cubicBezTo>
                  <a:cubicBezTo>
                    <a:pt x="179" y="731"/>
                    <a:pt x="241" y="765"/>
                    <a:pt x="308" y="780"/>
                  </a:cubicBezTo>
                  <a:lnTo>
                    <a:pt x="460" y="816"/>
                  </a:lnTo>
                  <a:cubicBezTo>
                    <a:pt x="488" y="821"/>
                    <a:pt x="515" y="824"/>
                    <a:pt x="542" y="824"/>
                  </a:cubicBezTo>
                  <a:cubicBezTo>
                    <a:pt x="723" y="824"/>
                    <a:pt x="888" y="702"/>
                    <a:pt x="936" y="520"/>
                  </a:cubicBezTo>
                  <a:cubicBezTo>
                    <a:pt x="939" y="486"/>
                    <a:pt x="942" y="453"/>
                    <a:pt x="945" y="419"/>
                  </a:cubicBezTo>
                  <a:cubicBezTo>
                    <a:pt x="943" y="349"/>
                    <a:pt x="923" y="281"/>
                    <a:pt x="886" y="221"/>
                  </a:cubicBezTo>
                  <a:cubicBezTo>
                    <a:pt x="863" y="193"/>
                    <a:pt x="840" y="166"/>
                    <a:pt x="818" y="139"/>
                  </a:cubicBezTo>
                  <a:cubicBezTo>
                    <a:pt x="768" y="93"/>
                    <a:pt x="706" y="59"/>
                    <a:pt x="639" y="44"/>
                  </a:cubicBezTo>
                  <a:cubicBezTo>
                    <a:pt x="589" y="32"/>
                    <a:pt x="538" y="20"/>
                    <a:pt x="487" y="9"/>
                  </a:cubicBezTo>
                  <a:cubicBezTo>
                    <a:pt x="460" y="3"/>
                    <a:pt x="432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4193675" y="1571300"/>
              <a:ext cx="22700" cy="21500"/>
            </a:xfrm>
            <a:custGeom>
              <a:avLst/>
              <a:gdLst/>
              <a:ahLst/>
              <a:cxnLst/>
              <a:rect l="l" t="t" r="r" b="b"/>
              <a:pathLst>
                <a:path w="908" h="860" extrusionOk="0">
                  <a:moveTo>
                    <a:pt x="402" y="0"/>
                  </a:moveTo>
                  <a:cubicBezTo>
                    <a:pt x="312" y="0"/>
                    <a:pt x="222" y="32"/>
                    <a:pt x="151" y="95"/>
                  </a:cubicBezTo>
                  <a:cubicBezTo>
                    <a:pt x="108" y="125"/>
                    <a:pt x="74" y="165"/>
                    <a:pt x="51" y="213"/>
                  </a:cubicBezTo>
                  <a:cubicBezTo>
                    <a:pt x="39" y="245"/>
                    <a:pt x="27" y="276"/>
                    <a:pt x="15" y="308"/>
                  </a:cubicBezTo>
                  <a:cubicBezTo>
                    <a:pt x="0" y="375"/>
                    <a:pt x="2" y="444"/>
                    <a:pt x="22" y="510"/>
                  </a:cubicBezTo>
                  <a:cubicBezTo>
                    <a:pt x="36" y="542"/>
                    <a:pt x="51" y="575"/>
                    <a:pt x="65" y="607"/>
                  </a:cubicBezTo>
                  <a:cubicBezTo>
                    <a:pt x="103" y="666"/>
                    <a:pt x="155" y="715"/>
                    <a:pt x="217" y="747"/>
                  </a:cubicBezTo>
                  <a:lnTo>
                    <a:pt x="322" y="812"/>
                  </a:lnTo>
                  <a:cubicBezTo>
                    <a:pt x="380" y="844"/>
                    <a:pt x="443" y="859"/>
                    <a:pt x="506" y="859"/>
                  </a:cubicBezTo>
                  <a:cubicBezTo>
                    <a:pt x="596" y="859"/>
                    <a:pt x="686" y="827"/>
                    <a:pt x="758" y="765"/>
                  </a:cubicBezTo>
                  <a:cubicBezTo>
                    <a:pt x="801" y="734"/>
                    <a:pt x="835" y="695"/>
                    <a:pt x="857" y="647"/>
                  </a:cubicBezTo>
                  <a:cubicBezTo>
                    <a:pt x="869" y="616"/>
                    <a:pt x="881" y="583"/>
                    <a:pt x="893" y="552"/>
                  </a:cubicBezTo>
                  <a:cubicBezTo>
                    <a:pt x="908" y="485"/>
                    <a:pt x="907" y="416"/>
                    <a:pt x="886" y="350"/>
                  </a:cubicBezTo>
                  <a:cubicBezTo>
                    <a:pt x="872" y="317"/>
                    <a:pt x="858" y="285"/>
                    <a:pt x="843" y="253"/>
                  </a:cubicBezTo>
                  <a:cubicBezTo>
                    <a:pt x="806" y="193"/>
                    <a:pt x="753" y="145"/>
                    <a:pt x="692" y="112"/>
                  </a:cubicBezTo>
                  <a:cubicBezTo>
                    <a:pt x="656" y="91"/>
                    <a:pt x="621" y="69"/>
                    <a:pt x="586" y="47"/>
                  </a:cubicBezTo>
                  <a:cubicBezTo>
                    <a:pt x="528" y="16"/>
                    <a:pt x="465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4210175" y="1507775"/>
              <a:ext cx="28600" cy="19975"/>
            </a:xfrm>
            <a:custGeom>
              <a:avLst/>
              <a:gdLst/>
              <a:ahLst/>
              <a:cxnLst/>
              <a:rect l="l" t="t" r="r" b="b"/>
              <a:pathLst>
                <a:path w="1144" h="799" extrusionOk="0">
                  <a:moveTo>
                    <a:pt x="569" y="0"/>
                  </a:moveTo>
                  <a:cubicBezTo>
                    <a:pt x="503" y="0"/>
                    <a:pt x="434" y="19"/>
                    <a:pt x="363" y="63"/>
                  </a:cubicBezTo>
                  <a:cubicBezTo>
                    <a:pt x="0" y="289"/>
                    <a:pt x="235" y="798"/>
                    <a:pt x="576" y="798"/>
                  </a:cubicBezTo>
                  <a:cubicBezTo>
                    <a:pt x="641" y="798"/>
                    <a:pt x="711" y="779"/>
                    <a:pt x="781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4299750" y="1628050"/>
              <a:ext cx="28625" cy="19950"/>
            </a:xfrm>
            <a:custGeom>
              <a:avLst/>
              <a:gdLst/>
              <a:ahLst/>
              <a:cxnLst/>
              <a:rect l="l" t="t" r="r" b="b"/>
              <a:pathLst>
                <a:path w="1145" h="798" extrusionOk="0">
                  <a:moveTo>
                    <a:pt x="569" y="0"/>
                  </a:moveTo>
                  <a:cubicBezTo>
                    <a:pt x="503" y="0"/>
                    <a:pt x="433" y="19"/>
                    <a:pt x="363" y="63"/>
                  </a:cubicBezTo>
                  <a:cubicBezTo>
                    <a:pt x="0" y="289"/>
                    <a:pt x="237" y="797"/>
                    <a:pt x="577" y="797"/>
                  </a:cubicBezTo>
                  <a:cubicBezTo>
                    <a:pt x="643" y="797"/>
                    <a:pt x="713" y="778"/>
                    <a:pt x="783" y="735"/>
                  </a:cubicBezTo>
                  <a:cubicBezTo>
                    <a:pt x="1145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4296425" y="1706875"/>
              <a:ext cx="37300" cy="33525"/>
            </a:xfrm>
            <a:custGeom>
              <a:avLst/>
              <a:gdLst/>
              <a:ahLst/>
              <a:cxnLst/>
              <a:rect l="l" t="t" r="r" b="b"/>
              <a:pathLst>
                <a:path w="1492" h="1341" extrusionOk="0">
                  <a:moveTo>
                    <a:pt x="560" y="1"/>
                  </a:moveTo>
                  <a:cubicBezTo>
                    <a:pt x="484" y="1"/>
                    <a:pt x="404" y="9"/>
                    <a:pt x="336" y="36"/>
                  </a:cubicBezTo>
                  <a:cubicBezTo>
                    <a:pt x="222" y="78"/>
                    <a:pt x="115" y="151"/>
                    <a:pt x="61" y="265"/>
                  </a:cubicBezTo>
                  <a:cubicBezTo>
                    <a:pt x="7" y="378"/>
                    <a:pt x="0" y="493"/>
                    <a:pt x="27" y="613"/>
                  </a:cubicBezTo>
                  <a:cubicBezTo>
                    <a:pt x="37" y="656"/>
                    <a:pt x="58" y="696"/>
                    <a:pt x="76" y="736"/>
                  </a:cubicBezTo>
                  <a:cubicBezTo>
                    <a:pt x="99" y="785"/>
                    <a:pt x="120" y="835"/>
                    <a:pt x="147" y="884"/>
                  </a:cubicBezTo>
                  <a:cubicBezTo>
                    <a:pt x="196" y="971"/>
                    <a:pt x="256" y="1051"/>
                    <a:pt x="328" y="1121"/>
                  </a:cubicBezTo>
                  <a:cubicBezTo>
                    <a:pt x="421" y="1213"/>
                    <a:pt x="528" y="1268"/>
                    <a:pt x="649" y="1309"/>
                  </a:cubicBezTo>
                  <a:cubicBezTo>
                    <a:pt x="708" y="1330"/>
                    <a:pt x="771" y="1334"/>
                    <a:pt x="833" y="1339"/>
                  </a:cubicBezTo>
                  <a:cubicBezTo>
                    <a:pt x="845" y="1340"/>
                    <a:pt x="856" y="1340"/>
                    <a:pt x="868" y="1340"/>
                  </a:cubicBezTo>
                  <a:cubicBezTo>
                    <a:pt x="919" y="1340"/>
                    <a:pt x="971" y="1331"/>
                    <a:pt x="1024" y="1320"/>
                  </a:cubicBezTo>
                  <a:cubicBezTo>
                    <a:pt x="1150" y="1293"/>
                    <a:pt x="1266" y="1225"/>
                    <a:pt x="1351" y="1127"/>
                  </a:cubicBezTo>
                  <a:cubicBezTo>
                    <a:pt x="1419" y="1050"/>
                    <a:pt x="1456" y="951"/>
                    <a:pt x="1456" y="847"/>
                  </a:cubicBezTo>
                  <a:cubicBezTo>
                    <a:pt x="1455" y="821"/>
                    <a:pt x="1450" y="795"/>
                    <a:pt x="1444" y="769"/>
                  </a:cubicBezTo>
                  <a:cubicBezTo>
                    <a:pt x="1476" y="712"/>
                    <a:pt x="1491" y="647"/>
                    <a:pt x="1488" y="582"/>
                  </a:cubicBezTo>
                  <a:cubicBezTo>
                    <a:pt x="1481" y="476"/>
                    <a:pt x="1442" y="375"/>
                    <a:pt x="1361" y="302"/>
                  </a:cubicBezTo>
                  <a:cubicBezTo>
                    <a:pt x="1224" y="180"/>
                    <a:pt x="1059" y="91"/>
                    <a:pt x="882" y="42"/>
                  </a:cubicBezTo>
                  <a:cubicBezTo>
                    <a:pt x="795" y="16"/>
                    <a:pt x="702" y="7"/>
                    <a:pt x="612" y="2"/>
                  </a:cubicBezTo>
                  <a:cubicBezTo>
                    <a:pt x="595" y="1"/>
                    <a:pt x="577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4237225" y="1661175"/>
              <a:ext cx="28525" cy="25825"/>
            </a:xfrm>
            <a:custGeom>
              <a:avLst/>
              <a:gdLst/>
              <a:ahLst/>
              <a:cxnLst/>
              <a:rect l="l" t="t" r="r" b="b"/>
              <a:pathLst>
                <a:path w="1141" h="1033" extrusionOk="0">
                  <a:moveTo>
                    <a:pt x="477" y="1"/>
                  </a:moveTo>
                  <a:cubicBezTo>
                    <a:pt x="414" y="1"/>
                    <a:pt x="351" y="13"/>
                    <a:pt x="288" y="23"/>
                  </a:cubicBezTo>
                  <a:cubicBezTo>
                    <a:pt x="256" y="39"/>
                    <a:pt x="224" y="53"/>
                    <a:pt x="192" y="68"/>
                  </a:cubicBezTo>
                  <a:cubicBezTo>
                    <a:pt x="146" y="94"/>
                    <a:pt x="107" y="131"/>
                    <a:pt x="80" y="177"/>
                  </a:cubicBezTo>
                  <a:cubicBezTo>
                    <a:pt x="57" y="202"/>
                    <a:pt x="41" y="233"/>
                    <a:pt x="33" y="267"/>
                  </a:cubicBezTo>
                  <a:cubicBezTo>
                    <a:pt x="11" y="313"/>
                    <a:pt x="1" y="364"/>
                    <a:pt x="5" y="415"/>
                  </a:cubicBezTo>
                  <a:cubicBezTo>
                    <a:pt x="12" y="463"/>
                    <a:pt x="16" y="514"/>
                    <a:pt x="31" y="560"/>
                  </a:cubicBezTo>
                  <a:cubicBezTo>
                    <a:pt x="34" y="569"/>
                    <a:pt x="38" y="578"/>
                    <a:pt x="41" y="586"/>
                  </a:cubicBezTo>
                  <a:cubicBezTo>
                    <a:pt x="57" y="624"/>
                    <a:pt x="73" y="663"/>
                    <a:pt x="93" y="700"/>
                  </a:cubicBezTo>
                  <a:cubicBezTo>
                    <a:pt x="100" y="714"/>
                    <a:pt x="110" y="728"/>
                    <a:pt x="121" y="741"/>
                  </a:cubicBezTo>
                  <a:cubicBezTo>
                    <a:pt x="150" y="783"/>
                    <a:pt x="184" y="822"/>
                    <a:pt x="221" y="858"/>
                  </a:cubicBezTo>
                  <a:cubicBezTo>
                    <a:pt x="227" y="863"/>
                    <a:pt x="233" y="868"/>
                    <a:pt x="240" y="874"/>
                  </a:cubicBezTo>
                  <a:cubicBezTo>
                    <a:pt x="273" y="899"/>
                    <a:pt x="307" y="922"/>
                    <a:pt x="341" y="945"/>
                  </a:cubicBezTo>
                  <a:cubicBezTo>
                    <a:pt x="355" y="954"/>
                    <a:pt x="369" y="961"/>
                    <a:pt x="386" y="968"/>
                  </a:cubicBezTo>
                  <a:cubicBezTo>
                    <a:pt x="430" y="988"/>
                    <a:pt x="475" y="1005"/>
                    <a:pt x="523" y="1017"/>
                  </a:cubicBezTo>
                  <a:cubicBezTo>
                    <a:pt x="531" y="1019"/>
                    <a:pt x="539" y="1021"/>
                    <a:pt x="548" y="1021"/>
                  </a:cubicBezTo>
                  <a:cubicBezTo>
                    <a:pt x="589" y="1026"/>
                    <a:pt x="630" y="1032"/>
                    <a:pt x="672" y="1033"/>
                  </a:cubicBezTo>
                  <a:cubicBezTo>
                    <a:pt x="674" y="1033"/>
                    <a:pt x="676" y="1033"/>
                    <a:pt x="678" y="1033"/>
                  </a:cubicBezTo>
                  <a:cubicBezTo>
                    <a:pt x="728" y="1033"/>
                    <a:pt x="777" y="1020"/>
                    <a:pt x="821" y="995"/>
                  </a:cubicBezTo>
                  <a:cubicBezTo>
                    <a:pt x="919" y="956"/>
                    <a:pt x="995" y="875"/>
                    <a:pt x="1029" y="774"/>
                  </a:cubicBezTo>
                  <a:cubicBezTo>
                    <a:pt x="1036" y="756"/>
                    <a:pt x="1043" y="738"/>
                    <a:pt x="1046" y="718"/>
                  </a:cubicBezTo>
                  <a:cubicBezTo>
                    <a:pt x="1064" y="698"/>
                    <a:pt x="1078" y="675"/>
                    <a:pt x="1090" y="651"/>
                  </a:cubicBezTo>
                  <a:cubicBezTo>
                    <a:pt x="1102" y="619"/>
                    <a:pt x="1114" y="587"/>
                    <a:pt x="1126" y="556"/>
                  </a:cubicBezTo>
                  <a:cubicBezTo>
                    <a:pt x="1141" y="489"/>
                    <a:pt x="1139" y="419"/>
                    <a:pt x="1119" y="354"/>
                  </a:cubicBezTo>
                  <a:cubicBezTo>
                    <a:pt x="1105" y="322"/>
                    <a:pt x="1090" y="289"/>
                    <a:pt x="1076" y="257"/>
                  </a:cubicBezTo>
                  <a:cubicBezTo>
                    <a:pt x="1038" y="197"/>
                    <a:pt x="986" y="149"/>
                    <a:pt x="925" y="115"/>
                  </a:cubicBezTo>
                  <a:cubicBezTo>
                    <a:pt x="884" y="94"/>
                    <a:pt x="842" y="74"/>
                    <a:pt x="797" y="60"/>
                  </a:cubicBezTo>
                  <a:cubicBezTo>
                    <a:pt x="754" y="42"/>
                    <a:pt x="709" y="28"/>
                    <a:pt x="663" y="18"/>
                  </a:cubicBezTo>
                  <a:cubicBezTo>
                    <a:pt x="617" y="10"/>
                    <a:pt x="570" y="7"/>
                    <a:pt x="524" y="3"/>
                  </a:cubicBezTo>
                  <a:cubicBezTo>
                    <a:pt x="509" y="2"/>
                    <a:pt x="493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4148100" y="1621975"/>
              <a:ext cx="29050" cy="26425"/>
            </a:xfrm>
            <a:custGeom>
              <a:avLst/>
              <a:gdLst/>
              <a:ahLst/>
              <a:cxnLst/>
              <a:rect l="l" t="t" r="r" b="b"/>
              <a:pathLst>
                <a:path w="1162" h="1057" extrusionOk="0">
                  <a:moveTo>
                    <a:pt x="481" y="0"/>
                  </a:moveTo>
                  <a:cubicBezTo>
                    <a:pt x="456" y="0"/>
                    <a:pt x="432" y="3"/>
                    <a:pt x="397" y="8"/>
                  </a:cubicBezTo>
                  <a:cubicBezTo>
                    <a:pt x="375" y="12"/>
                    <a:pt x="354" y="15"/>
                    <a:pt x="332" y="20"/>
                  </a:cubicBezTo>
                  <a:cubicBezTo>
                    <a:pt x="329" y="21"/>
                    <a:pt x="325" y="22"/>
                    <a:pt x="322" y="24"/>
                  </a:cubicBezTo>
                  <a:cubicBezTo>
                    <a:pt x="292" y="34"/>
                    <a:pt x="251" y="54"/>
                    <a:pt x="222" y="69"/>
                  </a:cubicBezTo>
                  <a:cubicBezTo>
                    <a:pt x="181" y="92"/>
                    <a:pt x="143" y="121"/>
                    <a:pt x="112" y="154"/>
                  </a:cubicBezTo>
                  <a:cubicBezTo>
                    <a:pt x="108" y="158"/>
                    <a:pt x="106" y="160"/>
                    <a:pt x="104" y="162"/>
                  </a:cubicBezTo>
                  <a:cubicBezTo>
                    <a:pt x="94" y="176"/>
                    <a:pt x="85" y="190"/>
                    <a:pt x="75" y="204"/>
                  </a:cubicBezTo>
                  <a:cubicBezTo>
                    <a:pt x="41" y="243"/>
                    <a:pt x="20" y="290"/>
                    <a:pt x="10" y="340"/>
                  </a:cubicBezTo>
                  <a:cubicBezTo>
                    <a:pt x="4" y="376"/>
                    <a:pt x="0" y="410"/>
                    <a:pt x="0" y="446"/>
                  </a:cubicBezTo>
                  <a:cubicBezTo>
                    <a:pt x="1" y="467"/>
                    <a:pt x="13" y="530"/>
                    <a:pt x="18" y="550"/>
                  </a:cubicBezTo>
                  <a:cubicBezTo>
                    <a:pt x="20" y="563"/>
                    <a:pt x="23" y="576"/>
                    <a:pt x="27" y="589"/>
                  </a:cubicBezTo>
                  <a:cubicBezTo>
                    <a:pt x="46" y="644"/>
                    <a:pt x="70" y="697"/>
                    <a:pt x="103" y="745"/>
                  </a:cubicBezTo>
                  <a:cubicBezTo>
                    <a:pt x="130" y="782"/>
                    <a:pt x="158" y="818"/>
                    <a:pt x="189" y="851"/>
                  </a:cubicBezTo>
                  <a:cubicBezTo>
                    <a:pt x="198" y="861"/>
                    <a:pt x="207" y="870"/>
                    <a:pt x="216" y="878"/>
                  </a:cubicBezTo>
                  <a:cubicBezTo>
                    <a:pt x="238" y="897"/>
                    <a:pt x="262" y="912"/>
                    <a:pt x="284" y="928"/>
                  </a:cubicBezTo>
                  <a:cubicBezTo>
                    <a:pt x="308" y="946"/>
                    <a:pt x="333" y="963"/>
                    <a:pt x="359" y="978"/>
                  </a:cubicBezTo>
                  <a:cubicBezTo>
                    <a:pt x="369" y="983"/>
                    <a:pt x="378" y="987"/>
                    <a:pt x="389" y="991"/>
                  </a:cubicBezTo>
                  <a:cubicBezTo>
                    <a:pt x="430" y="1009"/>
                    <a:pt x="474" y="1024"/>
                    <a:pt x="518" y="1037"/>
                  </a:cubicBezTo>
                  <a:cubicBezTo>
                    <a:pt x="531" y="1040"/>
                    <a:pt x="544" y="1042"/>
                    <a:pt x="557" y="1045"/>
                  </a:cubicBezTo>
                  <a:cubicBezTo>
                    <a:pt x="602" y="1052"/>
                    <a:pt x="649" y="1055"/>
                    <a:pt x="695" y="1057"/>
                  </a:cubicBezTo>
                  <a:cubicBezTo>
                    <a:pt x="741" y="1053"/>
                    <a:pt x="788" y="1047"/>
                    <a:pt x="833" y="1036"/>
                  </a:cubicBezTo>
                  <a:cubicBezTo>
                    <a:pt x="847" y="1033"/>
                    <a:pt x="861" y="1030"/>
                    <a:pt x="874" y="1024"/>
                  </a:cubicBezTo>
                  <a:cubicBezTo>
                    <a:pt x="974" y="990"/>
                    <a:pt x="1059" y="920"/>
                    <a:pt x="1112" y="830"/>
                  </a:cubicBezTo>
                  <a:cubicBezTo>
                    <a:pt x="1138" y="785"/>
                    <a:pt x="1152" y="735"/>
                    <a:pt x="1153" y="684"/>
                  </a:cubicBezTo>
                  <a:cubicBezTo>
                    <a:pt x="1162" y="633"/>
                    <a:pt x="1159" y="581"/>
                    <a:pt x="1141" y="532"/>
                  </a:cubicBezTo>
                  <a:cubicBezTo>
                    <a:pt x="1127" y="500"/>
                    <a:pt x="1113" y="468"/>
                    <a:pt x="1098" y="435"/>
                  </a:cubicBezTo>
                  <a:cubicBezTo>
                    <a:pt x="1061" y="376"/>
                    <a:pt x="1008" y="327"/>
                    <a:pt x="947" y="295"/>
                  </a:cubicBezTo>
                  <a:lnTo>
                    <a:pt x="937" y="290"/>
                  </a:lnTo>
                  <a:cubicBezTo>
                    <a:pt x="930" y="271"/>
                    <a:pt x="921" y="252"/>
                    <a:pt x="911" y="233"/>
                  </a:cubicBezTo>
                  <a:cubicBezTo>
                    <a:pt x="909" y="230"/>
                    <a:pt x="907" y="228"/>
                    <a:pt x="905" y="226"/>
                  </a:cubicBezTo>
                  <a:cubicBezTo>
                    <a:pt x="883" y="195"/>
                    <a:pt x="859" y="167"/>
                    <a:pt x="834" y="139"/>
                  </a:cubicBezTo>
                  <a:cubicBezTo>
                    <a:pt x="830" y="136"/>
                    <a:pt x="826" y="132"/>
                    <a:pt x="821" y="128"/>
                  </a:cubicBezTo>
                  <a:cubicBezTo>
                    <a:pt x="808" y="116"/>
                    <a:pt x="783" y="100"/>
                    <a:pt x="774" y="94"/>
                  </a:cubicBezTo>
                  <a:cubicBezTo>
                    <a:pt x="765" y="88"/>
                    <a:pt x="741" y="70"/>
                    <a:pt x="726" y="61"/>
                  </a:cubicBezTo>
                  <a:cubicBezTo>
                    <a:pt x="720" y="57"/>
                    <a:pt x="712" y="55"/>
                    <a:pt x="706" y="52"/>
                  </a:cubicBezTo>
                  <a:cubicBezTo>
                    <a:pt x="666" y="35"/>
                    <a:pt x="625" y="16"/>
                    <a:pt x="583" y="11"/>
                  </a:cubicBezTo>
                  <a:cubicBezTo>
                    <a:pt x="537" y="4"/>
                    <a:pt x="509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4042250" y="1492800"/>
              <a:ext cx="32075" cy="30525"/>
            </a:xfrm>
            <a:custGeom>
              <a:avLst/>
              <a:gdLst/>
              <a:ahLst/>
              <a:cxnLst/>
              <a:rect l="l" t="t" r="r" b="b"/>
              <a:pathLst>
                <a:path w="1283" h="1221" extrusionOk="0">
                  <a:moveTo>
                    <a:pt x="421" y="0"/>
                  </a:moveTo>
                  <a:cubicBezTo>
                    <a:pt x="412" y="0"/>
                    <a:pt x="402" y="0"/>
                    <a:pt x="392" y="1"/>
                  </a:cubicBezTo>
                  <a:cubicBezTo>
                    <a:pt x="322" y="3"/>
                    <a:pt x="253" y="24"/>
                    <a:pt x="193" y="61"/>
                  </a:cubicBezTo>
                  <a:cubicBezTo>
                    <a:pt x="147" y="87"/>
                    <a:pt x="109" y="125"/>
                    <a:pt x="82" y="170"/>
                  </a:cubicBezTo>
                  <a:cubicBezTo>
                    <a:pt x="48" y="209"/>
                    <a:pt x="27" y="257"/>
                    <a:pt x="17" y="308"/>
                  </a:cubicBezTo>
                  <a:cubicBezTo>
                    <a:pt x="1" y="375"/>
                    <a:pt x="3" y="444"/>
                    <a:pt x="23" y="510"/>
                  </a:cubicBezTo>
                  <a:cubicBezTo>
                    <a:pt x="34" y="589"/>
                    <a:pt x="56" y="666"/>
                    <a:pt x="86" y="741"/>
                  </a:cubicBezTo>
                  <a:cubicBezTo>
                    <a:pt x="115" y="808"/>
                    <a:pt x="142" y="875"/>
                    <a:pt x="189" y="932"/>
                  </a:cubicBezTo>
                  <a:cubicBezTo>
                    <a:pt x="218" y="972"/>
                    <a:pt x="250" y="1010"/>
                    <a:pt x="286" y="1045"/>
                  </a:cubicBezTo>
                  <a:cubicBezTo>
                    <a:pt x="323" y="1076"/>
                    <a:pt x="362" y="1104"/>
                    <a:pt x="402" y="1129"/>
                  </a:cubicBezTo>
                  <a:cubicBezTo>
                    <a:pt x="454" y="1163"/>
                    <a:pt x="516" y="1183"/>
                    <a:pt x="575" y="1200"/>
                  </a:cubicBezTo>
                  <a:cubicBezTo>
                    <a:pt x="590" y="1205"/>
                    <a:pt x="606" y="1208"/>
                    <a:pt x="622" y="1209"/>
                  </a:cubicBezTo>
                  <a:cubicBezTo>
                    <a:pt x="666" y="1216"/>
                    <a:pt x="712" y="1221"/>
                    <a:pt x="758" y="1221"/>
                  </a:cubicBezTo>
                  <a:cubicBezTo>
                    <a:pt x="914" y="1215"/>
                    <a:pt x="1073" y="1149"/>
                    <a:pt x="1176" y="1029"/>
                  </a:cubicBezTo>
                  <a:cubicBezTo>
                    <a:pt x="1244" y="953"/>
                    <a:pt x="1282" y="853"/>
                    <a:pt x="1281" y="751"/>
                  </a:cubicBezTo>
                  <a:cubicBezTo>
                    <a:pt x="1282" y="698"/>
                    <a:pt x="1269" y="646"/>
                    <a:pt x="1243" y="601"/>
                  </a:cubicBezTo>
                  <a:cubicBezTo>
                    <a:pt x="1225" y="550"/>
                    <a:pt x="1195" y="505"/>
                    <a:pt x="1154" y="471"/>
                  </a:cubicBezTo>
                  <a:cubicBezTo>
                    <a:pt x="1127" y="448"/>
                    <a:pt x="1099" y="430"/>
                    <a:pt x="1068" y="414"/>
                  </a:cubicBezTo>
                  <a:cubicBezTo>
                    <a:pt x="1022" y="319"/>
                    <a:pt x="956" y="230"/>
                    <a:pt x="876" y="170"/>
                  </a:cubicBezTo>
                  <a:cubicBezTo>
                    <a:pt x="835" y="137"/>
                    <a:pt x="792" y="108"/>
                    <a:pt x="745" y="82"/>
                  </a:cubicBezTo>
                  <a:cubicBezTo>
                    <a:pt x="701" y="60"/>
                    <a:pt x="655" y="43"/>
                    <a:pt x="608" y="28"/>
                  </a:cubicBezTo>
                  <a:cubicBezTo>
                    <a:pt x="547" y="9"/>
                    <a:pt x="484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4"/>
          <p:cNvSpPr/>
          <p:nvPr/>
        </p:nvSpPr>
        <p:spPr>
          <a:xfrm rot="-10570616">
            <a:off x="7439768" y="3903926"/>
            <a:ext cx="3597725" cy="2711841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" name="Google Shape;167;p4"/>
          <p:cNvGrpSpPr/>
          <p:nvPr/>
        </p:nvGrpSpPr>
        <p:grpSpPr>
          <a:xfrm>
            <a:off x="471065" y="4275060"/>
            <a:ext cx="546184" cy="502678"/>
            <a:chOff x="-357900" y="2348840"/>
            <a:chExt cx="1101177" cy="1013464"/>
          </a:xfrm>
        </p:grpSpPr>
        <p:sp>
          <p:nvSpPr>
            <p:cNvPr id="168" name="Google Shape;168;p4"/>
            <p:cNvSpPr/>
            <p:nvPr/>
          </p:nvSpPr>
          <p:spPr>
            <a:xfrm>
              <a:off x="139680" y="2732201"/>
              <a:ext cx="478651" cy="267092"/>
            </a:xfrm>
            <a:custGeom>
              <a:avLst/>
              <a:gdLst/>
              <a:ahLst/>
              <a:cxnLst/>
              <a:rect l="l" t="t" r="r" b="b"/>
              <a:pathLst>
                <a:path w="3034" h="1693" extrusionOk="0">
                  <a:moveTo>
                    <a:pt x="123" y="0"/>
                  </a:moveTo>
                  <a:cubicBezTo>
                    <a:pt x="43" y="0"/>
                    <a:pt x="0" y="88"/>
                    <a:pt x="57" y="153"/>
                  </a:cubicBezTo>
                  <a:cubicBezTo>
                    <a:pt x="228" y="346"/>
                    <a:pt x="492" y="460"/>
                    <a:pt x="716" y="580"/>
                  </a:cubicBezTo>
                  <a:cubicBezTo>
                    <a:pt x="957" y="709"/>
                    <a:pt x="1199" y="837"/>
                    <a:pt x="1444" y="958"/>
                  </a:cubicBezTo>
                  <a:cubicBezTo>
                    <a:pt x="1929" y="1199"/>
                    <a:pt x="2415" y="1435"/>
                    <a:pt x="2896" y="1684"/>
                  </a:cubicBezTo>
                  <a:cubicBezTo>
                    <a:pt x="2908" y="1690"/>
                    <a:pt x="2920" y="1693"/>
                    <a:pt x="2930" y="1693"/>
                  </a:cubicBezTo>
                  <a:cubicBezTo>
                    <a:pt x="2994" y="1693"/>
                    <a:pt x="3033" y="1597"/>
                    <a:pt x="2965" y="1558"/>
                  </a:cubicBezTo>
                  <a:cubicBezTo>
                    <a:pt x="2496" y="1287"/>
                    <a:pt x="2033" y="1009"/>
                    <a:pt x="1568" y="731"/>
                  </a:cubicBezTo>
                  <a:cubicBezTo>
                    <a:pt x="1338" y="595"/>
                    <a:pt x="1106" y="463"/>
                    <a:pt x="873" y="334"/>
                  </a:cubicBezTo>
                  <a:cubicBezTo>
                    <a:pt x="645" y="208"/>
                    <a:pt x="400" y="42"/>
                    <a:pt x="139" y="2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177542" y="2392225"/>
              <a:ext cx="347078" cy="419964"/>
            </a:xfrm>
            <a:custGeom>
              <a:avLst/>
              <a:gdLst/>
              <a:ahLst/>
              <a:cxnLst/>
              <a:rect l="l" t="t" r="r" b="b"/>
              <a:pathLst>
                <a:path w="2200" h="2662" extrusionOk="0">
                  <a:moveTo>
                    <a:pt x="2095" y="1"/>
                  </a:moveTo>
                  <a:cubicBezTo>
                    <a:pt x="2078" y="1"/>
                    <a:pt x="2060" y="5"/>
                    <a:pt x="2043" y="16"/>
                  </a:cubicBezTo>
                  <a:cubicBezTo>
                    <a:pt x="1822" y="151"/>
                    <a:pt x="1665" y="392"/>
                    <a:pt x="1508" y="591"/>
                  </a:cubicBezTo>
                  <a:cubicBezTo>
                    <a:pt x="1338" y="806"/>
                    <a:pt x="1171" y="1022"/>
                    <a:pt x="1009" y="1242"/>
                  </a:cubicBezTo>
                  <a:cubicBezTo>
                    <a:pt x="688" y="1679"/>
                    <a:pt x="369" y="2116"/>
                    <a:pt x="42" y="2547"/>
                  </a:cubicBezTo>
                  <a:cubicBezTo>
                    <a:pt x="0" y="2601"/>
                    <a:pt x="48" y="2662"/>
                    <a:pt x="101" y="2662"/>
                  </a:cubicBezTo>
                  <a:cubicBezTo>
                    <a:pt x="119" y="2662"/>
                    <a:pt x="138" y="2654"/>
                    <a:pt x="154" y="2635"/>
                  </a:cubicBezTo>
                  <a:cubicBezTo>
                    <a:pt x="501" y="2220"/>
                    <a:pt x="856" y="1814"/>
                    <a:pt x="1210" y="1405"/>
                  </a:cubicBezTo>
                  <a:cubicBezTo>
                    <a:pt x="1385" y="1201"/>
                    <a:pt x="1554" y="996"/>
                    <a:pt x="1722" y="789"/>
                  </a:cubicBezTo>
                  <a:cubicBezTo>
                    <a:pt x="1886" y="586"/>
                    <a:pt x="2092" y="374"/>
                    <a:pt x="2177" y="123"/>
                  </a:cubicBezTo>
                  <a:cubicBezTo>
                    <a:pt x="2199" y="57"/>
                    <a:pt x="2153" y="1"/>
                    <a:pt x="2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101344" y="2722262"/>
              <a:ext cx="275927" cy="640042"/>
            </a:xfrm>
            <a:custGeom>
              <a:avLst/>
              <a:gdLst/>
              <a:ahLst/>
              <a:cxnLst/>
              <a:rect l="l" t="t" r="r" b="b"/>
              <a:pathLst>
                <a:path w="1749" h="4057" extrusionOk="0">
                  <a:moveTo>
                    <a:pt x="464" y="1"/>
                  </a:moveTo>
                  <a:cubicBezTo>
                    <a:pt x="415" y="1"/>
                    <a:pt x="365" y="38"/>
                    <a:pt x="373" y="102"/>
                  </a:cubicBezTo>
                  <a:cubicBezTo>
                    <a:pt x="442" y="611"/>
                    <a:pt x="528" y="1118"/>
                    <a:pt x="597" y="1627"/>
                  </a:cubicBezTo>
                  <a:cubicBezTo>
                    <a:pt x="632" y="1879"/>
                    <a:pt x="668" y="2129"/>
                    <a:pt x="712" y="2379"/>
                  </a:cubicBezTo>
                  <a:cubicBezTo>
                    <a:pt x="715" y="2401"/>
                    <a:pt x="719" y="2420"/>
                    <a:pt x="723" y="2441"/>
                  </a:cubicBezTo>
                  <a:cubicBezTo>
                    <a:pt x="289" y="2524"/>
                    <a:pt x="1" y="2938"/>
                    <a:pt x="73" y="3374"/>
                  </a:cubicBezTo>
                  <a:cubicBezTo>
                    <a:pt x="124" y="3678"/>
                    <a:pt x="341" y="3929"/>
                    <a:pt x="636" y="4019"/>
                  </a:cubicBezTo>
                  <a:cubicBezTo>
                    <a:pt x="715" y="4044"/>
                    <a:pt x="797" y="4056"/>
                    <a:pt x="878" y="4056"/>
                  </a:cubicBezTo>
                  <a:cubicBezTo>
                    <a:pt x="1096" y="4056"/>
                    <a:pt x="1310" y="3968"/>
                    <a:pt x="1466" y="3805"/>
                  </a:cubicBezTo>
                  <a:cubicBezTo>
                    <a:pt x="1679" y="3584"/>
                    <a:pt x="1749" y="3260"/>
                    <a:pt x="1646" y="2969"/>
                  </a:cubicBezTo>
                  <a:cubicBezTo>
                    <a:pt x="1544" y="2677"/>
                    <a:pt x="1285" y="2470"/>
                    <a:pt x="980" y="2432"/>
                  </a:cubicBezTo>
                  <a:cubicBezTo>
                    <a:pt x="975" y="2407"/>
                    <a:pt x="973" y="2382"/>
                    <a:pt x="969" y="2357"/>
                  </a:cubicBezTo>
                  <a:cubicBezTo>
                    <a:pt x="929" y="2099"/>
                    <a:pt x="880" y="1844"/>
                    <a:pt x="830" y="1589"/>
                  </a:cubicBezTo>
                  <a:cubicBezTo>
                    <a:pt x="732" y="1085"/>
                    <a:pt x="650" y="577"/>
                    <a:pt x="551" y="73"/>
                  </a:cubicBezTo>
                  <a:cubicBezTo>
                    <a:pt x="541" y="24"/>
                    <a:pt x="503" y="1"/>
                    <a:pt x="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-247309" y="2484831"/>
              <a:ext cx="427694" cy="284288"/>
            </a:xfrm>
            <a:custGeom>
              <a:avLst/>
              <a:gdLst/>
              <a:ahLst/>
              <a:cxnLst/>
              <a:rect l="l" t="t" r="r" b="b"/>
              <a:pathLst>
                <a:path w="2711" h="1802" extrusionOk="0">
                  <a:moveTo>
                    <a:pt x="150" y="0"/>
                  </a:moveTo>
                  <a:cubicBezTo>
                    <a:pt x="107" y="0"/>
                    <a:pt x="65" y="21"/>
                    <a:pt x="40" y="60"/>
                  </a:cubicBezTo>
                  <a:cubicBezTo>
                    <a:pt x="1" y="120"/>
                    <a:pt x="17" y="201"/>
                    <a:pt x="77" y="241"/>
                  </a:cubicBezTo>
                  <a:cubicBezTo>
                    <a:pt x="455" y="536"/>
                    <a:pt x="873" y="780"/>
                    <a:pt x="1278" y="1035"/>
                  </a:cubicBezTo>
                  <a:cubicBezTo>
                    <a:pt x="1683" y="1290"/>
                    <a:pt x="2101" y="1532"/>
                    <a:pt x="2509" y="1785"/>
                  </a:cubicBezTo>
                  <a:cubicBezTo>
                    <a:pt x="2527" y="1796"/>
                    <a:pt x="2546" y="1801"/>
                    <a:pt x="2563" y="1801"/>
                  </a:cubicBezTo>
                  <a:cubicBezTo>
                    <a:pt x="2650" y="1801"/>
                    <a:pt x="2710" y="1676"/>
                    <a:pt x="2620" y="1615"/>
                  </a:cubicBezTo>
                  <a:cubicBezTo>
                    <a:pt x="2222" y="1345"/>
                    <a:pt x="1832" y="1063"/>
                    <a:pt x="1434" y="795"/>
                  </a:cubicBezTo>
                  <a:cubicBezTo>
                    <a:pt x="1035" y="527"/>
                    <a:pt x="644" y="245"/>
                    <a:pt x="220" y="20"/>
                  </a:cubicBezTo>
                  <a:cubicBezTo>
                    <a:pt x="198" y="7"/>
                    <a:pt x="174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27985" y="2620348"/>
              <a:ext cx="298802" cy="271194"/>
            </a:xfrm>
            <a:custGeom>
              <a:avLst/>
              <a:gdLst/>
              <a:ahLst/>
              <a:cxnLst/>
              <a:rect l="l" t="t" r="r" b="b"/>
              <a:pathLst>
                <a:path w="1894" h="1719" extrusionOk="0">
                  <a:moveTo>
                    <a:pt x="970" y="1"/>
                  </a:moveTo>
                  <a:cubicBezTo>
                    <a:pt x="956" y="1"/>
                    <a:pt x="941" y="1"/>
                    <a:pt x="927" y="2"/>
                  </a:cubicBezTo>
                  <a:cubicBezTo>
                    <a:pt x="580" y="19"/>
                    <a:pt x="278" y="244"/>
                    <a:pt x="161" y="571"/>
                  </a:cubicBezTo>
                  <a:cubicBezTo>
                    <a:pt x="1" y="1017"/>
                    <a:pt x="234" y="1509"/>
                    <a:pt x="681" y="1669"/>
                  </a:cubicBezTo>
                  <a:cubicBezTo>
                    <a:pt x="775" y="1703"/>
                    <a:pt x="872" y="1719"/>
                    <a:pt x="969" y="1719"/>
                  </a:cubicBezTo>
                  <a:cubicBezTo>
                    <a:pt x="1208" y="1719"/>
                    <a:pt x="1440" y="1619"/>
                    <a:pt x="1607" y="1436"/>
                  </a:cubicBezTo>
                  <a:cubicBezTo>
                    <a:pt x="1839" y="1178"/>
                    <a:pt x="1894" y="806"/>
                    <a:pt x="1746" y="492"/>
                  </a:cubicBezTo>
                  <a:cubicBezTo>
                    <a:pt x="1603" y="191"/>
                    <a:pt x="1300" y="1"/>
                    <a:pt x="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-357900" y="2402164"/>
              <a:ext cx="253524" cy="229071"/>
            </a:xfrm>
            <a:custGeom>
              <a:avLst/>
              <a:gdLst/>
              <a:ahLst/>
              <a:cxnLst/>
              <a:rect l="l" t="t" r="r" b="b"/>
              <a:pathLst>
                <a:path w="1607" h="1452" extrusionOk="0">
                  <a:moveTo>
                    <a:pt x="823" y="0"/>
                  </a:moveTo>
                  <a:cubicBezTo>
                    <a:pt x="730" y="0"/>
                    <a:pt x="637" y="18"/>
                    <a:pt x="547" y="55"/>
                  </a:cubicBezTo>
                  <a:cubicBezTo>
                    <a:pt x="177" y="207"/>
                    <a:pt x="1" y="632"/>
                    <a:pt x="153" y="1002"/>
                  </a:cubicBezTo>
                  <a:cubicBezTo>
                    <a:pt x="264" y="1273"/>
                    <a:pt x="528" y="1451"/>
                    <a:pt x="822" y="1452"/>
                  </a:cubicBezTo>
                  <a:cubicBezTo>
                    <a:pt x="1116" y="1452"/>
                    <a:pt x="1380" y="1276"/>
                    <a:pt x="1493" y="1006"/>
                  </a:cubicBezTo>
                  <a:cubicBezTo>
                    <a:pt x="1606" y="734"/>
                    <a:pt x="1545" y="422"/>
                    <a:pt x="1338" y="213"/>
                  </a:cubicBezTo>
                  <a:cubicBezTo>
                    <a:pt x="1199" y="74"/>
                    <a:pt x="101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447157" y="2836481"/>
              <a:ext cx="296120" cy="268827"/>
            </a:xfrm>
            <a:custGeom>
              <a:avLst/>
              <a:gdLst/>
              <a:ahLst/>
              <a:cxnLst/>
              <a:rect l="l" t="t" r="r" b="b"/>
              <a:pathLst>
                <a:path w="1877" h="1704" extrusionOk="0">
                  <a:moveTo>
                    <a:pt x="958" y="1"/>
                  </a:moveTo>
                  <a:cubicBezTo>
                    <a:pt x="944" y="1"/>
                    <a:pt x="931" y="1"/>
                    <a:pt x="917" y="2"/>
                  </a:cubicBezTo>
                  <a:cubicBezTo>
                    <a:pt x="574" y="19"/>
                    <a:pt x="274" y="242"/>
                    <a:pt x="159" y="566"/>
                  </a:cubicBezTo>
                  <a:cubicBezTo>
                    <a:pt x="1" y="1009"/>
                    <a:pt x="231" y="1496"/>
                    <a:pt x="674" y="1654"/>
                  </a:cubicBezTo>
                  <a:cubicBezTo>
                    <a:pt x="767" y="1687"/>
                    <a:pt x="864" y="1703"/>
                    <a:pt x="959" y="1703"/>
                  </a:cubicBezTo>
                  <a:cubicBezTo>
                    <a:pt x="1196" y="1703"/>
                    <a:pt x="1427" y="1604"/>
                    <a:pt x="1591" y="1423"/>
                  </a:cubicBezTo>
                  <a:cubicBezTo>
                    <a:pt x="1822" y="1168"/>
                    <a:pt x="1877" y="799"/>
                    <a:pt x="1729" y="488"/>
                  </a:cubicBezTo>
                  <a:cubicBezTo>
                    <a:pt x="1587" y="189"/>
                    <a:pt x="1287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380739" y="2348840"/>
              <a:ext cx="224812" cy="202883"/>
            </a:xfrm>
            <a:custGeom>
              <a:avLst/>
              <a:gdLst/>
              <a:ahLst/>
              <a:cxnLst/>
              <a:rect l="l" t="t" r="r" b="b"/>
              <a:pathLst>
                <a:path w="1425" h="1286" extrusionOk="0">
                  <a:moveTo>
                    <a:pt x="731" y="0"/>
                  </a:moveTo>
                  <a:cubicBezTo>
                    <a:pt x="644" y="0"/>
                    <a:pt x="556" y="18"/>
                    <a:pt x="473" y="54"/>
                  </a:cubicBezTo>
                  <a:cubicBezTo>
                    <a:pt x="149" y="197"/>
                    <a:pt x="1" y="576"/>
                    <a:pt x="143" y="902"/>
                  </a:cubicBezTo>
                  <a:cubicBezTo>
                    <a:pt x="246" y="1135"/>
                    <a:pt x="477" y="1285"/>
                    <a:pt x="732" y="1285"/>
                  </a:cubicBezTo>
                  <a:cubicBezTo>
                    <a:pt x="736" y="1285"/>
                    <a:pt x="741" y="1285"/>
                    <a:pt x="745" y="1285"/>
                  </a:cubicBezTo>
                  <a:cubicBezTo>
                    <a:pt x="1005" y="1280"/>
                    <a:pt x="1236" y="1118"/>
                    <a:pt x="1331" y="876"/>
                  </a:cubicBezTo>
                  <a:cubicBezTo>
                    <a:pt x="1425" y="634"/>
                    <a:pt x="1364" y="359"/>
                    <a:pt x="1176" y="179"/>
                  </a:cubicBezTo>
                  <a:cubicBezTo>
                    <a:pt x="1054" y="62"/>
                    <a:pt x="894" y="0"/>
                    <a:pt x="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1"/>
          </p:nvPr>
        </p:nvSpPr>
        <p:spPr>
          <a:xfrm>
            <a:off x="4861029" y="1597744"/>
            <a:ext cx="3282600" cy="267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subTitle" idx="2"/>
          </p:nvPr>
        </p:nvSpPr>
        <p:spPr>
          <a:xfrm>
            <a:off x="1106825" y="1595944"/>
            <a:ext cx="3285000" cy="26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1" name="Google Shape;181;p5"/>
          <p:cNvSpPr/>
          <p:nvPr/>
        </p:nvSpPr>
        <p:spPr>
          <a:xfrm rot="-6288972">
            <a:off x="7504629" y="-324583"/>
            <a:ext cx="2843307" cy="1446521"/>
          </a:xfrm>
          <a:custGeom>
            <a:avLst/>
            <a:gdLst/>
            <a:ahLst/>
            <a:cxnLst/>
            <a:rect l="l" t="t" r="r" b="b"/>
            <a:pathLst>
              <a:path w="63515" h="32313" extrusionOk="0">
                <a:moveTo>
                  <a:pt x="52010" y="1"/>
                </a:moveTo>
                <a:cubicBezTo>
                  <a:pt x="47251" y="1"/>
                  <a:pt x="44491" y="6370"/>
                  <a:pt x="30507" y="6370"/>
                </a:cubicBezTo>
                <a:cubicBezTo>
                  <a:pt x="30447" y="6370"/>
                  <a:pt x="30387" y="6369"/>
                  <a:pt x="30327" y="6369"/>
                </a:cubicBezTo>
                <a:cubicBezTo>
                  <a:pt x="21629" y="6914"/>
                  <a:pt x="11366" y="5945"/>
                  <a:pt x="4680" y="12570"/>
                </a:cubicBezTo>
                <a:cubicBezTo>
                  <a:pt x="1508" y="15777"/>
                  <a:pt x="0" y="20892"/>
                  <a:pt x="1924" y="24972"/>
                </a:cubicBezTo>
                <a:cubicBezTo>
                  <a:pt x="4816" y="30348"/>
                  <a:pt x="11806" y="32312"/>
                  <a:pt x="19611" y="32312"/>
                </a:cubicBezTo>
                <a:cubicBezTo>
                  <a:pt x="29867" y="32312"/>
                  <a:pt x="41528" y="28921"/>
                  <a:pt x="47145" y="25422"/>
                </a:cubicBezTo>
                <a:cubicBezTo>
                  <a:pt x="54845" y="21119"/>
                  <a:pt x="63515" y="6256"/>
                  <a:pt x="53838" y="300"/>
                </a:cubicBezTo>
                <a:cubicBezTo>
                  <a:pt x="53184" y="93"/>
                  <a:pt x="52582" y="1"/>
                  <a:pt x="520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5"/>
          <p:cNvSpPr/>
          <p:nvPr/>
        </p:nvSpPr>
        <p:spPr>
          <a:xfrm>
            <a:off x="-2091378" y="-1160650"/>
            <a:ext cx="3597674" cy="2711802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6"/>
          <p:cNvSpPr/>
          <p:nvPr/>
        </p:nvSpPr>
        <p:spPr>
          <a:xfrm>
            <a:off x="8076604" y="-469448"/>
            <a:ext cx="1877757" cy="1360990"/>
          </a:xfrm>
          <a:custGeom>
            <a:avLst/>
            <a:gdLst/>
            <a:ahLst/>
            <a:cxnLst/>
            <a:rect l="l" t="t" r="r" b="b"/>
            <a:pathLst>
              <a:path w="41947" h="30403" extrusionOk="0">
                <a:moveTo>
                  <a:pt x="22726" y="1"/>
                </a:moveTo>
                <a:cubicBezTo>
                  <a:pt x="10985" y="1"/>
                  <a:pt x="1" y="8093"/>
                  <a:pt x="10967" y="23336"/>
                </a:cubicBezTo>
                <a:cubicBezTo>
                  <a:pt x="14643" y="27664"/>
                  <a:pt x="20747" y="30403"/>
                  <a:pt x="26637" y="30403"/>
                </a:cubicBezTo>
                <a:cubicBezTo>
                  <a:pt x="30051" y="30403"/>
                  <a:pt x="33394" y="29482"/>
                  <a:pt x="36151" y="27418"/>
                </a:cubicBezTo>
                <a:cubicBezTo>
                  <a:pt x="40399" y="23634"/>
                  <a:pt x="41947" y="16980"/>
                  <a:pt x="41044" y="11460"/>
                </a:cubicBezTo>
                <a:cubicBezTo>
                  <a:pt x="38997" y="3723"/>
                  <a:pt x="30687" y="1"/>
                  <a:pt x="2272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6"/>
          <p:cNvSpPr/>
          <p:nvPr/>
        </p:nvSpPr>
        <p:spPr>
          <a:xfrm rot="796586">
            <a:off x="-1081647" y="4451290"/>
            <a:ext cx="3195380" cy="1577300"/>
          </a:xfrm>
          <a:custGeom>
            <a:avLst/>
            <a:gdLst/>
            <a:ahLst/>
            <a:cxnLst/>
            <a:rect l="l" t="t" r="r" b="b"/>
            <a:pathLst>
              <a:path w="71383" h="35236" extrusionOk="0">
                <a:moveTo>
                  <a:pt x="13565" y="0"/>
                </a:moveTo>
                <a:cubicBezTo>
                  <a:pt x="12001" y="0"/>
                  <a:pt x="10428" y="68"/>
                  <a:pt x="8860" y="143"/>
                </a:cubicBezTo>
                <a:cubicBezTo>
                  <a:pt x="3820" y="382"/>
                  <a:pt x="644" y="5800"/>
                  <a:pt x="5" y="10476"/>
                </a:cubicBezTo>
                <a:cubicBezTo>
                  <a:pt x="1" y="25435"/>
                  <a:pt x="16985" y="34921"/>
                  <a:pt x="30670" y="35128"/>
                </a:cubicBezTo>
                <a:cubicBezTo>
                  <a:pt x="31173" y="35200"/>
                  <a:pt x="31739" y="35235"/>
                  <a:pt x="32361" y="35235"/>
                </a:cubicBezTo>
                <a:cubicBezTo>
                  <a:pt x="43330" y="35235"/>
                  <a:pt x="71383" y="24231"/>
                  <a:pt x="67336" y="12687"/>
                </a:cubicBezTo>
                <a:cubicBezTo>
                  <a:pt x="66159" y="10114"/>
                  <a:pt x="63153" y="8901"/>
                  <a:pt x="60344" y="8558"/>
                </a:cubicBezTo>
                <a:cubicBezTo>
                  <a:pt x="60268" y="8557"/>
                  <a:pt x="60192" y="8557"/>
                  <a:pt x="60116" y="8557"/>
                </a:cubicBezTo>
                <a:cubicBezTo>
                  <a:pt x="51295" y="8557"/>
                  <a:pt x="46835" y="9728"/>
                  <a:pt x="42719" y="9728"/>
                </a:cubicBezTo>
                <a:cubicBezTo>
                  <a:pt x="38107" y="9728"/>
                  <a:pt x="33926" y="8258"/>
                  <a:pt x="24526" y="2024"/>
                </a:cubicBezTo>
                <a:cubicBezTo>
                  <a:pt x="21031" y="392"/>
                  <a:pt x="17321" y="0"/>
                  <a:pt x="1356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6"/>
          <p:cNvSpPr/>
          <p:nvPr/>
        </p:nvSpPr>
        <p:spPr>
          <a:xfrm>
            <a:off x="-1895328" y="-1933125"/>
            <a:ext cx="3597674" cy="2711802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7"/>
          <p:cNvSpPr txBox="1">
            <a:spLocks noGrp="1"/>
          </p:cNvSpPr>
          <p:nvPr>
            <p:ph type="title"/>
          </p:nvPr>
        </p:nvSpPr>
        <p:spPr>
          <a:xfrm>
            <a:off x="2561500" y="1212150"/>
            <a:ext cx="4294800" cy="7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7"/>
          <p:cNvSpPr txBox="1">
            <a:spLocks noGrp="1"/>
          </p:cNvSpPr>
          <p:nvPr>
            <p:ph type="subTitle" idx="1"/>
          </p:nvPr>
        </p:nvSpPr>
        <p:spPr>
          <a:xfrm>
            <a:off x="2561500" y="1994850"/>
            <a:ext cx="4294800" cy="19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3" name="Google Shape;193;p7"/>
          <p:cNvSpPr/>
          <p:nvPr/>
        </p:nvSpPr>
        <p:spPr>
          <a:xfrm>
            <a:off x="7846504" y="4324927"/>
            <a:ext cx="1877757" cy="1360990"/>
          </a:xfrm>
          <a:custGeom>
            <a:avLst/>
            <a:gdLst/>
            <a:ahLst/>
            <a:cxnLst/>
            <a:rect l="l" t="t" r="r" b="b"/>
            <a:pathLst>
              <a:path w="41947" h="30403" extrusionOk="0">
                <a:moveTo>
                  <a:pt x="22726" y="1"/>
                </a:moveTo>
                <a:cubicBezTo>
                  <a:pt x="10985" y="1"/>
                  <a:pt x="1" y="8093"/>
                  <a:pt x="10967" y="23336"/>
                </a:cubicBezTo>
                <a:cubicBezTo>
                  <a:pt x="14643" y="27664"/>
                  <a:pt x="20747" y="30403"/>
                  <a:pt x="26637" y="30403"/>
                </a:cubicBezTo>
                <a:cubicBezTo>
                  <a:pt x="30051" y="30403"/>
                  <a:pt x="33394" y="29482"/>
                  <a:pt x="36151" y="27418"/>
                </a:cubicBezTo>
                <a:cubicBezTo>
                  <a:pt x="40399" y="23634"/>
                  <a:pt x="41947" y="16980"/>
                  <a:pt x="41044" y="11460"/>
                </a:cubicBezTo>
                <a:cubicBezTo>
                  <a:pt x="38997" y="3723"/>
                  <a:pt x="30687" y="1"/>
                  <a:pt x="2272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7"/>
          <p:cNvSpPr/>
          <p:nvPr/>
        </p:nvSpPr>
        <p:spPr>
          <a:xfrm>
            <a:off x="-930274" y="-616536"/>
            <a:ext cx="1732987" cy="1828695"/>
          </a:xfrm>
          <a:custGeom>
            <a:avLst/>
            <a:gdLst/>
            <a:ahLst/>
            <a:cxnLst/>
            <a:rect l="l" t="t" r="r" b="b"/>
            <a:pathLst>
              <a:path w="38713" h="40851" extrusionOk="0">
                <a:moveTo>
                  <a:pt x="15907" y="1"/>
                </a:moveTo>
                <a:cubicBezTo>
                  <a:pt x="9995" y="1"/>
                  <a:pt x="4480" y="4588"/>
                  <a:pt x="2149" y="16262"/>
                </a:cubicBezTo>
                <a:cubicBezTo>
                  <a:pt x="1" y="21923"/>
                  <a:pt x="246" y="31078"/>
                  <a:pt x="7483" y="32409"/>
                </a:cubicBezTo>
                <a:cubicBezTo>
                  <a:pt x="7777" y="32448"/>
                  <a:pt x="8071" y="32464"/>
                  <a:pt x="8363" y="32464"/>
                </a:cubicBezTo>
                <a:cubicBezTo>
                  <a:pt x="10472" y="32464"/>
                  <a:pt x="12562" y="31592"/>
                  <a:pt x="14695" y="31587"/>
                </a:cubicBezTo>
                <a:cubicBezTo>
                  <a:pt x="22517" y="31783"/>
                  <a:pt x="21179" y="39012"/>
                  <a:pt x="25847" y="40805"/>
                </a:cubicBezTo>
                <a:cubicBezTo>
                  <a:pt x="26114" y="40835"/>
                  <a:pt x="26376" y="40850"/>
                  <a:pt x="26632" y="40850"/>
                </a:cubicBezTo>
                <a:cubicBezTo>
                  <a:pt x="31729" y="40850"/>
                  <a:pt x="34717" y="34999"/>
                  <a:pt x="35353" y="30458"/>
                </a:cubicBezTo>
                <a:cubicBezTo>
                  <a:pt x="38712" y="15157"/>
                  <a:pt x="26653" y="1"/>
                  <a:pt x="159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7"/>
          <p:cNvSpPr/>
          <p:nvPr/>
        </p:nvSpPr>
        <p:spPr>
          <a:xfrm>
            <a:off x="6430859" y="-1058087"/>
            <a:ext cx="3597674" cy="2711802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8"/>
          <p:cNvSpPr txBox="1">
            <a:spLocks noGrp="1"/>
          </p:cNvSpPr>
          <p:nvPr>
            <p:ph type="title"/>
          </p:nvPr>
        </p:nvSpPr>
        <p:spPr>
          <a:xfrm>
            <a:off x="1041250" y="1307100"/>
            <a:ext cx="5643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9" name="Google Shape;199;p8"/>
          <p:cNvSpPr/>
          <p:nvPr/>
        </p:nvSpPr>
        <p:spPr>
          <a:xfrm rot="10264297">
            <a:off x="7993188" y="3689652"/>
            <a:ext cx="1732984" cy="1828691"/>
          </a:xfrm>
          <a:custGeom>
            <a:avLst/>
            <a:gdLst/>
            <a:ahLst/>
            <a:cxnLst/>
            <a:rect l="l" t="t" r="r" b="b"/>
            <a:pathLst>
              <a:path w="38713" h="40851" extrusionOk="0">
                <a:moveTo>
                  <a:pt x="15907" y="1"/>
                </a:moveTo>
                <a:cubicBezTo>
                  <a:pt x="9995" y="1"/>
                  <a:pt x="4480" y="4588"/>
                  <a:pt x="2149" y="16262"/>
                </a:cubicBezTo>
                <a:cubicBezTo>
                  <a:pt x="1" y="21923"/>
                  <a:pt x="246" y="31078"/>
                  <a:pt x="7483" y="32409"/>
                </a:cubicBezTo>
                <a:cubicBezTo>
                  <a:pt x="7777" y="32448"/>
                  <a:pt x="8071" y="32464"/>
                  <a:pt x="8363" y="32464"/>
                </a:cubicBezTo>
                <a:cubicBezTo>
                  <a:pt x="10472" y="32464"/>
                  <a:pt x="12562" y="31592"/>
                  <a:pt x="14695" y="31587"/>
                </a:cubicBezTo>
                <a:cubicBezTo>
                  <a:pt x="22517" y="31783"/>
                  <a:pt x="21179" y="39012"/>
                  <a:pt x="25847" y="40805"/>
                </a:cubicBezTo>
                <a:cubicBezTo>
                  <a:pt x="26114" y="40835"/>
                  <a:pt x="26376" y="40850"/>
                  <a:pt x="26632" y="40850"/>
                </a:cubicBezTo>
                <a:cubicBezTo>
                  <a:pt x="31729" y="40850"/>
                  <a:pt x="34717" y="34999"/>
                  <a:pt x="35353" y="30458"/>
                </a:cubicBezTo>
                <a:cubicBezTo>
                  <a:pt x="38712" y="15157"/>
                  <a:pt x="26653" y="1"/>
                  <a:pt x="159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8"/>
          <p:cNvSpPr/>
          <p:nvPr/>
        </p:nvSpPr>
        <p:spPr>
          <a:xfrm rot="-9464429">
            <a:off x="-298520" y="-917668"/>
            <a:ext cx="2843317" cy="1446526"/>
          </a:xfrm>
          <a:custGeom>
            <a:avLst/>
            <a:gdLst/>
            <a:ahLst/>
            <a:cxnLst/>
            <a:rect l="l" t="t" r="r" b="b"/>
            <a:pathLst>
              <a:path w="63515" h="32313" extrusionOk="0">
                <a:moveTo>
                  <a:pt x="52010" y="1"/>
                </a:moveTo>
                <a:cubicBezTo>
                  <a:pt x="47251" y="1"/>
                  <a:pt x="44491" y="6370"/>
                  <a:pt x="30507" y="6370"/>
                </a:cubicBezTo>
                <a:cubicBezTo>
                  <a:pt x="30447" y="6370"/>
                  <a:pt x="30387" y="6369"/>
                  <a:pt x="30327" y="6369"/>
                </a:cubicBezTo>
                <a:cubicBezTo>
                  <a:pt x="21629" y="6914"/>
                  <a:pt x="11366" y="5945"/>
                  <a:pt x="4680" y="12570"/>
                </a:cubicBezTo>
                <a:cubicBezTo>
                  <a:pt x="1508" y="15777"/>
                  <a:pt x="0" y="20892"/>
                  <a:pt x="1924" y="24972"/>
                </a:cubicBezTo>
                <a:cubicBezTo>
                  <a:pt x="4816" y="30348"/>
                  <a:pt x="11806" y="32312"/>
                  <a:pt x="19611" y="32312"/>
                </a:cubicBezTo>
                <a:cubicBezTo>
                  <a:pt x="29867" y="32312"/>
                  <a:pt x="41528" y="28921"/>
                  <a:pt x="47145" y="25422"/>
                </a:cubicBezTo>
                <a:cubicBezTo>
                  <a:pt x="54845" y="21119"/>
                  <a:pt x="63515" y="6256"/>
                  <a:pt x="53838" y="300"/>
                </a:cubicBezTo>
                <a:cubicBezTo>
                  <a:pt x="53184" y="93"/>
                  <a:pt x="52582" y="1"/>
                  <a:pt x="5201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8"/>
          <p:cNvSpPr/>
          <p:nvPr/>
        </p:nvSpPr>
        <p:spPr>
          <a:xfrm>
            <a:off x="5352472" y="3441450"/>
            <a:ext cx="3597674" cy="2711802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" name="Google Shape;202;p8"/>
          <p:cNvGrpSpPr/>
          <p:nvPr/>
        </p:nvGrpSpPr>
        <p:grpSpPr>
          <a:xfrm>
            <a:off x="2048359" y="-249201"/>
            <a:ext cx="1365914" cy="890062"/>
            <a:chOff x="4042250" y="1243325"/>
            <a:chExt cx="762825" cy="497075"/>
          </a:xfrm>
        </p:grpSpPr>
        <p:sp>
          <p:nvSpPr>
            <p:cNvPr id="203" name="Google Shape;203;p8"/>
            <p:cNvSpPr/>
            <p:nvPr/>
          </p:nvSpPr>
          <p:spPr>
            <a:xfrm>
              <a:off x="4738250" y="1510075"/>
              <a:ext cx="35925" cy="38725"/>
            </a:xfrm>
            <a:custGeom>
              <a:avLst/>
              <a:gdLst/>
              <a:ahLst/>
              <a:cxnLst/>
              <a:rect l="l" t="t" r="r" b="b"/>
              <a:pathLst>
                <a:path w="1437" h="1549" extrusionOk="0">
                  <a:moveTo>
                    <a:pt x="759" y="1"/>
                  </a:moveTo>
                  <a:cubicBezTo>
                    <a:pt x="702" y="1"/>
                    <a:pt x="646" y="8"/>
                    <a:pt x="588" y="20"/>
                  </a:cubicBezTo>
                  <a:cubicBezTo>
                    <a:pt x="569" y="23"/>
                    <a:pt x="549" y="27"/>
                    <a:pt x="531" y="35"/>
                  </a:cubicBezTo>
                  <a:cubicBezTo>
                    <a:pt x="478" y="53"/>
                    <a:pt x="428" y="76"/>
                    <a:pt x="380" y="104"/>
                  </a:cubicBezTo>
                  <a:cubicBezTo>
                    <a:pt x="314" y="144"/>
                    <a:pt x="254" y="194"/>
                    <a:pt x="204" y="253"/>
                  </a:cubicBezTo>
                  <a:cubicBezTo>
                    <a:pt x="154" y="309"/>
                    <a:pt x="113" y="373"/>
                    <a:pt x="81" y="442"/>
                  </a:cubicBezTo>
                  <a:cubicBezTo>
                    <a:pt x="61" y="489"/>
                    <a:pt x="43" y="537"/>
                    <a:pt x="28" y="587"/>
                  </a:cubicBezTo>
                  <a:cubicBezTo>
                    <a:pt x="14" y="639"/>
                    <a:pt x="12" y="695"/>
                    <a:pt x="7" y="748"/>
                  </a:cubicBezTo>
                  <a:cubicBezTo>
                    <a:pt x="0" y="824"/>
                    <a:pt x="13" y="900"/>
                    <a:pt x="32" y="974"/>
                  </a:cubicBezTo>
                  <a:cubicBezTo>
                    <a:pt x="36" y="993"/>
                    <a:pt x="42" y="1012"/>
                    <a:pt x="50" y="1030"/>
                  </a:cubicBezTo>
                  <a:cubicBezTo>
                    <a:pt x="69" y="1082"/>
                    <a:pt x="93" y="1132"/>
                    <a:pt x="121" y="1180"/>
                  </a:cubicBezTo>
                  <a:cubicBezTo>
                    <a:pt x="196" y="1302"/>
                    <a:pt x="317" y="1422"/>
                    <a:pt x="450" y="1478"/>
                  </a:cubicBezTo>
                  <a:cubicBezTo>
                    <a:pt x="544" y="1521"/>
                    <a:pt x="645" y="1545"/>
                    <a:pt x="749" y="1549"/>
                  </a:cubicBezTo>
                  <a:cubicBezTo>
                    <a:pt x="786" y="1549"/>
                    <a:pt x="823" y="1545"/>
                    <a:pt x="858" y="1538"/>
                  </a:cubicBezTo>
                  <a:cubicBezTo>
                    <a:pt x="895" y="1534"/>
                    <a:pt x="931" y="1525"/>
                    <a:pt x="966" y="1513"/>
                  </a:cubicBezTo>
                  <a:cubicBezTo>
                    <a:pt x="1073" y="1470"/>
                    <a:pt x="1164" y="1417"/>
                    <a:pt x="1243" y="1330"/>
                  </a:cubicBezTo>
                  <a:cubicBezTo>
                    <a:pt x="1306" y="1260"/>
                    <a:pt x="1353" y="1179"/>
                    <a:pt x="1384" y="1091"/>
                  </a:cubicBezTo>
                  <a:cubicBezTo>
                    <a:pt x="1417" y="1005"/>
                    <a:pt x="1436" y="915"/>
                    <a:pt x="1428" y="821"/>
                  </a:cubicBezTo>
                  <a:cubicBezTo>
                    <a:pt x="1427" y="807"/>
                    <a:pt x="1424" y="792"/>
                    <a:pt x="1422" y="777"/>
                  </a:cubicBezTo>
                  <a:cubicBezTo>
                    <a:pt x="1425" y="752"/>
                    <a:pt x="1431" y="729"/>
                    <a:pt x="1432" y="703"/>
                  </a:cubicBezTo>
                  <a:cubicBezTo>
                    <a:pt x="1434" y="633"/>
                    <a:pt x="1424" y="564"/>
                    <a:pt x="1403" y="499"/>
                  </a:cubicBezTo>
                  <a:cubicBezTo>
                    <a:pt x="1385" y="451"/>
                    <a:pt x="1365" y="403"/>
                    <a:pt x="1340" y="358"/>
                  </a:cubicBezTo>
                  <a:cubicBezTo>
                    <a:pt x="1331" y="340"/>
                    <a:pt x="1321" y="323"/>
                    <a:pt x="1308" y="307"/>
                  </a:cubicBezTo>
                  <a:cubicBezTo>
                    <a:pt x="1277" y="266"/>
                    <a:pt x="1245" y="227"/>
                    <a:pt x="1210" y="190"/>
                  </a:cubicBezTo>
                  <a:cubicBezTo>
                    <a:pt x="1172" y="156"/>
                    <a:pt x="1129" y="125"/>
                    <a:pt x="1085" y="98"/>
                  </a:cubicBezTo>
                  <a:cubicBezTo>
                    <a:pt x="1028" y="61"/>
                    <a:pt x="963" y="33"/>
                    <a:pt x="896" y="18"/>
                  </a:cubicBezTo>
                  <a:cubicBezTo>
                    <a:pt x="849" y="6"/>
                    <a:pt x="804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4662775" y="1512200"/>
              <a:ext cx="35550" cy="32650"/>
            </a:xfrm>
            <a:custGeom>
              <a:avLst/>
              <a:gdLst/>
              <a:ahLst/>
              <a:cxnLst/>
              <a:rect l="l" t="t" r="r" b="b"/>
              <a:pathLst>
                <a:path w="1422" h="1306" extrusionOk="0">
                  <a:moveTo>
                    <a:pt x="623" y="1"/>
                  </a:moveTo>
                  <a:cubicBezTo>
                    <a:pt x="609" y="1"/>
                    <a:pt x="595" y="1"/>
                    <a:pt x="582" y="3"/>
                  </a:cubicBezTo>
                  <a:cubicBezTo>
                    <a:pt x="534" y="7"/>
                    <a:pt x="488" y="15"/>
                    <a:pt x="442" y="27"/>
                  </a:cubicBezTo>
                  <a:cubicBezTo>
                    <a:pt x="413" y="35"/>
                    <a:pt x="385" y="47"/>
                    <a:pt x="358" y="61"/>
                  </a:cubicBezTo>
                  <a:cubicBezTo>
                    <a:pt x="329" y="72"/>
                    <a:pt x="301" y="86"/>
                    <a:pt x="275" y="103"/>
                  </a:cubicBezTo>
                  <a:cubicBezTo>
                    <a:pt x="237" y="130"/>
                    <a:pt x="201" y="159"/>
                    <a:pt x="168" y="192"/>
                  </a:cubicBezTo>
                  <a:cubicBezTo>
                    <a:pt x="136" y="226"/>
                    <a:pt x="108" y="265"/>
                    <a:pt x="86" y="305"/>
                  </a:cubicBezTo>
                  <a:cubicBezTo>
                    <a:pt x="55" y="356"/>
                    <a:pt x="33" y="410"/>
                    <a:pt x="20" y="467"/>
                  </a:cubicBezTo>
                  <a:cubicBezTo>
                    <a:pt x="6" y="523"/>
                    <a:pt x="0" y="580"/>
                    <a:pt x="2" y="638"/>
                  </a:cubicBezTo>
                  <a:cubicBezTo>
                    <a:pt x="5" y="666"/>
                    <a:pt x="8" y="695"/>
                    <a:pt x="13" y="724"/>
                  </a:cubicBezTo>
                  <a:cubicBezTo>
                    <a:pt x="18" y="754"/>
                    <a:pt x="23" y="783"/>
                    <a:pt x="31" y="812"/>
                  </a:cubicBezTo>
                  <a:cubicBezTo>
                    <a:pt x="34" y="824"/>
                    <a:pt x="37" y="835"/>
                    <a:pt x="42" y="847"/>
                  </a:cubicBezTo>
                  <a:cubicBezTo>
                    <a:pt x="60" y="890"/>
                    <a:pt x="79" y="933"/>
                    <a:pt x="102" y="975"/>
                  </a:cubicBezTo>
                  <a:cubicBezTo>
                    <a:pt x="108" y="987"/>
                    <a:pt x="116" y="998"/>
                    <a:pt x="123" y="1008"/>
                  </a:cubicBezTo>
                  <a:cubicBezTo>
                    <a:pt x="152" y="1047"/>
                    <a:pt x="182" y="1082"/>
                    <a:pt x="214" y="1118"/>
                  </a:cubicBezTo>
                  <a:cubicBezTo>
                    <a:pt x="253" y="1159"/>
                    <a:pt x="306" y="1192"/>
                    <a:pt x="354" y="1223"/>
                  </a:cubicBezTo>
                  <a:cubicBezTo>
                    <a:pt x="364" y="1229"/>
                    <a:pt x="376" y="1235"/>
                    <a:pt x="387" y="1240"/>
                  </a:cubicBezTo>
                  <a:cubicBezTo>
                    <a:pt x="429" y="1258"/>
                    <a:pt x="472" y="1275"/>
                    <a:pt x="517" y="1288"/>
                  </a:cubicBezTo>
                  <a:cubicBezTo>
                    <a:pt x="565" y="1299"/>
                    <a:pt x="615" y="1306"/>
                    <a:pt x="665" y="1306"/>
                  </a:cubicBezTo>
                  <a:cubicBezTo>
                    <a:pt x="676" y="1306"/>
                    <a:pt x="686" y="1305"/>
                    <a:pt x="696" y="1305"/>
                  </a:cubicBezTo>
                  <a:cubicBezTo>
                    <a:pt x="743" y="1302"/>
                    <a:pt x="789" y="1294"/>
                    <a:pt x="834" y="1284"/>
                  </a:cubicBezTo>
                  <a:cubicBezTo>
                    <a:pt x="850" y="1282"/>
                    <a:pt x="864" y="1278"/>
                    <a:pt x="879" y="1273"/>
                  </a:cubicBezTo>
                  <a:cubicBezTo>
                    <a:pt x="1006" y="1231"/>
                    <a:pt x="1120" y="1158"/>
                    <a:pt x="1209" y="1058"/>
                  </a:cubicBezTo>
                  <a:cubicBezTo>
                    <a:pt x="1254" y="1010"/>
                    <a:pt x="1290" y="955"/>
                    <a:pt x="1321" y="896"/>
                  </a:cubicBezTo>
                  <a:cubicBezTo>
                    <a:pt x="1341" y="852"/>
                    <a:pt x="1357" y="808"/>
                    <a:pt x="1373" y="761"/>
                  </a:cubicBezTo>
                  <a:cubicBezTo>
                    <a:pt x="1378" y="744"/>
                    <a:pt x="1381" y="727"/>
                    <a:pt x="1384" y="709"/>
                  </a:cubicBezTo>
                  <a:cubicBezTo>
                    <a:pt x="1421" y="518"/>
                    <a:pt x="1320" y="327"/>
                    <a:pt x="1141" y="251"/>
                  </a:cubicBezTo>
                  <a:cubicBezTo>
                    <a:pt x="1122" y="225"/>
                    <a:pt x="1100" y="199"/>
                    <a:pt x="1078" y="177"/>
                  </a:cubicBezTo>
                  <a:cubicBezTo>
                    <a:pt x="1045" y="143"/>
                    <a:pt x="1003" y="118"/>
                    <a:pt x="965" y="94"/>
                  </a:cubicBezTo>
                  <a:cubicBezTo>
                    <a:pt x="954" y="86"/>
                    <a:pt x="943" y="78"/>
                    <a:pt x="931" y="73"/>
                  </a:cubicBezTo>
                  <a:cubicBezTo>
                    <a:pt x="888" y="54"/>
                    <a:pt x="844" y="37"/>
                    <a:pt x="800" y="23"/>
                  </a:cubicBezTo>
                  <a:cubicBezTo>
                    <a:pt x="744" y="6"/>
                    <a:pt x="680" y="3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4675500" y="1607700"/>
              <a:ext cx="31625" cy="31875"/>
            </a:xfrm>
            <a:custGeom>
              <a:avLst/>
              <a:gdLst/>
              <a:ahLst/>
              <a:cxnLst/>
              <a:rect l="l" t="t" r="r" b="b"/>
              <a:pathLst>
                <a:path w="1265" h="1275" extrusionOk="0">
                  <a:moveTo>
                    <a:pt x="583" y="1"/>
                  </a:moveTo>
                  <a:cubicBezTo>
                    <a:pt x="575" y="1"/>
                    <a:pt x="566" y="1"/>
                    <a:pt x="558" y="1"/>
                  </a:cubicBezTo>
                  <a:cubicBezTo>
                    <a:pt x="296" y="15"/>
                    <a:pt x="72" y="220"/>
                    <a:pt x="22" y="477"/>
                  </a:cubicBezTo>
                  <a:cubicBezTo>
                    <a:pt x="1" y="588"/>
                    <a:pt x="0" y="713"/>
                    <a:pt x="41" y="820"/>
                  </a:cubicBezTo>
                  <a:cubicBezTo>
                    <a:pt x="82" y="927"/>
                    <a:pt x="144" y="1034"/>
                    <a:pt x="238" y="1106"/>
                  </a:cubicBezTo>
                  <a:cubicBezTo>
                    <a:pt x="337" y="1180"/>
                    <a:pt x="443" y="1241"/>
                    <a:pt x="567" y="1261"/>
                  </a:cubicBezTo>
                  <a:cubicBezTo>
                    <a:pt x="619" y="1270"/>
                    <a:pt x="672" y="1274"/>
                    <a:pt x="724" y="1274"/>
                  </a:cubicBezTo>
                  <a:cubicBezTo>
                    <a:pt x="795" y="1274"/>
                    <a:pt x="866" y="1266"/>
                    <a:pt x="936" y="1249"/>
                  </a:cubicBezTo>
                  <a:cubicBezTo>
                    <a:pt x="1067" y="1220"/>
                    <a:pt x="1186" y="1089"/>
                    <a:pt x="1209" y="959"/>
                  </a:cubicBezTo>
                  <a:cubicBezTo>
                    <a:pt x="1221" y="893"/>
                    <a:pt x="1233" y="827"/>
                    <a:pt x="1245" y="762"/>
                  </a:cubicBezTo>
                  <a:cubicBezTo>
                    <a:pt x="1264" y="658"/>
                    <a:pt x="1251" y="554"/>
                    <a:pt x="1195" y="463"/>
                  </a:cubicBezTo>
                  <a:cubicBezTo>
                    <a:pt x="1173" y="424"/>
                    <a:pt x="1141" y="390"/>
                    <a:pt x="1103" y="364"/>
                  </a:cubicBezTo>
                  <a:cubicBezTo>
                    <a:pt x="1093" y="337"/>
                    <a:pt x="1080" y="310"/>
                    <a:pt x="1065" y="284"/>
                  </a:cubicBezTo>
                  <a:cubicBezTo>
                    <a:pt x="970" y="117"/>
                    <a:pt x="776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4696975" y="1561575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69" y="1"/>
                  </a:moveTo>
                  <a:cubicBezTo>
                    <a:pt x="503" y="1"/>
                    <a:pt x="433" y="20"/>
                    <a:pt x="363" y="64"/>
                  </a:cubicBezTo>
                  <a:cubicBezTo>
                    <a:pt x="0" y="290"/>
                    <a:pt x="236" y="798"/>
                    <a:pt x="577" y="798"/>
                  </a:cubicBezTo>
                  <a:cubicBezTo>
                    <a:pt x="642" y="798"/>
                    <a:pt x="712" y="779"/>
                    <a:pt x="783" y="736"/>
                  </a:cubicBezTo>
                  <a:cubicBezTo>
                    <a:pt x="1145" y="510"/>
                    <a:pt x="910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4729300" y="1434075"/>
              <a:ext cx="35075" cy="28775"/>
            </a:xfrm>
            <a:custGeom>
              <a:avLst/>
              <a:gdLst/>
              <a:ahLst/>
              <a:cxnLst/>
              <a:rect l="l" t="t" r="r" b="b"/>
              <a:pathLst>
                <a:path w="1403" h="1151" extrusionOk="0">
                  <a:moveTo>
                    <a:pt x="641" y="0"/>
                  </a:moveTo>
                  <a:cubicBezTo>
                    <a:pt x="630" y="0"/>
                    <a:pt x="619" y="1"/>
                    <a:pt x="608" y="2"/>
                  </a:cubicBezTo>
                  <a:cubicBezTo>
                    <a:pt x="501" y="11"/>
                    <a:pt x="397" y="43"/>
                    <a:pt x="305" y="97"/>
                  </a:cubicBezTo>
                  <a:cubicBezTo>
                    <a:pt x="208" y="153"/>
                    <a:pt x="142" y="231"/>
                    <a:pt x="82" y="323"/>
                  </a:cubicBezTo>
                  <a:cubicBezTo>
                    <a:pt x="55" y="365"/>
                    <a:pt x="38" y="415"/>
                    <a:pt x="23" y="462"/>
                  </a:cubicBezTo>
                  <a:cubicBezTo>
                    <a:pt x="8" y="513"/>
                    <a:pt x="1" y="565"/>
                    <a:pt x="2" y="618"/>
                  </a:cubicBezTo>
                  <a:cubicBezTo>
                    <a:pt x="3" y="644"/>
                    <a:pt x="6" y="670"/>
                    <a:pt x="11" y="694"/>
                  </a:cubicBezTo>
                  <a:cubicBezTo>
                    <a:pt x="14" y="719"/>
                    <a:pt x="18" y="744"/>
                    <a:pt x="24" y="768"/>
                  </a:cubicBezTo>
                  <a:cubicBezTo>
                    <a:pt x="59" y="864"/>
                    <a:pt x="92" y="913"/>
                    <a:pt x="161" y="986"/>
                  </a:cubicBezTo>
                  <a:cubicBezTo>
                    <a:pt x="229" y="1061"/>
                    <a:pt x="325" y="1103"/>
                    <a:pt x="420" y="1132"/>
                  </a:cubicBezTo>
                  <a:cubicBezTo>
                    <a:pt x="466" y="1145"/>
                    <a:pt x="515" y="1151"/>
                    <a:pt x="563" y="1151"/>
                  </a:cubicBezTo>
                  <a:cubicBezTo>
                    <a:pt x="568" y="1151"/>
                    <a:pt x="572" y="1151"/>
                    <a:pt x="577" y="1150"/>
                  </a:cubicBezTo>
                  <a:cubicBezTo>
                    <a:pt x="618" y="1148"/>
                    <a:pt x="660" y="1142"/>
                    <a:pt x="701" y="1133"/>
                  </a:cubicBezTo>
                  <a:cubicBezTo>
                    <a:pt x="710" y="1131"/>
                    <a:pt x="720" y="1128"/>
                    <a:pt x="730" y="1125"/>
                  </a:cubicBezTo>
                  <a:cubicBezTo>
                    <a:pt x="811" y="1096"/>
                    <a:pt x="888" y="1054"/>
                    <a:pt x="946" y="989"/>
                  </a:cubicBezTo>
                  <a:cubicBezTo>
                    <a:pt x="953" y="983"/>
                    <a:pt x="957" y="975"/>
                    <a:pt x="963" y="968"/>
                  </a:cubicBezTo>
                  <a:cubicBezTo>
                    <a:pt x="978" y="970"/>
                    <a:pt x="994" y="971"/>
                    <a:pt x="1010" y="972"/>
                  </a:cubicBezTo>
                  <a:cubicBezTo>
                    <a:pt x="1115" y="964"/>
                    <a:pt x="1214" y="919"/>
                    <a:pt x="1290" y="844"/>
                  </a:cubicBezTo>
                  <a:cubicBezTo>
                    <a:pt x="1354" y="767"/>
                    <a:pt x="1402" y="667"/>
                    <a:pt x="1394" y="565"/>
                  </a:cubicBezTo>
                  <a:cubicBezTo>
                    <a:pt x="1389" y="458"/>
                    <a:pt x="1344" y="358"/>
                    <a:pt x="1267" y="285"/>
                  </a:cubicBezTo>
                  <a:cubicBezTo>
                    <a:pt x="1204" y="228"/>
                    <a:pt x="1137" y="176"/>
                    <a:pt x="1067" y="129"/>
                  </a:cubicBezTo>
                  <a:cubicBezTo>
                    <a:pt x="998" y="83"/>
                    <a:pt x="920" y="54"/>
                    <a:pt x="841" y="28"/>
                  </a:cubicBezTo>
                  <a:cubicBezTo>
                    <a:pt x="817" y="20"/>
                    <a:pt x="794" y="15"/>
                    <a:pt x="770" y="13"/>
                  </a:cubicBezTo>
                  <a:cubicBezTo>
                    <a:pt x="728" y="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8"/>
            <p:cNvSpPr/>
            <p:nvPr/>
          </p:nvSpPr>
          <p:spPr>
            <a:xfrm>
              <a:off x="4680575" y="1437325"/>
              <a:ext cx="21500" cy="24000"/>
            </a:xfrm>
            <a:custGeom>
              <a:avLst/>
              <a:gdLst/>
              <a:ahLst/>
              <a:cxnLst/>
              <a:rect l="l" t="t" r="r" b="b"/>
              <a:pathLst>
                <a:path w="860" h="960" extrusionOk="0">
                  <a:moveTo>
                    <a:pt x="411" y="0"/>
                  </a:moveTo>
                  <a:cubicBezTo>
                    <a:pt x="373" y="0"/>
                    <a:pt x="335" y="6"/>
                    <a:pt x="297" y="17"/>
                  </a:cubicBezTo>
                  <a:lnTo>
                    <a:pt x="200" y="60"/>
                  </a:lnTo>
                  <a:cubicBezTo>
                    <a:pt x="141" y="97"/>
                    <a:pt x="92" y="150"/>
                    <a:pt x="60" y="211"/>
                  </a:cubicBezTo>
                  <a:cubicBezTo>
                    <a:pt x="58" y="215"/>
                    <a:pt x="55" y="220"/>
                    <a:pt x="54" y="223"/>
                  </a:cubicBezTo>
                  <a:cubicBezTo>
                    <a:pt x="40" y="255"/>
                    <a:pt x="28" y="290"/>
                    <a:pt x="18" y="322"/>
                  </a:cubicBezTo>
                  <a:cubicBezTo>
                    <a:pt x="17" y="325"/>
                    <a:pt x="17" y="326"/>
                    <a:pt x="15" y="328"/>
                  </a:cubicBezTo>
                  <a:cubicBezTo>
                    <a:pt x="14" y="332"/>
                    <a:pt x="13" y="335"/>
                    <a:pt x="13" y="340"/>
                  </a:cubicBezTo>
                  <a:cubicBezTo>
                    <a:pt x="13" y="342"/>
                    <a:pt x="12" y="344"/>
                    <a:pt x="12" y="346"/>
                  </a:cubicBezTo>
                  <a:cubicBezTo>
                    <a:pt x="8" y="379"/>
                    <a:pt x="4" y="419"/>
                    <a:pt x="1" y="452"/>
                  </a:cubicBezTo>
                  <a:cubicBezTo>
                    <a:pt x="0" y="460"/>
                    <a:pt x="0" y="468"/>
                    <a:pt x="1" y="477"/>
                  </a:cubicBezTo>
                  <a:cubicBezTo>
                    <a:pt x="5" y="562"/>
                    <a:pt x="30" y="646"/>
                    <a:pt x="74" y="719"/>
                  </a:cubicBezTo>
                  <a:cubicBezTo>
                    <a:pt x="78" y="727"/>
                    <a:pt x="82" y="734"/>
                    <a:pt x="87" y="742"/>
                  </a:cubicBezTo>
                  <a:cubicBezTo>
                    <a:pt x="112" y="777"/>
                    <a:pt x="140" y="810"/>
                    <a:pt x="170" y="840"/>
                  </a:cubicBezTo>
                  <a:cubicBezTo>
                    <a:pt x="202" y="868"/>
                    <a:pt x="237" y="893"/>
                    <a:pt x="274" y="913"/>
                  </a:cubicBezTo>
                  <a:cubicBezTo>
                    <a:pt x="318" y="939"/>
                    <a:pt x="368" y="953"/>
                    <a:pt x="419" y="955"/>
                  </a:cubicBezTo>
                  <a:cubicBezTo>
                    <a:pt x="437" y="958"/>
                    <a:pt x="455" y="960"/>
                    <a:pt x="473" y="960"/>
                  </a:cubicBezTo>
                  <a:cubicBezTo>
                    <a:pt x="506" y="960"/>
                    <a:pt x="540" y="954"/>
                    <a:pt x="571" y="944"/>
                  </a:cubicBezTo>
                  <a:cubicBezTo>
                    <a:pt x="623" y="930"/>
                    <a:pt x="670" y="904"/>
                    <a:pt x="709" y="866"/>
                  </a:cubicBezTo>
                  <a:cubicBezTo>
                    <a:pt x="751" y="836"/>
                    <a:pt x="786" y="796"/>
                    <a:pt x="809" y="748"/>
                  </a:cubicBezTo>
                  <a:cubicBezTo>
                    <a:pt x="820" y="717"/>
                    <a:pt x="832" y="684"/>
                    <a:pt x="844" y="653"/>
                  </a:cubicBezTo>
                  <a:cubicBezTo>
                    <a:pt x="859" y="586"/>
                    <a:pt x="857" y="517"/>
                    <a:pt x="838" y="451"/>
                  </a:cubicBezTo>
                  <a:cubicBezTo>
                    <a:pt x="827" y="426"/>
                    <a:pt x="815" y="401"/>
                    <a:pt x="804" y="376"/>
                  </a:cubicBezTo>
                  <a:cubicBezTo>
                    <a:pt x="802" y="291"/>
                    <a:pt x="770" y="209"/>
                    <a:pt x="712" y="145"/>
                  </a:cubicBezTo>
                  <a:cubicBezTo>
                    <a:pt x="682" y="102"/>
                    <a:pt x="642" y="67"/>
                    <a:pt x="595" y="46"/>
                  </a:cubicBezTo>
                  <a:cubicBezTo>
                    <a:pt x="563" y="34"/>
                    <a:pt x="531" y="22"/>
                    <a:pt x="501" y="10"/>
                  </a:cubicBezTo>
                  <a:cubicBezTo>
                    <a:pt x="471" y="4"/>
                    <a:pt x="441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4783050" y="1478250"/>
              <a:ext cx="22025" cy="23250"/>
            </a:xfrm>
            <a:custGeom>
              <a:avLst/>
              <a:gdLst/>
              <a:ahLst/>
              <a:cxnLst/>
              <a:rect l="l" t="t" r="r" b="b"/>
              <a:pathLst>
                <a:path w="881" h="930" extrusionOk="0">
                  <a:moveTo>
                    <a:pt x="404" y="0"/>
                  </a:moveTo>
                  <a:cubicBezTo>
                    <a:pt x="328" y="0"/>
                    <a:pt x="254" y="20"/>
                    <a:pt x="188" y="58"/>
                  </a:cubicBezTo>
                  <a:cubicBezTo>
                    <a:pt x="161" y="79"/>
                    <a:pt x="134" y="103"/>
                    <a:pt x="106" y="125"/>
                  </a:cubicBezTo>
                  <a:cubicBezTo>
                    <a:pt x="59" y="175"/>
                    <a:pt x="27" y="237"/>
                    <a:pt x="11" y="303"/>
                  </a:cubicBezTo>
                  <a:cubicBezTo>
                    <a:pt x="7" y="336"/>
                    <a:pt x="4" y="371"/>
                    <a:pt x="1" y="405"/>
                  </a:cubicBezTo>
                  <a:cubicBezTo>
                    <a:pt x="3" y="475"/>
                    <a:pt x="24" y="543"/>
                    <a:pt x="60" y="602"/>
                  </a:cubicBezTo>
                  <a:lnTo>
                    <a:pt x="149" y="744"/>
                  </a:lnTo>
                  <a:cubicBezTo>
                    <a:pt x="175" y="789"/>
                    <a:pt x="213" y="828"/>
                    <a:pt x="258" y="854"/>
                  </a:cubicBezTo>
                  <a:cubicBezTo>
                    <a:pt x="321" y="903"/>
                    <a:pt x="398" y="929"/>
                    <a:pt x="476" y="929"/>
                  </a:cubicBezTo>
                  <a:cubicBezTo>
                    <a:pt x="500" y="929"/>
                    <a:pt x="523" y="927"/>
                    <a:pt x="546" y="922"/>
                  </a:cubicBezTo>
                  <a:cubicBezTo>
                    <a:pt x="599" y="918"/>
                    <a:pt x="650" y="901"/>
                    <a:pt x="695" y="870"/>
                  </a:cubicBezTo>
                  <a:lnTo>
                    <a:pt x="776" y="802"/>
                  </a:lnTo>
                  <a:cubicBezTo>
                    <a:pt x="822" y="752"/>
                    <a:pt x="854" y="691"/>
                    <a:pt x="871" y="624"/>
                  </a:cubicBezTo>
                  <a:cubicBezTo>
                    <a:pt x="874" y="590"/>
                    <a:pt x="877" y="557"/>
                    <a:pt x="880" y="523"/>
                  </a:cubicBezTo>
                  <a:cubicBezTo>
                    <a:pt x="878" y="453"/>
                    <a:pt x="858" y="384"/>
                    <a:pt x="821" y="325"/>
                  </a:cubicBezTo>
                  <a:lnTo>
                    <a:pt x="733" y="184"/>
                  </a:lnTo>
                  <a:cubicBezTo>
                    <a:pt x="674" y="98"/>
                    <a:pt x="586" y="35"/>
                    <a:pt x="486" y="8"/>
                  </a:cubicBezTo>
                  <a:cubicBezTo>
                    <a:pt x="459" y="3"/>
                    <a:pt x="431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4763525" y="1372300"/>
              <a:ext cx="34800" cy="33875"/>
            </a:xfrm>
            <a:custGeom>
              <a:avLst/>
              <a:gdLst/>
              <a:ahLst/>
              <a:cxnLst/>
              <a:rect l="l" t="t" r="r" b="b"/>
              <a:pathLst>
                <a:path w="1392" h="1355" extrusionOk="0">
                  <a:moveTo>
                    <a:pt x="600" y="1"/>
                  </a:moveTo>
                  <a:cubicBezTo>
                    <a:pt x="535" y="1"/>
                    <a:pt x="470" y="9"/>
                    <a:pt x="407" y="33"/>
                  </a:cubicBezTo>
                  <a:cubicBezTo>
                    <a:pt x="355" y="50"/>
                    <a:pt x="305" y="74"/>
                    <a:pt x="260" y="103"/>
                  </a:cubicBezTo>
                  <a:cubicBezTo>
                    <a:pt x="188" y="153"/>
                    <a:pt x="126" y="218"/>
                    <a:pt x="82" y="293"/>
                  </a:cubicBezTo>
                  <a:cubicBezTo>
                    <a:pt x="56" y="337"/>
                    <a:pt x="36" y="384"/>
                    <a:pt x="24" y="434"/>
                  </a:cubicBezTo>
                  <a:cubicBezTo>
                    <a:pt x="1" y="526"/>
                    <a:pt x="9" y="611"/>
                    <a:pt x="29" y="702"/>
                  </a:cubicBezTo>
                  <a:cubicBezTo>
                    <a:pt x="31" y="717"/>
                    <a:pt x="36" y="732"/>
                    <a:pt x="42" y="746"/>
                  </a:cubicBezTo>
                  <a:cubicBezTo>
                    <a:pt x="58" y="789"/>
                    <a:pt x="77" y="830"/>
                    <a:pt x="100" y="872"/>
                  </a:cubicBezTo>
                  <a:cubicBezTo>
                    <a:pt x="135" y="927"/>
                    <a:pt x="176" y="977"/>
                    <a:pt x="222" y="1024"/>
                  </a:cubicBezTo>
                  <a:cubicBezTo>
                    <a:pt x="285" y="1090"/>
                    <a:pt x="363" y="1144"/>
                    <a:pt x="439" y="1192"/>
                  </a:cubicBezTo>
                  <a:cubicBezTo>
                    <a:pt x="608" y="1301"/>
                    <a:pt x="809" y="1347"/>
                    <a:pt x="1007" y="1355"/>
                  </a:cubicBezTo>
                  <a:cubicBezTo>
                    <a:pt x="1009" y="1355"/>
                    <a:pt x="1011" y="1355"/>
                    <a:pt x="1013" y="1355"/>
                  </a:cubicBezTo>
                  <a:cubicBezTo>
                    <a:pt x="1064" y="1355"/>
                    <a:pt x="1113" y="1342"/>
                    <a:pt x="1157" y="1317"/>
                  </a:cubicBezTo>
                  <a:cubicBezTo>
                    <a:pt x="1208" y="1299"/>
                    <a:pt x="1252" y="1268"/>
                    <a:pt x="1286" y="1228"/>
                  </a:cubicBezTo>
                  <a:cubicBezTo>
                    <a:pt x="1354" y="1150"/>
                    <a:pt x="1391" y="1051"/>
                    <a:pt x="1391" y="948"/>
                  </a:cubicBezTo>
                  <a:cubicBezTo>
                    <a:pt x="1391" y="885"/>
                    <a:pt x="1391" y="822"/>
                    <a:pt x="1390" y="759"/>
                  </a:cubicBezTo>
                  <a:cubicBezTo>
                    <a:pt x="1390" y="663"/>
                    <a:pt x="1342" y="560"/>
                    <a:pt x="1275" y="492"/>
                  </a:cubicBezTo>
                  <a:cubicBezTo>
                    <a:pt x="1258" y="456"/>
                    <a:pt x="1241" y="419"/>
                    <a:pt x="1222" y="383"/>
                  </a:cubicBezTo>
                  <a:cubicBezTo>
                    <a:pt x="1205" y="354"/>
                    <a:pt x="1187" y="326"/>
                    <a:pt x="1166" y="300"/>
                  </a:cubicBezTo>
                  <a:cubicBezTo>
                    <a:pt x="1128" y="250"/>
                    <a:pt x="1088" y="197"/>
                    <a:pt x="1037" y="157"/>
                  </a:cubicBezTo>
                  <a:cubicBezTo>
                    <a:pt x="948" y="87"/>
                    <a:pt x="848" y="26"/>
                    <a:pt x="733" y="10"/>
                  </a:cubicBezTo>
                  <a:cubicBezTo>
                    <a:pt x="689" y="5"/>
                    <a:pt x="644" y="1"/>
                    <a:pt x="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4699450" y="1378250"/>
              <a:ext cx="22725" cy="23075"/>
            </a:xfrm>
            <a:custGeom>
              <a:avLst/>
              <a:gdLst/>
              <a:ahLst/>
              <a:cxnLst/>
              <a:rect l="l" t="t" r="r" b="b"/>
              <a:pathLst>
                <a:path w="909" h="923" extrusionOk="0">
                  <a:moveTo>
                    <a:pt x="485" y="1"/>
                  </a:moveTo>
                  <a:cubicBezTo>
                    <a:pt x="478" y="1"/>
                    <a:pt x="471" y="1"/>
                    <a:pt x="463" y="1"/>
                  </a:cubicBezTo>
                  <a:cubicBezTo>
                    <a:pt x="425" y="4"/>
                    <a:pt x="389" y="9"/>
                    <a:pt x="353" y="19"/>
                  </a:cubicBezTo>
                  <a:cubicBezTo>
                    <a:pt x="349" y="19"/>
                    <a:pt x="345" y="21"/>
                    <a:pt x="342" y="22"/>
                  </a:cubicBezTo>
                  <a:cubicBezTo>
                    <a:pt x="305" y="35"/>
                    <a:pt x="271" y="51"/>
                    <a:pt x="237" y="70"/>
                  </a:cubicBezTo>
                  <a:cubicBezTo>
                    <a:pt x="233" y="72"/>
                    <a:pt x="230" y="74"/>
                    <a:pt x="226" y="77"/>
                  </a:cubicBezTo>
                  <a:cubicBezTo>
                    <a:pt x="196" y="101"/>
                    <a:pt x="165" y="125"/>
                    <a:pt x="137" y="151"/>
                  </a:cubicBezTo>
                  <a:cubicBezTo>
                    <a:pt x="134" y="154"/>
                    <a:pt x="130" y="157"/>
                    <a:pt x="128" y="160"/>
                  </a:cubicBezTo>
                  <a:cubicBezTo>
                    <a:pt x="104" y="189"/>
                    <a:pt x="83" y="221"/>
                    <a:pt x="62" y="252"/>
                  </a:cubicBezTo>
                  <a:cubicBezTo>
                    <a:pt x="60" y="255"/>
                    <a:pt x="58" y="260"/>
                    <a:pt x="57" y="263"/>
                  </a:cubicBezTo>
                  <a:cubicBezTo>
                    <a:pt x="55" y="266"/>
                    <a:pt x="52" y="269"/>
                    <a:pt x="51" y="274"/>
                  </a:cubicBezTo>
                  <a:cubicBezTo>
                    <a:pt x="42" y="298"/>
                    <a:pt x="24" y="345"/>
                    <a:pt x="16" y="369"/>
                  </a:cubicBezTo>
                  <a:cubicBezTo>
                    <a:pt x="16" y="370"/>
                    <a:pt x="15" y="371"/>
                    <a:pt x="15" y="372"/>
                  </a:cubicBezTo>
                  <a:cubicBezTo>
                    <a:pt x="15" y="374"/>
                    <a:pt x="14" y="376"/>
                    <a:pt x="14" y="377"/>
                  </a:cubicBezTo>
                  <a:cubicBezTo>
                    <a:pt x="7" y="414"/>
                    <a:pt x="3" y="451"/>
                    <a:pt x="2" y="489"/>
                  </a:cubicBezTo>
                  <a:cubicBezTo>
                    <a:pt x="1" y="492"/>
                    <a:pt x="1" y="495"/>
                    <a:pt x="2" y="500"/>
                  </a:cubicBezTo>
                  <a:cubicBezTo>
                    <a:pt x="2" y="501"/>
                    <a:pt x="2" y="502"/>
                    <a:pt x="2" y="502"/>
                  </a:cubicBezTo>
                  <a:cubicBezTo>
                    <a:pt x="4" y="519"/>
                    <a:pt x="7" y="536"/>
                    <a:pt x="9" y="554"/>
                  </a:cubicBezTo>
                  <a:cubicBezTo>
                    <a:pt x="13" y="571"/>
                    <a:pt x="15" y="588"/>
                    <a:pt x="18" y="605"/>
                  </a:cubicBezTo>
                  <a:cubicBezTo>
                    <a:pt x="18" y="608"/>
                    <a:pt x="19" y="610"/>
                    <a:pt x="19" y="612"/>
                  </a:cubicBezTo>
                  <a:cubicBezTo>
                    <a:pt x="31" y="649"/>
                    <a:pt x="47" y="684"/>
                    <a:pt x="68" y="718"/>
                  </a:cubicBezTo>
                  <a:cubicBezTo>
                    <a:pt x="113" y="792"/>
                    <a:pt x="165" y="830"/>
                    <a:pt x="236" y="876"/>
                  </a:cubicBezTo>
                  <a:cubicBezTo>
                    <a:pt x="293" y="907"/>
                    <a:pt x="356" y="922"/>
                    <a:pt x="419" y="922"/>
                  </a:cubicBezTo>
                  <a:cubicBezTo>
                    <a:pt x="510" y="922"/>
                    <a:pt x="600" y="890"/>
                    <a:pt x="672" y="827"/>
                  </a:cubicBezTo>
                  <a:cubicBezTo>
                    <a:pt x="714" y="798"/>
                    <a:pt x="748" y="757"/>
                    <a:pt x="771" y="709"/>
                  </a:cubicBezTo>
                  <a:lnTo>
                    <a:pt x="772" y="708"/>
                  </a:lnTo>
                  <a:cubicBezTo>
                    <a:pt x="783" y="699"/>
                    <a:pt x="793" y="690"/>
                    <a:pt x="802" y="681"/>
                  </a:cubicBezTo>
                  <a:cubicBezTo>
                    <a:pt x="822" y="652"/>
                    <a:pt x="842" y="625"/>
                    <a:pt x="862" y="597"/>
                  </a:cubicBezTo>
                  <a:cubicBezTo>
                    <a:pt x="893" y="536"/>
                    <a:pt x="908" y="469"/>
                    <a:pt x="907" y="401"/>
                  </a:cubicBezTo>
                  <a:cubicBezTo>
                    <a:pt x="902" y="368"/>
                    <a:pt x="896" y="333"/>
                    <a:pt x="891" y="300"/>
                  </a:cubicBezTo>
                  <a:cubicBezTo>
                    <a:pt x="870" y="231"/>
                    <a:pt x="832" y="169"/>
                    <a:pt x="780" y="121"/>
                  </a:cubicBezTo>
                  <a:cubicBezTo>
                    <a:pt x="751" y="97"/>
                    <a:pt x="719" y="74"/>
                    <a:pt x="688" y="54"/>
                  </a:cubicBezTo>
                  <a:cubicBezTo>
                    <a:pt x="685" y="52"/>
                    <a:pt x="680" y="51"/>
                    <a:pt x="677" y="49"/>
                  </a:cubicBezTo>
                  <a:cubicBezTo>
                    <a:pt x="609" y="20"/>
                    <a:pt x="556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4721850" y="1315175"/>
              <a:ext cx="24225" cy="22400"/>
            </a:xfrm>
            <a:custGeom>
              <a:avLst/>
              <a:gdLst/>
              <a:ahLst/>
              <a:cxnLst/>
              <a:rect l="l" t="t" r="r" b="b"/>
              <a:pathLst>
                <a:path w="969" h="896" extrusionOk="0">
                  <a:moveTo>
                    <a:pt x="414" y="1"/>
                  </a:moveTo>
                  <a:cubicBezTo>
                    <a:pt x="376" y="1"/>
                    <a:pt x="339" y="6"/>
                    <a:pt x="303" y="17"/>
                  </a:cubicBezTo>
                  <a:cubicBezTo>
                    <a:pt x="227" y="39"/>
                    <a:pt x="171" y="78"/>
                    <a:pt x="117" y="134"/>
                  </a:cubicBezTo>
                  <a:cubicBezTo>
                    <a:pt x="91" y="161"/>
                    <a:pt x="68" y="193"/>
                    <a:pt x="51" y="226"/>
                  </a:cubicBezTo>
                  <a:cubicBezTo>
                    <a:pt x="12" y="296"/>
                    <a:pt x="3" y="363"/>
                    <a:pt x="0" y="442"/>
                  </a:cubicBezTo>
                  <a:cubicBezTo>
                    <a:pt x="1" y="463"/>
                    <a:pt x="5" y="483"/>
                    <a:pt x="9" y="504"/>
                  </a:cubicBezTo>
                  <a:cubicBezTo>
                    <a:pt x="11" y="525"/>
                    <a:pt x="14" y="546"/>
                    <a:pt x="20" y="567"/>
                  </a:cubicBezTo>
                  <a:cubicBezTo>
                    <a:pt x="34" y="603"/>
                    <a:pt x="49" y="639"/>
                    <a:pt x="67" y="674"/>
                  </a:cubicBezTo>
                  <a:cubicBezTo>
                    <a:pt x="70" y="677"/>
                    <a:pt x="73" y="681"/>
                    <a:pt x="75" y="684"/>
                  </a:cubicBezTo>
                  <a:cubicBezTo>
                    <a:pt x="99" y="716"/>
                    <a:pt x="124" y="746"/>
                    <a:pt x="151" y="774"/>
                  </a:cubicBezTo>
                  <a:cubicBezTo>
                    <a:pt x="154" y="777"/>
                    <a:pt x="156" y="779"/>
                    <a:pt x="160" y="782"/>
                  </a:cubicBezTo>
                  <a:cubicBezTo>
                    <a:pt x="161" y="783"/>
                    <a:pt x="223" y="833"/>
                    <a:pt x="255" y="847"/>
                  </a:cubicBezTo>
                  <a:cubicBezTo>
                    <a:pt x="269" y="853"/>
                    <a:pt x="336" y="878"/>
                    <a:pt x="350" y="883"/>
                  </a:cubicBezTo>
                  <a:cubicBezTo>
                    <a:pt x="353" y="883"/>
                    <a:pt x="354" y="884"/>
                    <a:pt x="355" y="884"/>
                  </a:cubicBezTo>
                  <a:cubicBezTo>
                    <a:pt x="357" y="884"/>
                    <a:pt x="359" y="885"/>
                    <a:pt x="361" y="885"/>
                  </a:cubicBezTo>
                  <a:cubicBezTo>
                    <a:pt x="406" y="892"/>
                    <a:pt x="434" y="895"/>
                    <a:pt x="460" y="895"/>
                  </a:cubicBezTo>
                  <a:cubicBezTo>
                    <a:pt x="491" y="895"/>
                    <a:pt x="519" y="890"/>
                    <a:pt x="573" y="879"/>
                  </a:cubicBezTo>
                  <a:cubicBezTo>
                    <a:pt x="612" y="871"/>
                    <a:pt x="648" y="849"/>
                    <a:pt x="683" y="831"/>
                  </a:cubicBezTo>
                  <a:cubicBezTo>
                    <a:pt x="697" y="822"/>
                    <a:pt x="711" y="812"/>
                    <a:pt x="723" y="800"/>
                  </a:cubicBezTo>
                  <a:cubicBezTo>
                    <a:pt x="744" y="792"/>
                    <a:pt x="764" y="783"/>
                    <a:pt x="783" y="771"/>
                  </a:cubicBezTo>
                  <a:cubicBezTo>
                    <a:pt x="868" y="711"/>
                    <a:pt x="931" y="624"/>
                    <a:pt x="958" y="524"/>
                  </a:cubicBezTo>
                  <a:cubicBezTo>
                    <a:pt x="962" y="490"/>
                    <a:pt x="965" y="456"/>
                    <a:pt x="969" y="423"/>
                  </a:cubicBezTo>
                  <a:cubicBezTo>
                    <a:pt x="966" y="353"/>
                    <a:pt x="946" y="285"/>
                    <a:pt x="908" y="225"/>
                  </a:cubicBezTo>
                  <a:cubicBezTo>
                    <a:pt x="886" y="198"/>
                    <a:pt x="864" y="171"/>
                    <a:pt x="841" y="143"/>
                  </a:cubicBezTo>
                  <a:cubicBezTo>
                    <a:pt x="790" y="97"/>
                    <a:pt x="729" y="64"/>
                    <a:pt x="663" y="49"/>
                  </a:cubicBezTo>
                  <a:lnTo>
                    <a:pt x="555" y="22"/>
                  </a:lnTo>
                  <a:lnTo>
                    <a:pt x="530" y="17"/>
                  </a:lnTo>
                  <a:lnTo>
                    <a:pt x="516" y="13"/>
                  </a:lnTo>
                  <a:cubicBezTo>
                    <a:pt x="482" y="5"/>
                    <a:pt x="448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4659725" y="1282000"/>
              <a:ext cx="29875" cy="23175"/>
            </a:xfrm>
            <a:custGeom>
              <a:avLst/>
              <a:gdLst/>
              <a:ahLst/>
              <a:cxnLst/>
              <a:rect l="l" t="t" r="r" b="b"/>
              <a:pathLst>
                <a:path w="1195" h="927" extrusionOk="0">
                  <a:moveTo>
                    <a:pt x="566" y="0"/>
                  </a:moveTo>
                  <a:cubicBezTo>
                    <a:pt x="540" y="0"/>
                    <a:pt x="514" y="2"/>
                    <a:pt x="489" y="5"/>
                  </a:cubicBezTo>
                  <a:cubicBezTo>
                    <a:pt x="421" y="12"/>
                    <a:pt x="354" y="25"/>
                    <a:pt x="289" y="44"/>
                  </a:cubicBezTo>
                  <a:cubicBezTo>
                    <a:pt x="237" y="57"/>
                    <a:pt x="189" y="84"/>
                    <a:pt x="150" y="122"/>
                  </a:cubicBezTo>
                  <a:cubicBezTo>
                    <a:pt x="107" y="151"/>
                    <a:pt x="73" y="192"/>
                    <a:pt x="51" y="239"/>
                  </a:cubicBezTo>
                  <a:cubicBezTo>
                    <a:pt x="39" y="271"/>
                    <a:pt x="27" y="302"/>
                    <a:pt x="15" y="333"/>
                  </a:cubicBezTo>
                  <a:cubicBezTo>
                    <a:pt x="0" y="400"/>
                    <a:pt x="2" y="471"/>
                    <a:pt x="22" y="536"/>
                  </a:cubicBezTo>
                  <a:cubicBezTo>
                    <a:pt x="37" y="574"/>
                    <a:pt x="54" y="614"/>
                    <a:pt x="74" y="651"/>
                  </a:cubicBezTo>
                  <a:cubicBezTo>
                    <a:pt x="78" y="659"/>
                    <a:pt x="82" y="665"/>
                    <a:pt x="87" y="671"/>
                  </a:cubicBezTo>
                  <a:cubicBezTo>
                    <a:pt x="115" y="713"/>
                    <a:pt x="147" y="750"/>
                    <a:pt x="184" y="785"/>
                  </a:cubicBezTo>
                  <a:cubicBezTo>
                    <a:pt x="215" y="810"/>
                    <a:pt x="248" y="834"/>
                    <a:pt x="281" y="854"/>
                  </a:cubicBezTo>
                  <a:cubicBezTo>
                    <a:pt x="288" y="859"/>
                    <a:pt x="295" y="864"/>
                    <a:pt x="303" y="868"/>
                  </a:cubicBezTo>
                  <a:cubicBezTo>
                    <a:pt x="346" y="891"/>
                    <a:pt x="392" y="908"/>
                    <a:pt x="440" y="919"/>
                  </a:cubicBezTo>
                  <a:cubicBezTo>
                    <a:pt x="467" y="924"/>
                    <a:pt x="495" y="927"/>
                    <a:pt x="522" y="927"/>
                  </a:cubicBezTo>
                  <a:cubicBezTo>
                    <a:pt x="597" y="927"/>
                    <a:pt x="672" y="907"/>
                    <a:pt x="738" y="869"/>
                  </a:cubicBezTo>
                  <a:cubicBezTo>
                    <a:pt x="755" y="858"/>
                    <a:pt x="772" y="847"/>
                    <a:pt x="787" y="834"/>
                  </a:cubicBezTo>
                  <a:cubicBezTo>
                    <a:pt x="795" y="834"/>
                    <a:pt x="804" y="835"/>
                    <a:pt x="812" y="835"/>
                  </a:cubicBezTo>
                  <a:cubicBezTo>
                    <a:pt x="844" y="835"/>
                    <a:pt x="875" y="830"/>
                    <a:pt x="905" y="820"/>
                  </a:cubicBezTo>
                  <a:cubicBezTo>
                    <a:pt x="958" y="807"/>
                    <a:pt x="1005" y="780"/>
                    <a:pt x="1043" y="742"/>
                  </a:cubicBezTo>
                  <a:cubicBezTo>
                    <a:pt x="1086" y="713"/>
                    <a:pt x="1121" y="673"/>
                    <a:pt x="1143" y="625"/>
                  </a:cubicBezTo>
                  <a:cubicBezTo>
                    <a:pt x="1155" y="593"/>
                    <a:pt x="1166" y="561"/>
                    <a:pt x="1178" y="530"/>
                  </a:cubicBezTo>
                  <a:cubicBezTo>
                    <a:pt x="1194" y="463"/>
                    <a:pt x="1192" y="394"/>
                    <a:pt x="1173" y="328"/>
                  </a:cubicBezTo>
                  <a:cubicBezTo>
                    <a:pt x="1157" y="295"/>
                    <a:pt x="1143" y="264"/>
                    <a:pt x="1128" y="231"/>
                  </a:cubicBezTo>
                  <a:cubicBezTo>
                    <a:pt x="1092" y="171"/>
                    <a:pt x="1040" y="123"/>
                    <a:pt x="977" y="90"/>
                  </a:cubicBezTo>
                  <a:cubicBezTo>
                    <a:pt x="916" y="63"/>
                    <a:pt x="853" y="40"/>
                    <a:pt x="788" y="24"/>
                  </a:cubicBezTo>
                  <a:cubicBezTo>
                    <a:pt x="772" y="21"/>
                    <a:pt x="755" y="18"/>
                    <a:pt x="738" y="16"/>
                  </a:cubicBezTo>
                  <a:cubicBezTo>
                    <a:pt x="688" y="9"/>
                    <a:pt x="639" y="4"/>
                    <a:pt x="590" y="0"/>
                  </a:cubicBezTo>
                  <a:cubicBezTo>
                    <a:pt x="582" y="0"/>
                    <a:pt x="574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4622175" y="1365500"/>
              <a:ext cx="25175" cy="26225"/>
            </a:xfrm>
            <a:custGeom>
              <a:avLst/>
              <a:gdLst/>
              <a:ahLst/>
              <a:cxnLst/>
              <a:rect l="l" t="t" r="r" b="b"/>
              <a:pathLst>
                <a:path w="1007" h="1049" extrusionOk="0">
                  <a:moveTo>
                    <a:pt x="521" y="1"/>
                  </a:moveTo>
                  <a:cubicBezTo>
                    <a:pt x="515" y="1"/>
                    <a:pt x="509" y="2"/>
                    <a:pt x="503" y="3"/>
                  </a:cubicBezTo>
                  <a:cubicBezTo>
                    <a:pt x="470" y="7"/>
                    <a:pt x="430" y="13"/>
                    <a:pt x="399" y="19"/>
                  </a:cubicBezTo>
                  <a:lnTo>
                    <a:pt x="391" y="21"/>
                  </a:lnTo>
                  <a:cubicBezTo>
                    <a:pt x="387" y="21"/>
                    <a:pt x="384" y="22"/>
                    <a:pt x="381" y="24"/>
                  </a:cubicBezTo>
                  <a:cubicBezTo>
                    <a:pt x="340" y="38"/>
                    <a:pt x="300" y="55"/>
                    <a:pt x="262" y="77"/>
                  </a:cubicBezTo>
                  <a:cubicBezTo>
                    <a:pt x="254" y="80"/>
                    <a:pt x="247" y="85"/>
                    <a:pt x="240" y="90"/>
                  </a:cubicBezTo>
                  <a:cubicBezTo>
                    <a:pt x="210" y="114"/>
                    <a:pt x="180" y="139"/>
                    <a:pt x="150" y="164"/>
                  </a:cubicBezTo>
                  <a:cubicBezTo>
                    <a:pt x="147" y="168"/>
                    <a:pt x="144" y="171"/>
                    <a:pt x="140" y="174"/>
                  </a:cubicBezTo>
                  <a:cubicBezTo>
                    <a:pt x="114" y="206"/>
                    <a:pt x="90" y="239"/>
                    <a:pt x="68" y="275"/>
                  </a:cubicBezTo>
                  <a:cubicBezTo>
                    <a:pt x="63" y="282"/>
                    <a:pt x="59" y="290"/>
                    <a:pt x="54" y="299"/>
                  </a:cubicBezTo>
                  <a:cubicBezTo>
                    <a:pt x="41" y="332"/>
                    <a:pt x="27" y="369"/>
                    <a:pt x="16" y="402"/>
                  </a:cubicBezTo>
                  <a:cubicBezTo>
                    <a:pt x="15" y="407"/>
                    <a:pt x="13" y="411"/>
                    <a:pt x="13" y="414"/>
                  </a:cubicBezTo>
                  <a:cubicBezTo>
                    <a:pt x="12" y="419"/>
                    <a:pt x="11" y="423"/>
                    <a:pt x="11" y="427"/>
                  </a:cubicBezTo>
                  <a:cubicBezTo>
                    <a:pt x="7" y="459"/>
                    <a:pt x="2" y="500"/>
                    <a:pt x="0" y="530"/>
                  </a:cubicBezTo>
                  <a:lnTo>
                    <a:pt x="0" y="538"/>
                  </a:lnTo>
                  <a:cubicBezTo>
                    <a:pt x="0" y="635"/>
                    <a:pt x="29" y="701"/>
                    <a:pt x="72" y="784"/>
                  </a:cubicBezTo>
                  <a:cubicBezTo>
                    <a:pt x="75" y="791"/>
                    <a:pt x="79" y="799"/>
                    <a:pt x="85" y="806"/>
                  </a:cubicBezTo>
                  <a:cubicBezTo>
                    <a:pt x="109" y="841"/>
                    <a:pt x="138" y="875"/>
                    <a:pt x="169" y="906"/>
                  </a:cubicBezTo>
                  <a:cubicBezTo>
                    <a:pt x="200" y="933"/>
                    <a:pt x="235" y="958"/>
                    <a:pt x="271" y="979"/>
                  </a:cubicBezTo>
                  <a:cubicBezTo>
                    <a:pt x="279" y="985"/>
                    <a:pt x="288" y="989"/>
                    <a:pt x="297" y="993"/>
                  </a:cubicBezTo>
                  <a:cubicBezTo>
                    <a:pt x="336" y="1011"/>
                    <a:pt x="376" y="1025"/>
                    <a:pt x="417" y="1036"/>
                  </a:cubicBezTo>
                  <a:cubicBezTo>
                    <a:pt x="461" y="1044"/>
                    <a:pt x="504" y="1048"/>
                    <a:pt x="547" y="1048"/>
                  </a:cubicBezTo>
                  <a:cubicBezTo>
                    <a:pt x="642" y="1046"/>
                    <a:pt x="716" y="1019"/>
                    <a:pt x="798" y="975"/>
                  </a:cubicBezTo>
                  <a:cubicBezTo>
                    <a:pt x="935" y="893"/>
                    <a:pt x="1006" y="734"/>
                    <a:pt x="977" y="577"/>
                  </a:cubicBezTo>
                  <a:cubicBezTo>
                    <a:pt x="973" y="543"/>
                    <a:pt x="964" y="510"/>
                    <a:pt x="950" y="479"/>
                  </a:cubicBezTo>
                  <a:cubicBezTo>
                    <a:pt x="952" y="450"/>
                    <a:pt x="955" y="420"/>
                    <a:pt x="959" y="390"/>
                  </a:cubicBezTo>
                  <a:cubicBezTo>
                    <a:pt x="957" y="320"/>
                    <a:pt x="936" y="252"/>
                    <a:pt x="898" y="192"/>
                  </a:cubicBezTo>
                  <a:cubicBezTo>
                    <a:pt x="877" y="165"/>
                    <a:pt x="854" y="138"/>
                    <a:pt x="831" y="111"/>
                  </a:cubicBezTo>
                  <a:cubicBezTo>
                    <a:pt x="780" y="64"/>
                    <a:pt x="719" y="32"/>
                    <a:pt x="652" y="15"/>
                  </a:cubicBezTo>
                  <a:cubicBezTo>
                    <a:pt x="649" y="14"/>
                    <a:pt x="644" y="13"/>
                    <a:pt x="640" y="13"/>
                  </a:cubicBezTo>
                  <a:cubicBezTo>
                    <a:pt x="638" y="12"/>
                    <a:pt x="635" y="12"/>
                    <a:pt x="632" y="12"/>
                  </a:cubicBezTo>
                  <a:cubicBezTo>
                    <a:pt x="601" y="8"/>
                    <a:pt x="561" y="4"/>
                    <a:pt x="530" y="1"/>
                  </a:cubicBezTo>
                  <a:cubicBezTo>
                    <a:pt x="527" y="1"/>
                    <a:pt x="524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4597125" y="1485000"/>
              <a:ext cx="26050" cy="24500"/>
            </a:xfrm>
            <a:custGeom>
              <a:avLst/>
              <a:gdLst/>
              <a:ahLst/>
              <a:cxnLst/>
              <a:rect l="l" t="t" r="r" b="b"/>
              <a:pathLst>
                <a:path w="1042" h="980" extrusionOk="0">
                  <a:moveTo>
                    <a:pt x="536" y="0"/>
                  </a:moveTo>
                  <a:cubicBezTo>
                    <a:pt x="528" y="0"/>
                    <a:pt x="519" y="1"/>
                    <a:pt x="512" y="2"/>
                  </a:cubicBezTo>
                  <a:cubicBezTo>
                    <a:pt x="467" y="5"/>
                    <a:pt x="423" y="12"/>
                    <a:pt x="380" y="24"/>
                  </a:cubicBezTo>
                  <a:cubicBezTo>
                    <a:pt x="358" y="33"/>
                    <a:pt x="338" y="42"/>
                    <a:pt x="317" y="51"/>
                  </a:cubicBezTo>
                  <a:cubicBezTo>
                    <a:pt x="298" y="60"/>
                    <a:pt x="274" y="70"/>
                    <a:pt x="255" y="81"/>
                  </a:cubicBezTo>
                  <a:cubicBezTo>
                    <a:pt x="249" y="83"/>
                    <a:pt x="245" y="86"/>
                    <a:pt x="241" y="89"/>
                  </a:cubicBezTo>
                  <a:cubicBezTo>
                    <a:pt x="224" y="101"/>
                    <a:pt x="207" y="116"/>
                    <a:pt x="193" y="128"/>
                  </a:cubicBezTo>
                  <a:cubicBezTo>
                    <a:pt x="179" y="140"/>
                    <a:pt x="162" y="153"/>
                    <a:pt x="147" y="167"/>
                  </a:cubicBezTo>
                  <a:cubicBezTo>
                    <a:pt x="142" y="170"/>
                    <a:pt x="139" y="175"/>
                    <a:pt x="136" y="179"/>
                  </a:cubicBezTo>
                  <a:cubicBezTo>
                    <a:pt x="111" y="209"/>
                    <a:pt x="87" y="242"/>
                    <a:pt x="67" y="275"/>
                  </a:cubicBezTo>
                  <a:cubicBezTo>
                    <a:pt x="1" y="400"/>
                    <a:pt x="6" y="549"/>
                    <a:pt x="81" y="669"/>
                  </a:cubicBezTo>
                  <a:cubicBezTo>
                    <a:pt x="105" y="712"/>
                    <a:pt x="131" y="754"/>
                    <a:pt x="156" y="796"/>
                  </a:cubicBezTo>
                  <a:cubicBezTo>
                    <a:pt x="182" y="842"/>
                    <a:pt x="220" y="881"/>
                    <a:pt x="266" y="908"/>
                  </a:cubicBezTo>
                  <a:cubicBezTo>
                    <a:pt x="335" y="955"/>
                    <a:pt x="416" y="979"/>
                    <a:pt x="496" y="979"/>
                  </a:cubicBezTo>
                  <a:cubicBezTo>
                    <a:pt x="567" y="979"/>
                    <a:pt x="638" y="961"/>
                    <a:pt x="702" y="923"/>
                  </a:cubicBezTo>
                  <a:cubicBezTo>
                    <a:pt x="729" y="901"/>
                    <a:pt x="756" y="878"/>
                    <a:pt x="784" y="855"/>
                  </a:cubicBezTo>
                  <a:cubicBezTo>
                    <a:pt x="808" y="830"/>
                    <a:pt x="827" y="801"/>
                    <a:pt x="843" y="771"/>
                  </a:cubicBezTo>
                  <a:cubicBezTo>
                    <a:pt x="878" y="754"/>
                    <a:pt x="909" y="730"/>
                    <a:pt x="935" y="701"/>
                  </a:cubicBezTo>
                  <a:cubicBezTo>
                    <a:pt x="955" y="673"/>
                    <a:pt x="974" y="645"/>
                    <a:pt x="995" y="616"/>
                  </a:cubicBezTo>
                  <a:cubicBezTo>
                    <a:pt x="1026" y="556"/>
                    <a:pt x="1041" y="489"/>
                    <a:pt x="1040" y="421"/>
                  </a:cubicBezTo>
                  <a:cubicBezTo>
                    <a:pt x="1035" y="387"/>
                    <a:pt x="1029" y="354"/>
                    <a:pt x="1024" y="319"/>
                  </a:cubicBezTo>
                  <a:cubicBezTo>
                    <a:pt x="1003" y="251"/>
                    <a:pt x="964" y="190"/>
                    <a:pt x="913" y="141"/>
                  </a:cubicBezTo>
                  <a:cubicBezTo>
                    <a:pt x="846" y="81"/>
                    <a:pt x="765" y="38"/>
                    <a:pt x="678" y="16"/>
                  </a:cubicBezTo>
                  <a:cubicBezTo>
                    <a:pt x="636" y="4"/>
                    <a:pt x="586" y="3"/>
                    <a:pt x="545" y="1"/>
                  </a:cubicBezTo>
                  <a:cubicBezTo>
                    <a:pt x="542" y="0"/>
                    <a:pt x="539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4619675" y="1558825"/>
              <a:ext cx="20575" cy="20825"/>
            </a:xfrm>
            <a:custGeom>
              <a:avLst/>
              <a:gdLst/>
              <a:ahLst/>
              <a:cxnLst/>
              <a:rect l="l" t="t" r="r" b="b"/>
              <a:pathLst>
                <a:path w="823" h="833" extrusionOk="0">
                  <a:moveTo>
                    <a:pt x="393" y="1"/>
                  </a:moveTo>
                  <a:cubicBezTo>
                    <a:pt x="322" y="1"/>
                    <a:pt x="251" y="19"/>
                    <a:pt x="187" y="57"/>
                  </a:cubicBezTo>
                  <a:cubicBezTo>
                    <a:pt x="160" y="80"/>
                    <a:pt x="133" y="102"/>
                    <a:pt x="106" y="125"/>
                  </a:cubicBezTo>
                  <a:cubicBezTo>
                    <a:pt x="59" y="175"/>
                    <a:pt x="27" y="236"/>
                    <a:pt x="12" y="303"/>
                  </a:cubicBezTo>
                  <a:cubicBezTo>
                    <a:pt x="8" y="337"/>
                    <a:pt x="5" y="371"/>
                    <a:pt x="1" y="405"/>
                  </a:cubicBezTo>
                  <a:cubicBezTo>
                    <a:pt x="3" y="475"/>
                    <a:pt x="24" y="543"/>
                    <a:pt x="61" y="602"/>
                  </a:cubicBezTo>
                  <a:lnTo>
                    <a:pt x="91" y="649"/>
                  </a:lnTo>
                  <a:cubicBezTo>
                    <a:pt x="116" y="695"/>
                    <a:pt x="153" y="734"/>
                    <a:pt x="199" y="761"/>
                  </a:cubicBezTo>
                  <a:cubicBezTo>
                    <a:pt x="268" y="808"/>
                    <a:pt x="349" y="832"/>
                    <a:pt x="429" y="832"/>
                  </a:cubicBezTo>
                  <a:cubicBezTo>
                    <a:pt x="500" y="832"/>
                    <a:pt x="571" y="814"/>
                    <a:pt x="635" y="776"/>
                  </a:cubicBezTo>
                  <a:lnTo>
                    <a:pt x="717" y="708"/>
                  </a:lnTo>
                  <a:cubicBezTo>
                    <a:pt x="764" y="659"/>
                    <a:pt x="796" y="597"/>
                    <a:pt x="811" y="530"/>
                  </a:cubicBezTo>
                  <a:cubicBezTo>
                    <a:pt x="815" y="497"/>
                    <a:pt x="819" y="462"/>
                    <a:pt x="822" y="430"/>
                  </a:cubicBezTo>
                  <a:cubicBezTo>
                    <a:pt x="820" y="358"/>
                    <a:pt x="799" y="290"/>
                    <a:pt x="762" y="231"/>
                  </a:cubicBezTo>
                  <a:lnTo>
                    <a:pt x="732" y="184"/>
                  </a:lnTo>
                  <a:cubicBezTo>
                    <a:pt x="655" y="66"/>
                    <a:pt x="525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4600875" y="1648200"/>
              <a:ext cx="31475" cy="29275"/>
            </a:xfrm>
            <a:custGeom>
              <a:avLst/>
              <a:gdLst/>
              <a:ahLst/>
              <a:cxnLst/>
              <a:rect l="l" t="t" r="r" b="b"/>
              <a:pathLst>
                <a:path w="1259" h="1171" extrusionOk="0">
                  <a:moveTo>
                    <a:pt x="591" y="0"/>
                  </a:moveTo>
                  <a:cubicBezTo>
                    <a:pt x="575" y="0"/>
                    <a:pt x="560" y="1"/>
                    <a:pt x="544" y="3"/>
                  </a:cubicBezTo>
                  <a:cubicBezTo>
                    <a:pt x="499" y="8"/>
                    <a:pt x="455" y="15"/>
                    <a:pt x="410" y="26"/>
                  </a:cubicBezTo>
                  <a:cubicBezTo>
                    <a:pt x="382" y="36"/>
                    <a:pt x="355" y="46"/>
                    <a:pt x="329" y="59"/>
                  </a:cubicBezTo>
                  <a:cubicBezTo>
                    <a:pt x="303" y="70"/>
                    <a:pt x="277" y="83"/>
                    <a:pt x="253" y="97"/>
                  </a:cubicBezTo>
                  <a:cubicBezTo>
                    <a:pt x="247" y="100"/>
                    <a:pt x="243" y="104"/>
                    <a:pt x="237" y="107"/>
                  </a:cubicBezTo>
                  <a:cubicBezTo>
                    <a:pt x="205" y="132"/>
                    <a:pt x="173" y="158"/>
                    <a:pt x="142" y="186"/>
                  </a:cubicBezTo>
                  <a:cubicBezTo>
                    <a:pt x="134" y="193"/>
                    <a:pt x="126" y="202"/>
                    <a:pt x="119" y="212"/>
                  </a:cubicBezTo>
                  <a:cubicBezTo>
                    <a:pt x="95" y="241"/>
                    <a:pt x="72" y="274"/>
                    <a:pt x="52" y="306"/>
                  </a:cubicBezTo>
                  <a:cubicBezTo>
                    <a:pt x="49" y="309"/>
                    <a:pt x="47" y="312"/>
                    <a:pt x="46" y="314"/>
                  </a:cubicBezTo>
                  <a:cubicBezTo>
                    <a:pt x="34" y="347"/>
                    <a:pt x="22" y="378"/>
                    <a:pt x="11" y="409"/>
                  </a:cubicBezTo>
                  <a:cubicBezTo>
                    <a:pt x="7" y="443"/>
                    <a:pt x="4" y="476"/>
                    <a:pt x="1" y="510"/>
                  </a:cubicBezTo>
                  <a:cubicBezTo>
                    <a:pt x="3" y="568"/>
                    <a:pt x="16" y="627"/>
                    <a:pt x="39" y="681"/>
                  </a:cubicBezTo>
                  <a:cubicBezTo>
                    <a:pt x="60" y="735"/>
                    <a:pt x="83" y="792"/>
                    <a:pt x="116" y="842"/>
                  </a:cubicBezTo>
                  <a:cubicBezTo>
                    <a:pt x="123" y="853"/>
                    <a:pt x="130" y="862"/>
                    <a:pt x="138" y="872"/>
                  </a:cubicBezTo>
                  <a:cubicBezTo>
                    <a:pt x="167" y="910"/>
                    <a:pt x="197" y="945"/>
                    <a:pt x="230" y="980"/>
                  </a:cubicBezTo>
                  <a:cubicBezTo>
                    <a:pt x="272" y="1020"/>
                    <a:pt x="319" y="1055"/>
                    <a:pt x="369" y="1084"/>
                  </a:cubicBezTo>
                  <a:cubicBezTo>
                    <a:pt x="415" y="1114"/>
                    <a:pt x="474" y="1132"/>
                    <a:pt x="524" y="1149"/>
                  </a:cubicBezTo>
                  <a:cubicBezTo>
                    <a:pt x="574" y="1163"/>
                    <a:pt x="627" y="1170"/>
                    <a:pt x="681" y="1170"/>
                  </a:cubicBezTo>
                  <a:cubicBezTo>
                    <a:pt x="684" y="1170"/>
                    <a:pt x="688" y="1170"/>
                    <a:pt x="691" y="1170"/>
                  </a:cubicBezTo>
                  <a:cubicBezTo>
                    <a:pt x="702" y="1170"/>
                    <a:pt x="714" y="1170"/>
                    <a:pt x="726" y="1168"/>
                  </a:cubicBezTo>
                  <a:cubicBezTo>
                    <a:pt x="759" y="1165"/>
                    <a:pt x="819" y="1158"/>
                    <a:pt x="860" y="1144"/>
                  </a:cubicBezTo>
                  <a:cubicBezTo>
                    <a:pt x="959" y="1110"/>
                    <a:pt x="1008" y="1075"/>
                    <a:pt x="1086" y="1006"/>
                  </a:cubicBezTo>
                  <a:cubicBezTo>
                    <a:pt x="1126" y="970"/>
                    <a:pt x="1157" y="921"/>
                    <a:pt x="1183" y="874"/>
                  </a:cubicBezTo>
                  <a:cubicBezTo>
                    <a:pt x="1188" y="865"/>
                    <a:pt x="1193" y="856"/>
                    <a:pt x="1196" y="846"/>
                  </a:cubicBezTo>
                  <a:cubicBezTo>
                    <a:pt x="1214" y="806"/>
                    <a:pt x="1229" y="764"/>
                    <a:pt x="1241" y="722"/>
                  </a:cubicBezTo>
                  <a:cubicBezTo>
                    <a:pt x="1250" y="679"/>
                    <a:pt x="1255" y="634"/>
                    <a:pt x="1256" y="590"/>
                  </a:cubicBezTo>
                  <a:cubicBezTo>
                    <a:pt x="1259" y="577"/>
                    <a:pt x="1259" y="565"/>
                    <a:pt x="1257" y="552"/>
                  </a:cubicBezTo>
                  <a:cubicBezTo>
                    <a:pt x="1257" y="546"/>
                    <a:pt x="1256" y="539"/>
                    <a:pt x="1255" y="533"/>
                  </a:cubicBezTo>
                  <a:cubicBezTo>
                    <a:pt x="1251" y="495"/>
                    <a:pt x="1246" y="457"/>
                    <a:pt x="1237" y="419"/>
                  </a:cubicBezTo>
                  <a:cubicBezTo>
                    <a:pt x="1235" y="408"/>
                    <a:pt x="1232" y="398"/>
                    <a:pt x="1227" y="388"/>
                  </a:cubicBezTo>
                  <a:cubicBezTo>
                    <a:pt x="1215" y="358"/>
                    <a:pt x="1194" y="300"/>
                    <a:pt x="1168" y="266"/>
                  </a:cubicBezTo>
                  <a:cubicBezTo>
                    <a:pt x="1145" y="233"/>
                    <a:pt x="1120" y="203"/>
                    <a:pt x="1093" y="174"/>
                  </a:cubicBezTo>
                  <a:cubicBezTo>
                    <a:pt x="1089" y="171"/>
                    <a:pt x="1085" y="166"/>
                    <a:pt x="1080" y="162"/>
                  </a:cubicBezTo>
                  <a:cubicBezTo>
                    <a:pt x="1047" y="133"/>
                    <a:pt x="1011" y="108"/>
                    <a:pt x="972" y="89"/>
                  </a:cubicBezTo>
                  <a:cubicBezTo>
                    <a:pt x="937" y="72"/>
                    <a:pt x="901" y="59"/>
                    <a:pt x="864" y="49"/>
                  </a:cubicBezTo>
                  <a:cubicBezTo>
                    <a:pt x="858" y="46"/>
                    <a:pt x="850" y="45"/>
                    <a:pt x="845" y="44"/>
                  </a:cubicBezTo>
                  <a:cubicBezTo>
                    <a:pt x="829" y="41"/>
                    <a:pt x="813" y="39"/>
                    <a:pt x="798" y="38"/>
                  </a:cubicBezTo>
                  <a:cubicBezTo>
                    <a:pt x="783" y="32"/>
                    <a:pt x="768" y="25"/>
                    <a:pt x="753" y="21"/>
                  </a:cubicBezTo>
                  <a:cubicBezTo>
                    <a:pt x="740" y="16"/>
                    <a:pt x="727" y="14"/>
                    <a:pt x="713" y="12"/>
                  </a:cubicBezTo>
                  <a:cubicBezTo>
                    <a:pt x="673" y="6"/>
                    <a:pt x="632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4562600" y="1580550"/>
              <a:ext cx="26775" cy="23800"/>
            </a:xfrm>
            <a:custGeom>
              <a:avLst/>
              <a:gdLst/>
              <a:ahLst/>
              <a:cxnLst/>
              <a:rect l="l" t="t" r="r" b="b"/>
              <a:pathLst>
                <a:path w="1071" h="952" extrusionOk="0">
                  <a:moveTo>
                    <a:pt x="546" y="1"/>
                  </a:moveTo>
                  <a:cubicBezTo>
                    <a:pt x="509" y="1"/>
                    <a:pt x="471" y="6"/>
                    <a:pt x="435" y="17"/>
                  </a:cubicBezTo>
                  <a:cubicBezTo>
                    <a:pt x="396" y="32"/>
                    <a:pt x="358" y="50"/>
                    <a:pt x="322" y="67"/>
                  </a:cubicBezTo>
                  <a:cubicBezTo>
                    <a:pt x="314" y="71"/>
                    <a:pt x="308" y="74"/>
                    <a:pt x="301" y="78"/>
                  </a:cubicBezTo>
                  <a:cubicBezTo>
                    <a:pt x="288" y="86"/>
                    <a:pt x="275" y="93"/>
                    <a:pt x="263" y="103"/>
                  </a:cubicBezTo>
                  <a:cubicBezTo>
                    <a:pt x="223" y="132"/>
                    <a:pt x="187" y="165"/>
                    <a:pt x="151" y="199"/>
                  </a:cubicBezTo>
                  <a:cubicBezTo>
                    <a:pt x="147" y="205"/>
                    <a:pt x="142" y="210"/>
                    <a:pt x="138" y="214"/>
                  </a:cubicBezTo>
                  <a:cubicBezTo>
                    <a:pt x="113" y="248"/>
                    <a:pt x="89" y="281"/>
                    <a:pt x="67" y="316"/>
                  </a:cubicBezTo>
                  <a:cubicBezTo>
                    <a:pt x="1" y="440"/>
                    <a:pt x="7" y="590"/>
                    <a:pt x="81" y="709"/>
                  </a:cubicBezTo>
                  <a:cubicBezTo>
                    <a:pt x="84" y="715"/>
                    <a:pt x="86" y="718"/>
                    <a:pt x="89" y="722"/>
                  </a:cubicBezTo>
                  <a:cubicBezTo>
                    <a:pt x="90" y="723"/>
                    <a:pt x="92" y="725"/>
                    <a:pt x="93" y="726"/>
                  </a:cubicBezTo>
                  <a:cubicBezTo>
                    <a:pt x="107" y="745"/>
                    <a:pt x="146" y="791"/>
                    <a:pt x="161" y="810"/>
                  </a:cubicBezTo>
                  <a:cubicBezTo>
                    <a:pt x="163" y="811"/>
                    <a:pt x="165" y="813"/>
                    <a:pt x="167" y="815"/>
                  </a:cubicBezTo>
                  <a:cubicBezTo>
                    <a:pt x="170" y="818"/>
                    <a:pt x="174" y="822"/>
                    <a:pt x="178" y="825"/>
                  </a:cubicBezTo>
                  <a:cubicBezTo>
                    <a:pt x="205" y="845"/>
                    <a:pt x="237" y="869"/>
                    <a:pt x="265" y="887"/>
                  </a:cubicBezTo>
                  <a:lnTo>
                    <a:pt x="272" y="891"/>
                  </a:lnTo>
                  <a:cubicBezTo>
                    <a:pt x="276" y="894"/>
                    <a:pt x="281" y="896"/>
                    <a:pt x="286" y="897"/>
                  </a:cubicBezTo>
                  <a:cubicBezTo>
                    <a:pt x="317" y="910"/>
                    <a:pt x="353" y="923"/>
                    <a:pt x="385" y="934"/>
                  </a:cubicBezTo>
                  <a:cubicBezTo>
                    <a:pt x="388" y="935"/>
                    <a:pt x="391" y="936"/>
                    <a:pt x="393" y="937"/>
                  </a:cubicBezTo>
                  <a:cubicBezTo>
                    <a:pt x="397" y="938"/>
                    <a:pt x="403" y="939"/>
                    <a:pt x="407" y="939"/>
                  </a:cubicBezTo>
                  <a:cubicBezTo>
                    <a:pt x="425" y="943"/>
                    <a:pt x="447" y="944"/>
                    <a:pt x="464" y="946"/>
                  </a:cubicBezTo>
                  <a:cubicBezTo>
                    <a:pt x="480" y="948"/>
                    <a:pt x="503" y="950"/>
                    <a:pt x="523" y="951"/>
                  </a:cubicBezTo>
                  <a:cubicBezTo>
                    <a:pt x="525" y="952"/>
                    <a:pt x="528" y="952"/>
                    <a:pt x="531" y="952"/>
                  </a:cubicBezTo>
                  <a:cubicBezTo>
                    <a:pt x="538" y="952"/>
                    <a:pt x="546" y="951"/>
                    <a:pt x="553" y="949"/>
                  </a:cubicBezTo>
                  <a:cubicBezTo>
                    <a:pt x="589" y="945"/>
                    <a:pt x="625" y="939"/>
                    <a:pt x="660" y="933"/>
                  </a:cubicBezTo>
                  <a:cubicBezTo>
                    <a:pt x="662" y="932"/>
                    <a:pt x="665" y="932"/>
                    <a:pt x="667" y="931"/>
                  </a:cubicBezTo>
                  <a:cubicBezTo>
                    <a:pt x="673" y="930"/>
                    <a:pt x="678" y="927"/>
                    <a:pt x="683" y="926"/>
                  </a:cubicBezTo>
                  <a:cubicBezTo>
                    <a:pt x="685" y="925"/>
                    <a:pt x="687" y="924"/>
                    <a:pt x="689" y="923"/>
                  </a:cubicBezTo>
                  <a:cubicBezTo>
                    <a:pt x="723" y="910"/>
                    <a:pt x="758" y="894"/>
                    <a:pt x="791" y="878"/>
                  </a:cubicBezTo>
                  <a:cubicBezTo>
                    <a:pt x="796" y="876"/>
                    <a:pt x="801" y="872"/>
                    <a:pt x="806" y="869"/>
                  </a:cubicBezTo>
                  <a:cubicBezTo>
                    <a:pt x="810" y="867"/>
                    <a:pt x="814" y="865"/>
                    <a:pt x="818" y="862"/>
                  </a:cubicBezTo>
                  <a:cubicBezTo>
                    <a:pt x="846" y="840"/>
                    <a:pt x="876" y="814"/>
                    <a:pt x="903" y="791"/>
                  </a:cubicBezTo>
                  <a:cubicBezTo>
                    <a:pt x="905" y="789"/>
                    <a:pt x="907" y="787"/>
                    <a:pt x="909" y="785"/>
                  </a:cubicBezTo>
                  <a:cubicBezTo>
                    <a:pt x="914" y="780"/>
                    <a:pt x="917" y="776"/>
                    <a:pt x="920" y="772"/>
                  </a:cubicBezTo>
                  <a:cubicBezTo>
                    <a:pt x="941" y="744"/>
                    <a:pt x="963" y="712"/>
                    <a:pt x="983" y="683"/>
                  </a:cubicBezTo>
                  <a:cubicBezTo>
                    <a:pt x="984" y="681"/>
                    <a:pt x="985" y="678"/>
                    <a:pt x="987" y="676"/>
                  </a:cubicBezTo>
                  <a:cubicBezTo>
                    <a:pt x="988" y="674"/>
                    <a:pt x="989" y="670"/>
                    <a:pt x="990" y="668"/>
                  </a:cubicBezTo>
                  <a:cubicBezTo>
                    <a:pt x="997" y="652"/>
                    <a:pt x="1006" y="627"/>
                    <a:pt x="1009" y="618"/>
                  </a:cubicBezTo>
                  <a:cubicBezTo>
                    <a:pt x="1014" y="604"/>
                    <a:pt x="1022" y="584"/>
                    <a:pt x="1028" y="567"/>
                  </a:cubicBezTo>
                  <a:cubicBezTo>
                    <a:pt x="1029" y="561"/>
                    <a:pt x="1030" y="555"/>
                    <a:pt x="1032" y="549"/>
                  </a:cubicBezTo>
                  <a:cubicBezTo>
                    <a:pt x="1070" y="393"/>
                    <a:pt x="1007" y="228"/>
                    <a:pt x="873" y="139"/>
                  </a:cubicBezTo>
                  <a:cubicBezTo>
                    <a:pt x="851" y="120"/>
                    <a:pt x="826" y="105"/>
                    <a:pt x="800" y="94"/>
                  </a:cubicBezTo>
                  <a:cubicBezTo>
                    <a:pt x="779" y="76"/>
                    <a:pt x="757" y="60"/>
                    <a:pt x="732" y="47"/>
                  </a:cubicBezTo>
                  <a:cubicBezTo>
                    <a:pt x="701" y="35"/>
                    <a:pt x="670" y="23"/>
                    <a:pt x="638" y="11"/>
                  </a:cubicBezTo>
                  <a:cubicBezTo>
                    <a:pt x="608" y="4"/>
                    <a:pt x="577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4530375" y="1428375"/>
              <a:ext cx="26750" cy="20375"/>
            </a:xfrm>
            <a:custGeom>
              <a:avLst/>
              <a:gdLst/>
              <a:ahLst/>
              <a:cxnLst/>
              <a:rect l="l" t="t" r="r" b="b"/>
              <a:pathLst>
                <a:path w="1070" h="815" extrusionOk="0">
                  <a:moveTo>
                    <a:pt x="379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5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7"/>
                  </a:cubicBezTo>
                  <a:cubicBezTo>
                    <a:pt x="6" y="442"/>
                    <a:pt x="11" y="475"/>
                    <a:pt x="17" y="509"/>
                  </a:cubicBezTo>
                  <a:cubicBezTo>
                    <a:pt x="37" y="578"/>
                    <a:pt x="76" y="639"/>
                    <a:pt x="128" y="688"/>
                  </a:cubicBezTo>
                  <a:lnTo>
                    <a:pt x="212" y="746"/>
                  </a:lnTo>
                  <a:cubicBezTo>
                    <a:pt x="269" y="777"/>
                    <a:pt x="332" y="792"/>
                    <a:pt x="395" y="792"/>
                  </a:cubicBezTo>
                  <a:cubicBezTo>
                    <a:pt x="400" y="792"/>
                    <a:pt x="404" y="792"/>
                    <a:pt x="408" y="792"/>
                  </a:cubicBezTo>
                  <a:lnTo>
                    <a:pt x="684" y="814"/>
                  </a:lnTo>
                  <a:cubicBezTo>
                    <a:pt x="686" y="814"/>
                    <a:pt x="688" y="814"/>
                    <a:pt x="690" y="814"/>
                  </a:cubicBezTo>
                  <a:cubicBezTo>
                    <a:pt x="741" y="814"/>
                    <a:pt x="790" y="802"/>
                    <a:pt x="834" y="777"/>
                  </a:cubicBezTo>
                  <a:cubicBezTo>
                    <a:pt x="977" y="710"/>
                    <a:pt x="1069" y="566"/>
                    <a:pt x="1069" y="408"/>
                  </a:cubicBezTo>
                  <a:cubicBezTo>
                    <a:pt x="1063" y="374"/>
                    <a:pt x="1059" y="340"/>
                    <a:pt x="1053" y="307"/>
                  </a:cubicBezTo>
                  <a:cubicBezTo>
                    <a:pt x="1033" y="237"/>
                    <a:pt x="994" y="176"/>
                    <a:pt x="941" y="127"/>
                  </a:cubicBezTo>
                  <a:cubicBezTo>
                    <a:pt x="914" y="108"/>
                    <a:pt x="886" y="88"/>
                    <a:pt x="858" y="69"/>
                  </a:cubicBezTo>
                  <a:cubicBezTo>
                    <a:pt x="801" y="38"/>
                    <a:pt x="738" y="23"/>
                    <a:pt x="675" y="23"/>
                  </a:cubicBezTo>
                  <a:cubicBezTo>
                    <a:pt x="670" y="23"/>
                    <a:pt x="666" y="23"/>
                    <a:pt x="662" y="23"/>
                  </a:cubicBezTo>
                  <a:lnTo>
                    <a:pt x="385" y="1"/>
                  </a:lnTo>
                  <a:cubicBezTo>
                    <a:pt x="383" y="1"/>
                    <a:pt x="38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4610375" y="1413000"/>
              <a:ext cx="20550" cy="20825"/>
            </a:xfrm>
            <a:custGeom>
              <a:avLst/>
              <a:gdLst/>
              <a:ahLst/>
              <a:cxnLst/>
              <a:rect l="l" t="t" r="r" b="b"/>
              <a:pathLst>
                <a:path w="822" h="833" extrusionOk="0">
                  <a:moveTo>
                    <a:pt x="402" y="1"/>
                  </a:moveTo>
                  <a:cubicBezTo>
                    <a:pt x="327" y="1"/>
                    <a:pt x="252" y="20"/>
                    <a:pt x="186" y="57"/>
                  </a:cubicBezTo>
                  <a:cubicBezTo>
                    <a:pt x="159" y="80"/>
                    <a:pt x="132" y="103"/>
                    <a:pt x="105" y="125"/>
                  </a:cubicBezTo>
                  <a:cubicBezTo>
                    <a:pt x="58" y="175"/>
                    <a:pt x="26" y="237"/>
                    <a:pt x="10" y="304"/>
                  </a:cubicBezTo>
                  <a:cubicBezTo>
                    <a:pt x="7" y="337"/>
                    <a:pt x="3" y="372"/>
                    <a:pt x="0" y="405"/>
                  </a:cubicBezTo>
                  <a:cubicBezTo>
                    <a:pt x="2" y="475"/>
                    <a:pt x="23" y="543"/>
                    <a:pt x="60" y="603"/>
                  </a:cubicBezTo>
                  <a:lnTo>
                    <a:pt x="89" y="650"/>
                  </a:lnTo>
                  <a:cubicBezTo>
                    <a:pt x="115" y="696"/>
                    <a:pt x="152" y="735"/>
                    <a:pt x="198" y="761"/>
                  </a:cubicBezTo>
                  <a:cubicBezTo>
                    <a:pt x="267" y="808"/>
                    <a:pt x="347" y="832"/>
                    <a:pt x="428" y="832"/>
                  </a:cubicBezTo>
                  <a:cubicBezTo>
                    <a:pt x="499" y="832"/>
                    <a:pt x="570" y="813"/>
                    <a:pt x="634" y="776"/>
                  </a:cubicBezTo>
                  <a:cubicBezTo>
                    <a:pt x="661" y="753"/>
                    <a:pt x="688" y="731"/>
                    <a:pt x="716" y="709"/>
                  </a:cubicBezTo>
                  <a:cubicBezTo>
                    <a:pt x="763" y="658"/>
                    <a:pt x="795" y="596"/>
                    <a:pt x="810" y="529"/>
                  </a:cubicBezTo>
                  <a:cubicBezTo>
                    <a:pt x="814" y="496"/>
                    <a:pt x="818" y="462"/>
                    <a:pt x="821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73" y="98"/>
                    <a:pt x="586" y="36"/>
                    <a:pt x="485" y="9"/>
                  </a:cubicBezTo>
                  <a:cubicBezTo>
                    <a:pt x="458" y="3"/>
                    <a:pt x="43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4583750" y="1254275"/>
              <a:ext cx="30700" cy="25050"/>
            </a:xfrm>
            <a:custGeom>
              <a:avLst/>
              <a:gdLst/>
              <a:ahLst/>
              <a:cxnLst/>
              <a:rect l="l" t="t" r="r" b="b"/>
              <a:pathLst>
                <a:path w="1228" h="1002" extrusionOk="0">
                  <a:moveTo>
                    <a:pt x="490" y="0"/>
                  </a:moveTo>
                  <a:cubicBezTo>
                    <a:pt x="482" y="0"/>
                    <a:pt x="475" y="1"/>
                    <a:pt x="468" y="2"/>
                  </a:cubicBezTo>
                  <a:cubicBezTo>
                    <a:pt x="428" y="5"/>
                    <a:pt x="389" y="13"/>
                    <a:pt x="350" y="20"/>
                  </a:cubicBezTo>
                  <a:cubicBezTo>
                    <a:pt x="342" y="21"/>
                    <a:pt x="335" y="24"/>
                    <a:pt x="327" y="26"/>
                  </a:cubicBezTo>
                  <a:cubicBezTo>
                    <a:pt x="320" y="28"/>
                    <a:pt x="312" y="30"/>
                    <a:pt x="304" y="33"/>
                  </a:cubicBezTo>
                  <a:cubicBezTo>
                    <a:pt x="267" y="50"/>
                    <a:pt x="228" y="66"/>
                    <a:pt x="191" y="85"/>
                  </a:cubicBezTo>
                  <a:cubicBezTo>
                    <a:pt x="164" y="108"/>
                    <a:pt x="137" y="131"/>
                    <a:pt x="110" y="153"/>
                  </a:cubicBezTo>
                  <a:cubicBezTo>
                    <a:pt x="73" y="190"/>
                    <a:pt x="46" y="234"/>
                    <a:pt x="33" y="284"/>
                  </a:cubicBezTo>
                  <a:cubicBezTo>
                    <a:pt x="17" y="314"/>
                    <a:pt x="9" y="348"/>
                    <a:pt x="11" y="382"/>
                  </a:cubicBezTo>
                  <a:cubicBezTo>
                    <a:pt x="1" y="433"/>
                    <a:pt x="4" y="485"/>
                    <a:pt x="21" y="534"/>
                  </a:cubicBezTo>
                  <a:cubicBezTo>
                    <a:pt x="56" y="641"/>
                    <a:pt x="117" y="738"/>
                    <a:pt x="199" y="816"/>
                  </a:cubicBezTo>
                  <a:cubicBezTo>
                    <a:pt x="240" y="851"/>
                    <a:pt x="283" y="883"/>
                    <a:pt x="330" y="910"/>
                  </a:cubicBezTo>
                  <a:cubicBezTo>
                    <a:pt x="376" y="938"/>
                    <a:pt x="432" y="955"/>
                    <a:pt x="481" y="972"/>
                  </a:cubicBezTo>
                  <a:cubicBezTo>
                    <a:pt x="501" y="980"/>
                    <a:pt x="523" y="985"/>
                    <a:pt x="545" y="987"/>
                  </a:cubicBezTo>
                  <a:cubicBezTo>
                    <a:pt x="589" y="994"/>
                    <a:pt x="636" y="1001"/>
                    <a:pt x="682" y="1001"/>
                  </a:cubicBezTo>
                  <a:cubicBezTo>
                    <a:pt x="690" y="1001"/>
                    <a:pt x="697" y="1001"/>
                    <a:pt x="705" y="1000"/>
                  </a:cubicBezTo>
                  <a:cubicBezTo>
                    <a:pt x="815" y="995"/>
                    <a:pt x="924" y="961"/>
                    <a:pt x="1020" y="904"/>
                  </a:cubicBezTo>
                  <a:cubicBezTo>
                    <a:pt x="1156" y="822"/>
                    <a:pt x="1227" y="663"/>
                    <a:pt x="1197" y="507"/>
                  </a:cubicBezTo>
                  <a:cubicBezTo>
                    <a:pt x="1194" y="454"/>
                    <a:pt x="1176" y="403"/>
                    <a:pt x="1146" y="359"/>
                  </a:cubicBezTo>
                  <a:cubicBezTo>
                    <a:pt x="1123" y="332"/>
                    <a:pt x="1101" y="305"/>
                    <a:pt x="1078" y="276"/>
                  </a:cubicBezTo>
                  <a:cubicBezTo>
                    <a:pt x="1045" y="247"/>
                    <a:pt x="1007" y="223"/>
                    <a:pt x="966" y="207"/>
                  </a:cubicBezTo>
                  <a:cubicBezTo>
                    <a:pt x="957" y="196"/>
                    <a:pt x="949" y="187"/>
                    <a:pt x="941" y="177"/>
                  </a:cubicBezTo>
                  <a:cubicBezTo>
                    <a:pt x="930" y="166"/>
                    <a:pt x="919" y="156"/>
                    <a:pt x="907" y="148"/>
                  </a:cubicBezTo>
                  <a:cubicBezTo>
                    <a:pt x="872" y="122"/>
                    <a:pt x="828" y="87"/>
                    <a:pt x="785" y="68"/>
                  </a:cubicBezTo>
                  <a:cubicBezTo>
                    <a:pt x="750" y="52"/>
                    <a:pt x="712" y="40"/>
                    <a:pt x="675" y="26"/>
                  </a:cubicBezTo>
                  <a:cubicBezTo>
                    <a:pt x="667" y="24"/>
                    <a:pt x="660" y="20"/>
                    <a:pt x="652" y="19"/>
                  </a:cubicBezTo>
                  <a:cubicBezTo>
                    <a:pt x="606" y="8"/>
                    <a:pt x="559" y="3"/>
                    <a:pt x="512" y="2"/>
                  </a:cubicBezTo>
                  <a:cubicBezTo>
                    <a:pt x="504" y="1"/>
                    <a:pt x="49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4632875" y="1318700"/>
              <a:ext cx="32775" cy="22400"/>
            </a:xfrm>
            <a:custGeom>
              <a:avLst/>
              <a:gdLst/>
              <a:ahLst/>
              <a:cxnLst/>
              <a:rect l="l" t="t" r="r" b="b"/>
              <a:pathLst>
                <a:path w="1311" h="896" extrusionOk="0">
                  <a:moveTo>
                    <a:pt x="607" y="0"/>
                  </a:moveTo>
                  <a:cubicBezTo>
                    <a:pt x="601" y="0"/>
                    <a:pt x="596" y="1"/>
                    <a:pt x="590" y="1"/>
                  </a:cubicBezTo>
                  <a:cubicBezTo>
                    <a:pt x="520" y="3"/>
                    <a:pt x="450" y="14"/>
                    <a:pt x="382" y="31"/>
                  </a:cubicBezTo>
                  <a:cubicBezTo>
                    <a:pt x="88" y="119"/>
                    <a:pt x="0" y="494"/>
                    <a:pt x="226" y="702"/>
                  </a:cubicBezTo>
                  <a:cubicBezTo>
                    <a:pt x="236" y="712"/>
                    <a:pt x="247" y="721"/>
                    <a:pt x="257" y="729"/>
                  </a:cubicBezTo>
                  <a:cubicBezTo>
                    <a:pt x="295" y="758"/>
                    <a:pt x="334" y="785"/>
                    <a:pt x="374" y="809"/>
                  </a:cubicBezTo>
                  <a:cubicBezTo>
                    <a:pt x="386" y="816"/>
                    <a:pt x="399" y="821"/>
                    <a:pt x="412" y="826"/>
                  </a:cubicBezTo>
                  <a:cubicBezTo>
                    <a:pt x="454" y="845"/>
                    <a:pt x="498" y="861"/>
                    <a:pt x="544" y="874"/>
                  </a:cubicBezTo>
                  <a:cubicBezTo>
                    <a:pt x="602" y="888"/>
                    <a:pt x="661" y="896"/>
                    <a:pt x="721" y="896"/>
                  </a:cubicBezTo>
                  <a:cubicBezTo>
                    <a:pt x="773" y="896"/>
                    <a:pt x="825" y="889"/>
                    <a:pt x="874" y="876"/>
                  </a:cubicBezTo>
                  <a:cubicBezTo>
                    <a:pt x="892" y="879"/>
                    <a:pt x="910" y="881"/>
                    <a:pt x="928" y="881"/>
                  </a:cubicBezTo>
                  <a:cubicBezTo>
                    <a:pt x="960" y="881"/>
                    <a:pt x="992" y="876"/>
                    <a:pt x="1022" y="865"/>
                  </a:cubicBezTo>
                  <a:cubicBezTo>
                    <a:pt x="1074" y="852"/>
                    <a:pt x="1122" y="825"/>
                    <a:pt x="1160" y="788"/>
                  </a:cubicBezTo>
                  <a:cubicBezTo>
                    <a:pt x="1203" y="758"/>
                    <a:pt x="1237" y="717"/>
                    <a:pt x="1260" y="670"/>
                  </a:cubicBezTo>
                  <a:lnTo>
                    <a:pt x="1295" y="575"/>
                  </a:lnTo>
                  <a:cubicBezTo>
                    <a:pt x="1311" y="508"/>
                    <a:pt x="1309" y="439"/>
                    <a:pt x="1289" y="373"/>
                  </a:cubicBezTo>
                  <a:lnTo>
                    <a:pt x="1245" y="275"/>
                  </a:lnTo>
                  <a:cubicBezTo>
                    <a:pt x="1208" y="216"/>
                    <a:pt x="1156" y="167"/>
                    <a:pt x="1094" y="135"/>
                  </a:cubicBezTo>
                  <a:cubicBezTo>
                    <a:pt x="1062" y="113"/>
                    <a:pt x="1029" y="96"/>
                    <a:pt x="994" y="82"/>
                  </a:cubicBezTo>
                  <a:cubicBezTo>
                    <a:pt x="930" y="57"/>
                    <a:pt x="865" y="30"/>
                    <a:pt x="797" y="18"/>
                  </a:cubicBezTo>
                  <a:cubicBezTo>
                    <a:pt x="748" y="10"/>
                    <a:pt x="697" y="6"/>
                    <a:pt x="647" y="2"/>
                  </a:cubicBezTo>
                  <a:cubicBezTo>
                    <a:pt x="634" y="1"/>
                    <a:pt x="620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4662600" y="1387000"/>
              <a:ext cx="20550" cy="20800"/>
            </a:xfrm>
            <a:custGeom>
              <a:avLst/>
              <a:gdLst/>
              <a:ahLst/>
              <a:cxnLst/>
              <a:rect l="l" t="t" r="r" b="b"/>
              <a:pathLst>
                <a:path w="822" h="832" extrusionOk="0">
                  <a:moveTo>
                    <a:pt x="394" y="0"/>
                  </a:moveTo>
                  <a:cubicBezTo>
                    <a:pt x="323" y="0"/>
                    <a:pt x="252" y="19"/>
                    <a:pt x="188" y="56"/>
                  </a:cubicBezTo>
                  <a:lnTo>
                    <a:pt x="106" y="124"/>
                  </a:lnTo>
                  <a:cubicBezTo>
                    <a:pt x="59" y="173"/>
                    <a:pt x="27" y="235"/>
                    <a:pt x="11" y="302"/>
                  </a:cubicBezTo>
                  <a:cubicBezTo>
                    <a:pt x="7" y="335"/>
                    <a:pt x="4" y="370"/>
                    <a:pt x="1" y="402"/>
                  </a:cubicBezTo>
                  <a:cubicBezTo>
                    <a:pt x="3" y="473"/>
                    <a:pt x="24" y="542"/>
                    <a:pt x="61" y="601"/>
                  </a:cubicBezTo>
                  <a:lnTo>
                    <a:pt x="89" y="648"/>
                  </a:lnTo>
                  <a:cubicBezTo>
                    <a:pt x="116" y="694"/>
                    <a:pt x="154" y="733"/>
                    <a:pt x="200" y="759"/>
                  </a:cubicBezTo>
                  <a:cubicBezTo>
                    <a:pt x="239" y="792"/>
                    <a:pt x="286" y="815"/>
                    <a:pt x="337" y="824"/>
                  </a:cubicBezTo>
                  <a:cubicBezTo>
                    <a:pt x="364" y="829"/>
                    <a:pt x="392" y="832"/>
                    <a:pt x="419" y="832"/>
                  </a:cubicBezTo>
                  <a:cubicBezTo>
                    <a:pt x="494" y="832"/>
                    <a:pt x="569" y="812"/>
                    <a:pt x="635" y="775"/>
                  </a:cubicBezTo>
                  <a:cubicBezTo>
                    <a:pt x="662" y="752"/>
                    <a:pt x="689" y="730"/>
                    <a:pt x="717" y="707"/>
                  </a:cubicBezTo>
                  <a:cubicBezTo>
                    <a:pt x="764" y="656"/>
                    <a:pt x="796" y="595"/>
                    <a:pt x="812" y="528"/>
                  </a:cubicBezTo>
                  <a:lnTo>
                    <a:pt x="822" y="427"/>
                  </a:lnTo>
                  <a:cubicBezTo>
                    <a:pt x="820" y="357"/>
                    <a:pt x="799" y="289"/>
                    <a:pt x="763" y="230"/>
                  </a:cubicBezTo>
                  <a:lnTo>
                    <a:pt x="733" y="182"/>
                  </a:lnTo>
                  <a:cubicBezTo>
                    <a:pt x="707" y="137"/>
                    <a:pt x="670" y="98"/>
                    <a:pt x="623" y="71"/>
                  </a:cubicBezTo>
                  <a:cubicBezTo>
                    <a:pt x="554" y="24"/>
                    <a:pt x="474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4552025" y="1481700"/>
              <a:ext cx="23050" cy="28075"/>
            </a:xfrm>
            <a:custGeom>
              <a:avLst/>
              <a:gdLst/>
              <a:ahLst/>
              <a:cxnLst/>
              <a:rect l="l" t="t" r="r" b="b"/>
              <a:pathLst>
                <a:path w="922" h="1123" extrusionOk="0">
                  <a:moveTo>
                    <a:pt x="456" y="1"/>
                  </a:moveTo>
                  <a:cubicBezTo>
                    <a:pt x="386" y="3"/>
                    <a:pt x="318" y="23"/>
                    <a:pt x="258" y="60"/>
                  </a:cubicBezTo>
                  <a:cubicBezTo>
                    <a:pt x="216" y="90"/>
                    <a:pt x="171" y="123"/>
                    <a:pt x="140" y="165"/>
                  </a:cubicBezTo>
                  <a:cubicBezTo>
                    <a:pt x="84" y="228"/>
                    <a:pt x="44" y="303"/>
                    <a:pt x="24" y="385"/>
                  </a:cubicBezTo>
                  <a:cubicBezTo>
                    <a:pt x="8" y="433"/>
                    <a:pt x="7" y="489"/>
                    <a:pt x="3" y="537"/>
                  </a:cubicBezTo>
                  <a:cubicBezTo>
                    <a:pt x="0" y="586"/>
                    <a:pt x="14" y="645"/>
                    <a:pt x="23" y="690"/>
                  </a:cubicBezTo>
                  <a:cubicBezTo>
                    <a:pt x="26" y="708"/>
                    <a:pt x="32" y="727"/>
                    <a:pt x="39" y="744"/>
                  </a:cubicBezTo>
                  <a:cubicBezTo>
                    <a:pt x="57" y="788"/>
                    <a:pt x="77" y="844"/>
                    <a:pt x="109" y="885"/>
                  </a:cubicBezTo>
                  <a:cubicBezTo>
                    <a:pt x="134" y="919"/>
                    <a:pt x="162" y="953"/>
                    <a:pt x="193" y="984"/>
                  </a:cubicBezTo>
                  <a:cubicBezTo>
                    <a:pt x="224" y="1011"/>
                    <a:pt x="258" y="1036"/>
                    <a:pt x="294" y="1057"/>
                  </a:cubicBezTo>
                  <a:cubicBezTo>
                    <a:pt x="302" y="1063"/>
                    <a:pt x="310" y="1067"/>
                    <a:pt x="318" y="1072"/>
                  </a:cubicBezTo>
                  <a:cubicBezTo>
                    <a:pt x="357" y="1089"/>
                    <a:pt x="396" y="1103"/>
                    <a:pt x="437" y="1115"/>
                  </a:cubicBezTo>
                  <a:cubicBezTo>
                    <a:pt x="464" y="1120"/>
                    <a:pt x="490" y="1123"/>
                    <a:pt x="517" y="1123"/>
                  </a:cubicBezTo>
                  <a:cubicBezTo>
                    <a:pt x="699" y="1123"/>
                    <a:pt x="864" y="1001"/>
                    <a:pt x="911" y="819"/>
                  </a:cubicBezTo>
                  <a:cubicBezTo>
                    <a:pt x="915" y="784"/>
                    <a:pt x="919" y="751"/>
                    <a:pt x="922" y="717"/>
                  </a:cubicBezTo>
                  <a:cubicBezTo>
                    <a:pt x="920" y="647"/>
                    <a:pt x="899" y="579"/>
                    <a:pt x="861" y="519"/>
                  </a:cubicBezTo>
                  <a:lnTo>
                    <a:pt x="848" y="502"/>
                  </a:lnTo>
                  <a:cubicBezTo>
                    <a:pt x="849" y="497"/>
                    <a:pt x="852" y="492"/>
                    <a:pt x="853" y="486"/>
                  </a:cubicBezTo>
                  <a:cubicBezTo>
                    <a:pt x="872" y="384"/>
                    <a:pt x="855" y="278"/>
                    <a:pt x="804" y="188"/>
                  </a:cubicBezTo>
                  <a:cubicBezTo>
                    <a:pt x="780" y="161"/>
                    <a:pt x="759" y="134"/>
                    <a:pt x="736" y="106"/>
                  </a:cubicBezTo>
                  <a:cubicBezTo>
                    <a:pt x="685" y="59"/>
                    <a:pt x="624" y="27"/>
                    <a:pt x="558" y="12"/>
                  </a:cubicBezTo>
                  <a:cubicBezTo>
                    <a:pt x="524" y="7"/>
                    <a:pt x="490" y="4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4562300" y="1359600"/>
              <a:ext cx="27650" cy="23675"/>
            </a:xfrm>
            <a:custGeom>
              <a:avLst/>
              <a:gdLst/>
              <a:ahLst/>
              <a:cxnLst/>
              <a:rect l="l" t="t" r="r" b="b"/>
              <a:pathLst>
                <a:path w="1106" h="947" extrusionOk="0">
                  <a:moveTo>
                    <a:pt x="543" y="1"/>
                  </a:moveTo>
                  <a:cubicBezTo>
                    <a:pt x="494" y="3"/>
                    <a:pt x="446" y="11"/>
                    <a:pt x="398" y="22"/>
                  </a:cubicBezTo>
                  <a:cubicBezTo>
                    <a:pt x="351" y="33"/>
                    <a:pt x="298" y="61"/>
                    <a:pt x="260" y="80"/>
                  </a:cubicBezTo>
                  <a:cubicBezTo>
                    <a:pt x="246" y="86"/>
                    <a:pt x="233" y="95"/>
                    <a:pt x="221" y="105"/>
                  </a:cubicBezTo>
                  <a:cubicBezTo>
                    <a:pt x="187" y="132"/>
                    <a:pt x="137" y="165"/>
                    <a:pt x="109" y="205"/>
                  </a:cubicBezTo>
                  <a:cubicBezTo>
                    <a:pt x="72" y="242"/>
                    <a:pt x="45" y="287"/>
                    <a:pt x="31" y="337"/>
                  </a:cubicBezTo>
                  <a:cubicBezTo>
                    <a:pt x="10" y="383"/>
                    <a:pt x="1" y="434"/>
                    <a:pt x="4" y="485"/>
                  </a:cubicBezTo>
                  <a:cubicBezTo>
                    <a:pt x="10" y="518"/>
                    <a:pt x="15" y="553"/>
                    <a:pt x="20" y="586"/>
                  </a:cubicBezTo>
                  <a:cubicBezTo>
                    <a:pt x="41" y="656"/>
                    <a:pt x="80" y="717"/>
                    <a:pt x="132" y="766"/>
                  </a:cubicBezTo>
                  <a:cubicBezTo>
                    <a:pt x="141" y="776"/>
                    <a:pt x="152" y="785"/>
                    <a:pt x="163" y="794"/>
                  </a:cubicBezTo>
                  <a:cubicBezTo>
                    <a:pt x="194" y="817"/>
                    <a:pt x="227" y="840"/>
                    <a:pt x="259" y="861"/>
                  </a:cubicBezTo>
                  <a:cubicBezTo>
                    <a:pt x="265" y="864"/>
                    <a:pt x="270" y="867"/>
                    <a:pt x="275" y="871"/>
                  </a:cubicBezTo>
                  <a:lnTo>
                    <a:pt x="294" y="880"/>
                  </a:lnTo>
                  <a:cubicBezTo>
                    <a:pt x="329" y="895"/>
                    <a:pt x="367" y="908"/>
                    <a:pt x="405" y="921"/>
                  </a:cubicBezTo>
                  <a:cubicBezTo>
                    <a:pt x="417" y="926"/>
                    <a:pt x="430" y="929"/>
                    <a:pt x="443" y="932"/>
                  </a:cubicBezTo>
                  <a:cubicBezTo>
                    <a:pt x="488" y="940"/>
                    <a:pt x="534" y="944"/>
                    <a:pt x="579" y="946"/>
                  </a:cubicBezTo>
                  <a:cubicBezTo>
                    <a:pt x="593" y="946"/>
                    <a:pt x="606" y="946"/>
                    <a:pt x="619" y="944"/>
                  </a:cubicBezTo>
                  <a:cubicBezTo>
                    <a:pt x="664" y="940"/>
                    <a:pt x="711" y="932"/>
                    <a:pt x="755" y="921"/>
                  </a:cubicBezTo>
                  <a:cubicBezTo>
                    <a:pt x="762" y="919"/>
                    <a:pt x="767" y="917"/>
                    <a:pt x="773" y="915"/>
                  </a:cubicBezTo>
                  <a:cubicBezTo>
                    <a:pt x="812" y="901"/>
                    <a:pt x="850" y="881"/>
                    <a:pt x="887" y="864"/>
                  </a:cubicBezTo>
                  <a:cubicBezTo>
                    <a:pt x="958" y="816"/>
                    <a:pt x="1013" y="747"/>
                    <a:pt x="1047" y="669"/>
                  </a:cubicBezTo>
                  <a:cubicBezTo>
                    <a:pt x="1068" y="633"/>
                    <a:pt x="1085" y="595"/>
                    <a:pt x="1094" y="556"/>
                  </a:cubicBezTo>
                  <a:cubicBezTo>
                    <a:pt x="1098" y="523"/>
                    <a:pt x="1101" y="488"/>
                    <a:pt x="1105" y="456"/>
                  </a:cubicBezTo>
                  <a:cubicBezTo>
                    <a:pt x="1103" y="385"/>
                    <a:pt x="1082" y="316"/>
                    <a:pt x="1045" y="257"/>
                  </a:cubicBezTo>
                  <a:cubicBezTo>
                    <a:pt x="1017" y="221"/>
                    <a:pt x="985" y="175"/>
                    <a:pt x="946" y="145"/>
                  </a:cubicBezTo>
                  <a:cubicBezTo>
                    <a:pt x="911" y="118"/>
                    <a:pt x="870" y="83"/>
                    <a:pt x="825" y="63"/>
                  </a:cubicBezTo>
                  <a:cubicBezTo>
                    <a:pt x="781" y="43"/>
                    <a:pt x="736" y="27"/>
                    <a:pt x="689" y="16"/>
                  </a:cubicBezTo>
                  <a:cubicBezTo>
                    <a:pt x="649" y="9"/>
                    <a:pt x="608" y="5"/>
                    <a:pt x="568" y="2"/>
                  </a:cubicBezTo>
                  <a:cubicBezTo>
                    <a:pt x="559" y="2"/>
                    <a:pt x="551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4556925" y="1314325"/>
              <a:ext cx="24825" cy="20075"/>
            </a:xfrm>
            <a:custGeom>
              <a:avLst/>
              <a:gdLst/>
              <a:ahLst/>
              <a:cxnLst/>
              <a:rect l="l" t="t" r="r" b="b"/>
              <a:pathLst>
                <a:path w="993" h="803" extrusionOk="0">
                  <a:moveTo>
                    <a:pt x="380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6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8"/>
                  </a:cubicBezTo>
                  <a:cubicBezTo>
                    <a:pt x="6" y="442"/>
                    <a:pt x="12" y="475"/>
                    <a:pt x="17" y="510"/>
                  </a:cubicBezTo>
                  <a:cubicBezTo>
                    <a:pt x="38" y="578"/>
                    <a:pt x="76" y="639"/>
                    <a:pt x="128" y="688"/>
                  </a:cubicBezTo>
                  <a:cubicBezTo>
                    <a:pt x="156" y="708"/>
                    <a:pt x="185" y="727"/>
                    <a:pt x="213" y="748"/>
                  </a:cubicBezTo>
                  <a:cubicBezTo>
                    <a:pt x="271" y="778"/>
                    <a:pt x="336" y="793"/>
                    <a:pt x="401" y="793"/>
                  </a:cubicBezTo>
                  <a:cubicBezTo>
                    <a:pt x="404" y="793"/>
                    <a:pt x="406" y="793"/>
                    <a:pt x="408" y="793"/>
                  </a:cubicBezTo>
                  <a:cubicBezTo>
                    <a:pt x="474" y="796"/>
                    <a:pt x="541" y="799"/>
                    <a:pt x="607" y="803"/>
                  </a:cubicBezTo>
                  <a:cubicBezTo>
                    <a:pt x="609" y="803"/>
                    <a:pt x="611" y="803"/>
                    <a:pt x="613" y="803"/>
                  </a:cubicBezTo>
                  <a:cubicBezTo>
                    <a:pt x="664" y="803"/>
                    <a:pt x="713" y="789"/>
                    <a:pt x="757" y="765"/>
                  </a:cubicBezTo>
                  <a:cubicBezTo>
                    <a:pt x="901" y="698"/>
                    <a:pt x="993" y="554"/>
                    <a:pt x="993" y="395"/>
                  </a:cubicBezTo>
                  <a:cubicBezTo>
                    <a:pt x="986" y="362"/>
                    <a:pt x="982" y="328"/>
                    <a:pt x="975" y="294"/>
                  </a:cubicBezTo>
                  <a:cubicBezTo>
                    <a:pt x="956" y="226"/>
                    <a:pt x="917" y="164"/>
                    <a:pt x="864" y="115"/>
                  </a:cubicBezTo>
                  <a:cubicBezTo>
                    <a:pt x="837" y="96"/>
                    <a:pt x="809" y="75"/>
                    <a:pt x="781" y="56"/>
                  </a:cubicBezTo>
                  <a:cubicBezTo>
                    <a:pt x="724" y="26"/>
                    <a:pt x="661" y="10"/>
                    <a:pt x="597" y="10"/>
                  </a:cubicBezTo>
                  <a:cubicBezTo>
                    <a:pt x="593" y="10"/>
                    <a:pt x="589" y="10"/>
                    <a:pt x="585" y="11"/>
                  </a:cubicBezTo>
                  <a:cubicBezTo>
                    <a:pt x="518" y="7"/>
                    <a:pt x="452" y="4"/>
                    <a:pt x="386" y="1"/>
                  </a:cubicBezTo>
                  <a:cubicBezTo>
                    <a:pt x="384" y="1"/>
                    <a:pt x="382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4525200" y="1546825"/>
              <a:ext cx="24300" cy="23725"/>
            </a:xfrm>
            <a:custGeom>
              <a:avLst/>
              <a:gdLst/>
              <a:ahLst/>
              <a:cxnLst/>
              <a:rect l="l" t="t" r="r" b="b"/>
              <a:pathLst>
                <a:path w="972" h="949" extrusionOk="0">
                  <a:moveTo>
                    <a:pt x="469" y="0"/>
                  </a:moveTo>
                  <a:cubicBezTo>
                    <a:pt x="465" y="0"/>
                    <a:pt x="461" y="0"/>
                    <a:pt x="456" y="1"/>
                  </a:cubicBezTo>
                  <a:cubicBezTo>
                    <a:pt x="418" y="4"/>
                    <a:pt x="381" y="11"/>
                    <a:pt x="343" y="18"/>
                  </a:cubicBezTo>
                  <a:cubicBezTo>
                    <a:pt x="338" y="19"/>
                    <a:pt x="334" y="20"/>
                    <a:pt x="330" y="21"/>
                  </a:cubicBezTo>
                  <a:cubicBezTo>
                    <a:pt x="246" y="48"/>
                    <a:pt x="170" y="95"/>
                    <a:pt x="109" y="159"/>
                  </a:cubicBezTo>
                  <a:cubicBezTo>
                    <a:pt x="65" y="204"/>
                    <a:pt x="21" y="281"/>
                    <a:pt x="11" y="344"/>
                  </a:cubicBezTo>
                  <a:cubicBezTo>
                    <a:pt x="6" y="380"/>
                    <a:pt x="2" y="417"/>
                    <a:pt x="0" y="453"/>
                  </a:cubicBezTo>
                  <a:cubicBezTo>
                    <a:pt x="0" y="457"/>
                    <a:pt x="0" y="461"/>
                    <a:pt x="0" y="464"/>
                  </a:cubicBezTo>
                  <a:cubicBezTo>
                    <a:pt x="2" y="483"/>
                    <a:pt x="7" y="505"/>
                    <a:pt x="9" y="518"/>
                  </a:cubicBezTo>
                  <a:cubicBezTo>
                    <a:pt x="11" y="532"/>
                    <a:pt x="14" y="557"/>
                    <a:pt x="19" y="575"/>
                  </a:cubicBezTo>
                  <a:cubicBezTo>
                    <a:pt x="26" y="611"/>
                    <a:pt x="64" y="682"/>
                    <a:pt x="67" y="689"/>
                  </a:cubicBezTo>
                  <a:cubicBezTo>
                    <a:pt x="70" y="697"/>
                    <a:pt x="75" y="703"/>
                    <a:pt x="79" y="710"/>
                  </a:cubicBezTo>
                  <a:cubicBezTo>
                    <a:pt x="104" y="744"/>
                    <a:pt x="131" y="778"/>
                    <a:pt x="161" y="808"/>
                  </a:cubicBezTo>
                  <a:cubicBezTo>
                    <a:pt x="193" y="835"/>
                    <a:pt x="226" y="860"/>
                    <a:pt x="262" y="881"/>
                  </a:cubicBezTo>
                  <a:cubicBezTo>
                    <a:pt x="268" y="885"/>
                    <a:pt x="275" y="889"/>
                    <a:pt x="281" y="892"/>
                  </a:cubicBezTo>
                  <a:cubicBezTo>
                    <a:pt x="318" y="910"/>
                    <a:pt x="357" y="924"/>
                    <a:pt x="397" y="934"/>
                  </a:cubicBezTo>
                  <a:cubicBezTo>
                    <a:pt x="401" y="936"/>
                    <a:pt x="405" y="937"/>
                    <a:pt x="409" y="937"/>
                  </a:cubicBezTo>
                  <a:cubicBezTo>
                    <a:pt x="446" y="943"/>
                    <a:pt x="483" y="946"/>
                    <a:pt x="521" y="948"/>
                  </a:cubicBezTo>
                  <a:cubicBezTo>
                    <a:pt x="524" y="949"/>
                    <a:pt x="527" y="949"/>
                    <a:pt x="530" y="949"/>
                  </a:cubicBezTo>
                  <a:cubicBezTo>
                    <a:pt x="569" y="949"/>
                    <a:pt x="617" y="936"/>
                    <a:pt x="645" y="931"/>
                  </a:cubicBezTo>
                  <a:cubicBezTo>
                    <a:pt x="684" y="924"/>
                    <a:pt x="745" y="890"/>
                    <a:pt x="764" y="880"/>
                  </a:cubicBezTo>
                  <a:cubicBezTo>
                    <a:pt x="802" y="862"/>
                    <a:pt x="840" y="822"/>
                    <a:pt x="866" y="799"/>
                  </a:cubicBezTo>
                  <a:cubicBezTo>
                    <a:pt x="932" y="722"/>
                    <a:pt x="968" y="622"/>
                    <a:pt x="971" y="521"/>
                  </a:cubicBezTo>
                  <a:cubicBezTo>
                    <a:pt x="969" y="508"/>
                    <a:pt x="968" y="496"/>
                    <a:pt x="966" y="484"/>
                  </a:cubicBezTo>
                  <a:cubicBezTo>
                    <a:pt x="967" y="467"/>
                    <a:pt x="969" y="449"/>
                    <a:pt x="972" y="432"/>
                  </a:cubicBezTo>
                  <a:cubicBezTo>
                    <a:pt x="969" y="362"/>
                    <a:pt x="949" y="293"/>
                    <a:pt x="911" y="233"/>
                  </a:cubicBezTo>
                  <a:cubicBezTo>
                    <a:pt x="865" y="161"/>
                    <a:pt x="800" y="101"/>
                    <a:pt x="724" y="60"/>
                  </a:cubicBezTo>
                  <a:cubicBezTo>
                    <a:pt x="686" y="41"/>
                    <a:pt x="647" y="27"/>
                    <a:pt x="607" y="16"/>
                  </a:cubicBezTo>
                  <a:cubicBezTo>
                    <a:pt x="571" y="4"/>
                    <a:pt x="506" y="2"/>
                    <a:pt x="481" y="1"/>
                  </a:cubicBezTo>
                  <a:cubicBezTo>
                    <a:pt x="477" y="0"/>
                    <a:pt x="473" y="0"/>
                    <a:pt x="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4538550" y="1639725"/>
              <a:ext cx="25975" cy="23850"/>
            </a:xfrm>
            <a:custGeom>
              <a:avLst/>
              <a:gdLst/>
              <a:ahLst/>
              <a:cxnLst/>
              <a:rect l="l" t="t" r="r" b="b"/>
              <a:pathLst>
                <a:path w="1039" h="954" extrusionOk="0">
                  <a:moveTo>
                    <a:pt x="637" y="1"/>
                  </a:moveTo>
                  <a:cubicBezTo>
                    <a:pt x="599" y="1"/>
                    <a:pt x="562" y="6"/>
                    <a:pt x="525" y="17"/>
                  </a:cubicBezTo>
                  <a:cubicBezTo>
                    <a:pt x="484" y="25"/>
                    <a:pt x="442" y="31"/>
                    <a:pt x="400" y="39"/>
                  </a:cubicBezTo>
                  <a:cubicBezTo>
                    <a:pt x="379" y="42"/>
                    <a:pt x="358" y="45"/>
                    <a:pt x="337" y="48"/>
                  </a:cubicBezTo>
                  <a:lnTo>
                    <a:pt x="307" y="54"/>
                  </a:lnTo>
                  <a:cubicBezTo>
                    <a:pt x="305" y="54"/>
                    <a:pt x="303" y="54"/>
                    <a:pt x="300" y="55"/>
                  </a:cubicBezTo>
                  <a:lnTo>
                    <a:pt x="204" y="99"/>
                  </a:lnTo>
                  <a:lnTo>
                    <a:pt x="123" y="166"/>
                  </a:lnTo>
                  <a:cubicBezTo>
                    <a:pt x="121" y="168"/>
                    <a:pt x="119" y="170"/>
                    <a:pt x="117" y="173"/>
                  </a:cubicBezTo>
                  <a:cubicBezTo>
                    <a:pt x="116" y="174"/>
                    <a:pt x="115" y="175"/>
                    <a:pt x="115" y="176"/>
                  </a:cubicBezTo>
                  <a:cubicBezTo>
                    <a:pt x="107" y="184"/>
                    <a:pt x="61" y="251"/>
                    <a:pt x="54" y="260"/>
                  </a:cubicBezTo>
                  <a:cubicBezTo>
                    <a:pt x="53" y="262"/>
                    <a:pt x="52" y="264"/>
                    <a:pt x="51" y="267"/>
                  </a:cubicBezTo>
                  <a:lnTo>
                    <a:pt x="49" y="271"/>
                  </a:lnTo>
                  <a:cubicBezTo>
                    <a:pt x="44" y="282"/>
                    <a:pt x="17" y="355"/>
                    <a:pt x="14" y="366"/>
                  </a:cubicBezTo>
                  <a:cubicBezTo>
                    <a:pt x="13" y="369"/>
                    <a:pt x="12" y="371"/>
                    <a:pt x="11" y="375"/>
                  </a:cubicBezTo>
                  <a:cubicBezTo>
                    <a:pt x="11" y="377"/>
                    <a:pt x="11" y="379"/>
                    <a:pt x="10" y="381"/>
                  </a:cubicBezTo>
                  <a:cubicBezTo>
                    <a:pt x="6" y="404"/>
                    <a:pt x="0" y="462"/>
                    <a:pt x="0" y="485"/>
                  </a:cubicBezTo>
                  <a:lnTo>
                    <a:pt x="0" y="487"/>
                  </a:lnTo>
                  <a:cubicBezTo>
                    <a:pt x="0" y="490"/>
                    <a:pt x="0" y="492"/>
                    <a:pt x="0" y="495"/>
                  </a:cubicBezTo>
                  <a:lnTo>
                    <a:pt x="0" y="499"/>
                  </a:lnTo>
                  <a:cubicBezTo>
                    <a:pt x="2" y="527"/>
                    <a:pt x="11" y="575"/>
                    <a:pt x="16" y="603"/>
                  </a:cubicBezTo>
                  <a:cubicBezTo>
                    <a:pt x="17" y="607"/>
                    <a:pt x="18" y="612"/>
                    <a:pt x="19" y="617"/>
                  </a:cubicBezTo>
                  <a:cubicBezTo>
                    <a:pt x="21" y="619"/>
                    <a:pt x="22" y="622"/>
                    <a:pt x="23" y="624"/>
                  </a:cubicBezTo>
                  <a:cubicBezTo>
                    <a:pt x="30" y="643"/>
                    <a:pt x="57" y="703"/>
                    <a:pt x="67" y="721"/>
                  </a:cubicBezTo>
                  <a:lnTo>
                    <a:pt x="69" y="727"/>
                  </a:lnTo>
                  <a:cubicBezTo>
                    <a:pt x="71" y="731"/>
                    <a:pt x="73" y="736"/>
                    <a:pt x="77" y="740"/>
                  </a:cubicBezTo>
                  <a:cubicBezTo>
                    <a:pt x="99" y="773"/>
                    <a:pt x="125" y="804"/>
                    <a:pt x="153" y="833"/>
                  </a:cubicBezTo>
                  <a:cubicBezTo>
                    <a:pt x="184" y="859"/>
                    <a:pt x="215" y="880"/>
                    <a:pt x="250" y="900"/>
                  </a:cubicBezTo>
                  <a:cubicBezTo>
                    <a:pt x="252" y="902"/>
                    <a:pt x="254" y="903"/>
                    <a:pt x="256" y="904"/>
                  </a:cubicBezTo>
                  <a:cubicBezTo>
                    <a:pt x="259" y="905"/>
                    <a:pt x="259" y="905"/>
                    <a:pt x="260" y="905"/>
                  </a:cubicBezTo>
                  <a:cubicBezTo>
                    <a:pt x="283" y="915"/>
                    <a:pt x="334" y="934"/>
                    <a:pt x="358" y="941"/>
                  </a:cubicBezTo>
                  <a:cubicBezTo>
                    <a:pt x="360" y="942"/>
                    <a:pt x="363" y="943"/>
                    <a:pt x="366" y="944"/>
                  </a:cubicBezTo>
                  <a:lnTo>
                    <a:pt x="370" y="944"/>
                  </a:lnTo>
                  <a:cubicBezTo>
                    <a:pt x="403" y="947"/>
                    <a:pt x="437" y="951"/>
                    <a:pt x="470" y="954"/>
                  </a:cubicBezTo>
                  <a:lnTo>
                    <a:pt x="473" y="954"/>
                  </a:lnTo>
                  <a:cubicBezTo>
                    <a:pt x="512" y="953"/>
                    <a:pt x="552" y="947"/>
                    <a:pt x="590" y="936"/>
                  </a:cubicBezTo>
                  <a:cubicBezTo>
                    <a:pt x="642" y="924"/>
                    <a:pt x="689" y="897"/>
                    <a:pt x="728" y="859"/>
                  </a:cubicBezTo>
                  <a:cubicBezTo>
                    <a:pt x="769" y="831"/>
                    <a:pt x="803" y="792"/>
                    <a:pt x="824" y="747"/>
                  </a:cubicBezTo>
                  <a:cubicBezTo>
                    <a:pt x="848" y="734"/>
                    <a:pt x="869" y="718"/>
                    <a:pt x="888" y="699"/>
                  </a:cubicBezTo>
                  <a:cubicBezTo>
                    <a:pt x="971" y="636"/>
                    <a:pt x="1023" y="540"/>
                    <a:pt x="1029" y="436"/>
                  </a:cubicBezTo>
                  <a:cubicBezTo>
                    <a:pt x="1038" y="385"/>
                    <a:pt x="1034" y="334"/>
                    <a:pt x="1018" y="285"/>
                  </a:cubicBezTo>
                  <a:cubicBezTo>
                    <a:pt x="1004" y="253"/>
                    <a:pt x="989" y="220"/>
                    <a:pt x="975" y="188"/>
                  </a:cubicBezTo>
                  <a:cubicBezTo>
                    <a:pt x="937" y="128"/>
                    <a:pt x="885" y="80"/>
                    <a:pt x="822" y="46"/>
                  </a:cubicBezTo>
                  <a:cubicBezTo>
                    <a:pt x="791" y="34"/>
                    <a:pt x="760" y="22"/>
                    <a:pt x="728" y="12"/>
                  </a:cubicBezTo>
                  <a:cubicBezTo>
                    <a:pt x="698" y="4"/>
                    <a:pt x="668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4613475" y="1598575"/>
              <a:ext cx="20525" cy="20800"/>
            </a:xfrm>
            <a:custGeom>
              <a:avLst/>
              <a:gdLst/>
              <a:ahLst/>
              <a:cxnLst/>
              <a:rect l="l" t="t" r="r" b="b"/>
              <a:pathLst>
                <a:path w="821" h="832" extrusionOk="0">
                  <a:moveTo>
                    <a:pt x="392" y="1"/>
                  </a:moveTo>
                  <a:cubicBezTo>
                    <a:pt x="322" y="1"/>
                    <a:pt x="251" y="19"/>
                    <a:pt x="186" y="57"/>
                  </a:cubicBezTo>
                  <a:lnTo>
                    <a:pt x="105" y="124"/>
                  </a:lnTo>
                  <a:cubicBezTo>
                    <a:pt x="59" y="175"/>
                    <a:pt x="26" y="237"/>
                    <a:pt x="11" y="304"/>
                  </a:cubicBezTo>
                  <a:cubicBezTo>
                    <a:pt x="8" y="337"/>
                    <a:pt x="4" y="371"/>
                    <a:pt x="0" y="404"/>
                  </a:cubicBezTo>
                  <a:cubicBezTo>
                    <a:pt x="3" y="474"/>
                    <a:pt x="23" y="542"/>
                    <a:pt x="61" y="603"/>
                  </a:cubicBezTo>
                  <a:lnTo>
                    <a:pt x="90" y="649"/>
                  </a:lnTo>
                  <a:cubicBezTo>
                    <a:pt x="115" y="696"/>
                    <a:pt x="153" y="734"/>
                    <a:pt x="198" y="761"/>
                  </a:cubicBezTo>
                  <a:cubicBezTo>
                    <a:pt x="268" y="808"/>
                    <a:pt x="348" y="832"/>
                    <a:pt x="429" y="832"/>
                  </a:cubicBezTo>
                  <a:cubicBezTo>
                    <a:pt x="500" y="832"/>
                    <a:pt x="571" y="813"/>
                    <a:pt x="635" y="776"/>
                  </a:cubicBezTo>
                  <a:lnTo>
                    <a:pt x="716" y="709"/>
                  </a:lnTo>
                  <a:cubicBezTo>
                    <a:pt x="762" y="658"/>
                    <a:pt x="796" y="597"/>
                    <a:pt x="811" y="530"/>
                  </a:cubicBezTo>
                  <a:cubicBezTo>
                    <a:pt x="814" y="496"/>
                    <a:pt x="817" y="463"/>
                    <a:pt x="820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54" y="66"/>
                    <a:pt x="525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4477250" y="1495825"/>
              <a:ext cx="25250" cy="21875"/>
            </a:xfrm>
            <a:custGeom>
              <a:avLst/>
              <a:gdLst/>
              <a:ahLst/>
              <a:cxnLst/>
              <a:rect l="l" t="t" r="r" b="b"/>
              <a:pathLst>
                <a:path w="1010" h="875" extrusionOk="0">
                  <a:moveTo>
                    <a:pt x="612" y="1"/>
                  </a:moveTo>
                  <a:cubicBezTo>
                    <a:pt x="607" y="1"/>
                    <a:pt x="603" y="1"/>
                    <a:pt x="599" y="1"/>
                  </a:cubicBezTo>
                  <a:cubicBezTo>
                    <a:pt x="546" y="3"/>
                    <a:pt x="494" y="11"/>
                    <a:pt x="442" y="21"/>
                  </a:cubicBezTo>
                  <a:cubicBezTo>
                    <a:pt x="424" y="25"/>
                    <a:pt x="406" y="30"/>
                    <a:pt x="387" y="37"/>
                  </a:cubicBezTo>
                  <a:cubicBezTo>
                    <a:pt x="336" y="55"/>
                    <a:pt x="288" y="76"/>
                    <a:pt x="241" y="101"/>
                  </a:cubicBezTo>
                  <a:cubicBezTo>
                    <a:pt x="224" y="111"/>
                    <a:pt x="207" y="122"/>
                    <a:pt x="192" y="135"/>
                  </a:cubicBezTo>
                  <a:lnTo>
                    <a:pt x="109" y="202"/>
                  </a:lnTo>
                  <a:cubicBezTo>
                    <a:pt x="90" y="230"/>
                    <a:pt x="71" y="258"/>
                    <a:pt x="51" y="286"/>
                  </a:cubicBezTo>
                  <a:cubicBezTo>
                    <a:pt x="39" y="317"/>
                    <a:pt x="27" y="349"/>
                    <a:pt x="15" y="380"/>
                  </a:cubicBezTo>
                  <a:cubicBezTo>
                    <a:pt x="1" y="430"/>
                    <a:pt x="0" y="482"/>
                    <a:pt x="13" y="532"/>
                  </a:cubicBezTo>
                  <a:cubicBezTo>
                    <a:pt x="24" y="602"/>
                    <a:pt x="54" y="666"/>
                    <a:pt x="99" y="720"/>
                  </a:cubicBezTo>
                  <a:lnTo>
                    <a:pt x="99" y="722"/>
                  </a:lnTo>
                  <a:cubicBezTo>
                    <a:pt x="117" y="752"/>
                    <a:pt x="144" y="776"/>
                    <a:pt x="174" y="793"/>
                  </a:cubicBezTo>
                  <a:cubicBezTo>
                    <a:pt x="214" y="825"/>
                    <a:pt x="261" y="848"/>
                    <a:pt x="312" y="857"/>
                  </a:cubicBezTo>
                  <a:cubicBezTo>
                    <a:pt x="319" y="860"/>
                    <a:pt x="327" y="862"/>
                    <a:pt x="334" y="863"/>
                  </a:cubicBezTo>
                  <a:cubicBezTo>
                    <a:pt x="375" y="871"/>
                    <a:pt x="415" y="874"/>
                    <a:pt x="456" y="875"/>
                  </a:cubicBezTo>
                  <a:cubicBezTo>
                    <a:pt x="497" y="872"/>
                    <a:pt x="538" y="866"/>
                    <a:pt x="578" y="857"/>
                  </a:cubicBezTo>
                  <a:cubicBezTo>
                    <a:pt x="587" y="856"/>
                    <a:pt x="595" y="853"/>
                    <a:pt x="602" y="851"/>
                  </a:cubicBezTo>
                  <a:cubicBezTo>
                    <a:pt x="642" y="837"/>
                    <a:pt x="681" y="819"/>
                    <a:pt x="718" y="799"/>
                  </a:cubicBezTo>
                  <a:cubicBezTo>
                    <a:pt x="725" y="795"/>
                    <a:pt x="732" y="791"/>
                    <a:pt x="738" y="785"/>
                  </a:cubicBezTo>
                  <a:cubicBezTo>
                    <a:pt x="756" y="773"/>
                    <a:pt x="774" y="758"/>
                    <a:pt x="791" y="744"/>
                  </a:cubicBezTo>
                  <a:cubicBezTo>
                    <a:pt x="881" y="703"/>
                    <a:pt x="949" y="628"/>
                    <a:pt x="978" y="534"/>
                  </a:cubicBezTo>
                  <a:cubicBezTo>
                    <a:pt x="1000" y="487"/>
                    <a:pt x="1010" y="436"/>
                    <a:pt x="1006" y="386"/>
                  </a:cubicBezTo>
                  <a:cubicBezTo>
                    <a:pt x="1001" y="351"/>
                    <a:pt x="995" y="317"/>
                    <a:pt x="990" y="284"/>
                  </a:cubicBezTo>
                  <a:cubicBezTo>
                    <a:pt x="970" y="215"/>
                    <a:pt x="931" y="153"/>
                    <a:pt x="879" y="105"/>
                  </a:cubicBezTo>
                  <a:lnTo>
                    <a:pt x="795" y="46"/>
                  </a:lnTo>
                  <a:cubicBezTo>
                    <a:pt x="739" y="16"/>
                    <a:pt x="675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4567325" y="1531450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70" y="1"/>
                  </a:moveTo>
                  <a:cubicBezTo>
                    <a:pt x="504" y="1"/>
                    <a:pt x="434" y="20"/>
                    <a:pt x="364" y="64"/>
                  </a:cubicBezTo>
                  <a:cubicBezTo>
                    <a:pt x="1" y="290"/>
                    <a:pt x="236" y="799"/>
                    <a:pt x="576" y="799"/>
                  </a:cubicBezTo>
                  <a:cubicBezTo>
                    <a:pt x="642" y="799"/>
                    <a:pt x="712" y="780"/>
                    <a:pt x="782" y="736"/>
                  </a:cubicBezTo>
                  <a:cubicBezTo>
                    <a:pt x="1144" y="509"/>
                    <a:pt x="910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4479375" y="1602325"/>
              <a:ext cx="31100" cy="27650"/>
            </a:xfrm>
            <a:custGeom>
              <a:avLst/>
              <a:gdLst/>
              <a:ahLst/>
              <a:cxnLst/>
              <a:rect l="l" t="t" r="r" b="b"/>
              <a:pathLst>
                <a:path w="1244" h="1106" extrusionOk="0">
                  <a:moveTo>
                    <a:pt x="455" y="1"/>
                  </a:moveTo>
                  <a:cubicBezTo>
                    <a:pt x="399" y="1"/>
                    <a:pt x="345" y="12"/>
                    <a:pt x="287" y="22"/>
                  </a:cubicBezTo>
                  <a:lnTo>
                    <a:pt x="190" y="65"/>
                  </a:lnTo>
                  <a:cubicBezTo>
                    <a:pt x="144" y="91"/>
                    <a:pt x="105" y="129"/>
                    <a:pt x="78" y="174"/>
                  </a:cubicBezTo>
                  <a:cubicBezTo>
                    <a:pt x="56" y="200"/>
                    <a:pt x="40" y="230"/>
                    <a:pt x="31" y="264"/>
                  </a:cubicBezTo>
                  <a:cubicBezTo>
                    <a:pt x="10" y="310"/>
                    <a:pt x="1" y="361"/>
                    <a:pt x="4" y="413"/>
                  </a:cubicBezTo>
                  <a:cubicBezTo>
                    <a:pt x="14" y="471"/>
                    <a:pt x="18" y="534"/>
                    <a:pt x="42" y="590"/>
                  </a:cubicBezTo>
                  <a:cubicBezTo>
                    <a:pt x="64" y="646"/>
                    <a:pt x="88" y="707"/>
                    <a:pt x="123" y="757"/>
                  </a:cubicBezTo>
                  <a:cubicBezTo>
                    <a:pt x="148" y="794"/>
                    <a:pt x="179" y="829"/>
                    <a:pt x="209" y="865"/>
                  </a:cubicBezTo>
                  <a:cubicBezTo>
                    <a:pt x="219" y="877"/>
                    <a:pt x="229" y="887"/>
                    <a:pt x="241" y="898"/>
                  </a:cubicBezTo>
                  <a:cubicBezTo>
                    <a:pt x="285" y="938"/>
                    <a:pt x="332" y="974"/>
                    <a:pt x="384" y="1005"/>
                  </a:cubicBezTo>
                  <a:cubicBezTo>
                    <a:pt x="435" y="1036"/>
                    <a:pt x="494" y="1055"/>
                    <a:pt x="551" y="1075"/>
                  </a:cubicBezTo>
                  <a:cubicBezTo>
                    <a:pt x="593" y="1088"/>
                    <a:pt x="636" y="1097"/>
                    <a:pt x="680" y="1099"/>
                  </a:cubicBezTo>
                  <a:cubicBezTo>
                    <a:pt x="708" y="1103"/>
                    <a:pt x="738" y="1106"/>
                    <a:pt x="766" y="1106"/>
                  </a:cubicBezTo>
                  <a:cubicBezTo>
                    <a:pt x="801" y="1102"/>
                    <a:pt x="837" y="1097"/>
                    <a:pt x="873" y="1089"/>
                  </a:cubicBezTo>
                  <a:cubicBezTo>
                    <a:pt x="875" y="1089"/>
                    <a:pt x="877" y="1088"/>
                    <a:pt x="879" y="1088"/>
                  </a:cubicBezTo>
                  <a:cubicBezTo>
                    <a:pt x="902" y="1081"/>
                    <a:pt x="923" y="1071"/>
                    <a:pt x="944" y="1061"/>
                  </a:cubicBezTo>
                  <a:cubicBezTo>
                    <a:pt x="970" y="1052"/>
                    <a:pt x="995" y="1039"/>
                    <a:pt x="1017" y="1024"/>
                  </a:cubicBezTo>
                  <a:cubicBezTo>
                    <a:pt x="1050" y="1000"/>
                    <a:pt x="1080" y="975"/>
                    <a:pt x="1109" y="947"/>
                  </a:cubicBezTo>
                  <a:cubicBezTo>
                    <a:pt x="1114" y="942"/>
                    <a:pt x="1118" y="937"/>
                    <a:pt x="1122" y="933"/>
                  </a:cubicBezTo>
                  <a:cubicBezTo>
                    <a:pt x="1146" y="902"/>
                    <a:pt x="1168" y="871"/>
                    <a:pt x="1188" y="839"/>
                  </a:cubicBezTo>
                  <a:cubicBezTo>
                    <a:pt x="1190" y="834"/>
                    <a:pt x="1192" y="829"/>
                    <a:pt x="1195" y="824"/>
                  </a:cubicBezTo>
                  <a:cubicBezTo>
                    <a:pt x="1211" y="790"/>
                    <a:pt x="1223" y="754"/>
                    <a:pt x="1232" y="718"/>
                  </a:cubicBezTo>
                  <a:cubicBezTo>
                    <a:pt x="1235" y="709"/>
                    <a:pt x="1243" y="624"/>
                    <a:pt x="1243" y="615"/>
                  </a:cubicBezTo>
                  <a:lnTo>
                    <a:pt x="1243" y="608"/>
                  </a:lnTo>
                  <a:cubicBezTo>
                    <a:pt x="1243" y="600"/>
                    <a:pt x="1228" y="511"/>
                    <a:pt x="1227" y="505"/>
                  </a:cubicBezTo>
                  <a:cubicBezTo>
                    <a:pt x="1220" y="479"/>
                    <a:pt x="1170" y="391"/>
                    <a:pt x="1172" y="391"/>
                  </a:cubicBezTo>
                  <a:lnTo>
                    <a:pt x="1172" y="391"/>
                  </a:lnTo>
                  <a:cubicBezTo>
                    <a:pt x="1173" y="391"/>
                    <a:pt x="1173" y="391"/>
                    <a:pt x="1173" y="391"/>
                  </a:cubicBezTo>
                  <a:cubicBezTo>
                    <a:pt x="1157" y="371"/>
                    <a:pt x="1118" y="323"/>
                    <a:pt x="1109" y="316"/>
                  </a:cubicBezTo>
                  <a:cubicBezTo>
                    <a:pt x="1095" y="304"/>
                    <a:pt x="1080" y="293"/>
                    <a:pt x="1064" y="283"/>
                  </a:cubicBezTo>
                  <a:cubicBezTo>
                    <a:pt x="1049" y="271"/>
                    <a:pt x="1039" y="265"/>
                    <a:pt x="1029" y="258"/>
                  </a:cubicBezTo>
                  <a:cubicBezTo>
                    <a:pt x="1019" y="243"/>
                    <a:pt x="1007" y="229"/>
                    <a:pt x="995" y="215"/>
                  </a:cubicBezTo>
                  <a:cubicBezTo>
                    <a:pt x="902" y="122"/>
                    <a:pt x="788" y="68"/>
                    <a:pt x="665" y="28"/>
                  </a:cubicBezTo>
                  <a:cubicBezTo>
                    <a:pt x="606" y="10"/>
                    <a:pt x="541" y="6"/>
                    <a:pt x="480" y="1"/>
                  </a:cubicBezTo>
                  <a:cubicBezTo>
                    <a:pt x="472" y="1"/>
                    <a:pt x="464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4508650" y="1612075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cubicBezTo>
                    <a:pt x="1" y="1"/>
                    <a:pt x="2" y="2"/>
                    <a:pt x="3" y="4"/>
                  </a:cubicBezTo>
                  <a:cubicBezTo>
                    <a:pt x="2" y="2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4508725" y="1612150"/>
              <a:ext cx="175" cy="275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0" y="1"/>
                  </a:moveTo>
                  <a:cubicBezTo>
                    <a:pt x="1" y="2"/>
                    <a:pt x="1" y="3"/>
                    <a:pt x="3" y="4"/>
                  </a:cubicBezTo>
                  <a:lnTo>
                    <a:pt x="3" y="4"/>
                  </a:lnTo>
                  <a:lnTo>
                    <a:pt x="0" y="1"/>
                  </a:lnTo>
                  <a:close/>
                  <a:moveTo>
                    <a:pt x="3" y="4"/>
                  </a:moveTo>
                  <a:lnTo>
                    <a:pt x="4" y="7"/>
                  </a:lnTo>
                  <a:cubicBezTo>
                    <a:pt x="5" y="7"/>
                    <a:pt x="5" y="7"/>
                    <a:pt x="5" y="8"/>
                  </a:cubicBezTo>
                  <a:lnTo>
                    <a:pt x="5" y="8"/>
                  </a:lnTo>
                  <a:cubicBezTo>
                    <a:pt x="4" y="6"/>
                    <a:pt x="3" y="5"/>
                    <a:pt x="3" y="4"/>
                  </a:cubicBezTo>
                  <a:close/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lnTo>
                    <a:pt x="5" y="8"/>
                  </a:lnTo>
                  <a:cubicBezTo>
                    <a:pt x="5" y="8"/>
                    <a:pt x="5" y="8"/>
                    <a:pt x="5" y="8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4498125" y="1689500"/>
              <a:ext cx="36650" cy="28975"/>
            </a:xfrm>
            <a:custGeom>
              <a:avLst/>
              <a:gdLst/>
              <a:ahLst/>
              <a:cxnLst/>
              <a:rect l="l" t="t" r="r" b="b"/>
              <a:pathLst>
                <a:path w="1466" h="1159" extrusionOk="0">
                  <a:moveTo>
                    <a:pt x="623" y="1"/>
                  </a:moveTo>
                  <a:cubicBezTo>
                    <a:pt x="559" y="1"/>
                    <a:pt x="495" y="9"/>
                    <a:pt x="433" y="24"/>
                  </a:cubicBezTo>
                  <a:cubicBezTo>
                    <a:pt x="375" y="37"/>
                    <a:pt x="321" y="65"/>
                    <a:pt x="270" y="91"/>
                  </a:cubicBezTo>
                  <a:cubicBezTo>
                    <a:pt x="218" y="117"/>
                    <a:pt x="172" y="161"/>
                    <a:pt x="128" y="198"/>
                  </a:cubicBezTo>
                  <a:cubicBezTo>
                    <a:pt x="34" y="300"/>
                    <a:pt x="1" y="444"/>
                    <a:pt x="39" y="578"/>
                  </a:cubicBezTo>
                  <a:cubicBezTo>
                    <a:pt x="82" y="702"/>
                    <a:pt x="151" y="816"/>
                    <a:pt x="243" y="909"/>
                  </a:cubicBezTo>
                  <a:cubicBezTo>
                    <a:pt x="288" y="956"/>
                    <a:pt x="345" y="993"/>
                    <a:pt x="398" y="1029"/>
                  </a:cubicBezTo>
                  <a:cubicBezTo>
                    <a:pt x="425" y="1047"/>
                    <a:pt x="453" y="1062"/>
                    <a:pt x="484" y="1075"/>
                  </a:cubicBezTo>
                  <a:cubicBezTo>
                    <a:pt x="600" y="1128"/>
                    <a:pt x="726" y="1156"/>
                    <a:pt x="854" y="1158"/>
                  </a:cubicBezTo>
                  <a:cubicBezTo>
                    <a:pt x="859" y="1159"/>
                    <a:pt x="864" y="1159"/>
                    <a:pt x="868" y="1159"/>
                  </a:cubicBezTo>
                  <a:cubicBezTo>
                    <a:pt x="928" y="1159"/>
                    <a:pt x="987" y="1147"/>
                    <a:pt x="1044" y="1136"/>
                  </a:cubicBezTo>
                  <a:cubicBezTo>
                    <a:pt x="1110" y="1122"/>
                    <a:pt x="1170" y="1090"/>
                    <a:pt x="1230" y="1063"/>
                  </a:cubicBezTo>
                  <a:cubicBezTo>
                    <a:pt x="1411" y="943"/>
                    <a:pt x="1466" y="704"/>
                    <a:pt x="1357" y="518"/>
                  </a:cubicBezTo>
                  <a:cubicBezTo>
                    <a:pt x="1336" y="488"/>
                    <a:pt x="1313" y="463"/>
                    <a:pt x="1287" y="439"/>
                  </a:cubicBezTo>
                  <a:cubicBezTo>
                    <a:pt x="1278" y="404"/>
                    <a:pt x="1265" y="371"/>
                    <a:pt x="1246" y="339"/>
                  </a:cubicBezTo>
                  <a:cubicBezTo>
                    <a:pt x="1240" y="329"/>
                    <a:pt x="1233" y="319"/>
                    <a:pt x="1226" y="309"/>
                  </a:cubicBezTo>
                  <a:cubicBezTo>
                    <a:pt x="1199" y="272"/>
                    <a:pt x="1170" y="238"/>
                    <a:pt x="1138" y="204"/>
                  </a:cubicBezTo>
                  <a:cubicBezTo>
                    <a:pt x="1098" y="163"/>
                    <a:pt x="1048" y="131"/>
                    <a:pt x="1000" y="101"/>
                  </a:cubicBezTo>
                  <a:cubicBezTo>
                    <a:pt x="965" y="80"/>
                    <a:pt x="928" y="63"/>
                    <a:pt x="889" y="51"/>
                  </a:cubicBezTo>
                  <a:cubicBezTo>
                    <a:pt x="851" y="35"/>
                    <a:pt x="810" y="22"/>
                    <a:pt x="769" y="14"/>
                  </a:cubicBezTo>
                  <a:cubicBezTo>
                    <a:pt x="721" y="5"/>
                    <a:pt x="672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4463925" y="1406125"/>
              <a:ext cx="39450" cy="29900"/>
            </a:xfrm>
            <a:custGeom>
              <a:avLst/>
              <a:gdLst/>
              <a:ahLst/>
              <a:cxnLst/>
              <a:rect l="l" t="t" r="r" b="b"/>
              <a:pathLst>
                <a:path w="1578" h="1196" extrusionOk="0">
                  <a:moveTo>
                    <a:pt x="389" y="1"/>
                  </a:moveTo>
                  <a:cubicBezTo>
                    <a:pt x="258" y="1"/>
                    <a:pt x="127" y="103"/>
                    <a:pt x="68" y="213"/>
                  </a:cubicBezTo>
                  <a:cubicBezTo>
                    <a:pt x="1" y="340"/>
                    <a:pt x="13" y="485"/>
                    <a:pt x="83" y="607"/>
                  </a:cubicBezTo>
                  <a:cubicBezTo>
                    <a:pt x="284" y="960"/>
                    <a:pt x="695" y="1196"/>
                    <a:pt x="1102" y="1196"/>
                  </a:cubicBezTo>
                  <a:cubicBezTo>
                    <a:pt x="1130" y="1196"/>
                    <a:pt x="1159" y="1195"/>
                    <a:pt x="1187" y="1192"/>
                  </a:cubicBezTo>
                  <a:cubicBezTo>
                    <a:pt x="1316" y="1181"/>
                    <a:pt x="1422" y="1130"/>
                    <a:pt x="1496" y="1023"/>
                  </a:cubicBezTo>
                  <a:cubicBezTo>
                    <a:pt x="1530" y="984"/>
                    <a:pt x="1551" y="936"/>
                    <a:pt x="1561" y="885"/>
                  </a:cubicBezTo>
                  <a:cubicBezTo>
                    <a:pt x="1577" y="818"/>
                    <a:pt x="1575" y="749"/>
                    <a:pt x="1555" y="683"/>
                  </a:cubicBezTo>
                  <a:cubicBezTo>
                    <a:pt x="1547" y="635"/>
                    <a:pt x="1538" y="585"/>
                    <a:pt x="1530" y="536"/>
                  </a:cubicBezTo>
                  <a:cubicBezTo>
                    <a:pt x="1513" y="441"/>
                    <a:pt x="1416" y="341"/>
                    <a:pt x="1335" y="299"/>
                  </a:cubicBezTo>
                  <a:cubicBezTo>
                    <a:pt x="1275" y="268"/>
                    <a:pt x="1210" y="253"/>
                    <a:pt x="1143" y="253"/>
                  </a:cubicBezTo>
                  <a:cubicBezTo>
                    <a:pt x="1131" y="253"/>
                    <a:pt x="1119" y="253"/>
                    <a:pt x="1107" y="254"/>
                  </a:cubicBezTo>
                  <a:cubicBezTo>
                    <a:pt x="1039" y="201"/>
                    <a:pt x="966" y="156"/>
                    <a:pt x="887" y="119"/>
                  </a:cubicBezTo>
                  <a:cubicBezTo>
                    <a:pt x="812" y="85"/>
                    <a:pt x="735" y="57"/>
                    <a:pt x="657" y="36"/>
                  </a:cubicBezTo>
                  <a:cubicBezTo>
                    <a:pt x="574" y="17"/>
                    <a:pt x="491" y="6"/>
                    <a:pt x="407" y="2"/>
                  </a:cubicBezTo>
                  <a:cubicBezTo>
                    <a:pt x="401" y="1"/>
                    <a:pt x="395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4478050" y="1317300"/>
              <a:ext cx="36075" cy="28225"/>
            </a:xfrm>
            <a:custGeom>
              <a:avLst/>
              <a:gdLst/>
              <a:ahLst/>
              <a:cxnLst/>
              <a:rect l="l" t="t" r="r" b="b"/>
              <a:pathLst>
                <a:path w="1443" h="1129" extrusionOk="0">
                  <a:moveTo>
                    <a:pt x="737" y="0"/>
                  </a:moveTo>
                  <a:cubicBezTo>
                    <a:pt x="716" y="0"/>
                    <a:pt x="696" y="1"/>
                    <a:pt x="675" y="3"/>
                  </a:cubicBezTo>
                  <a:cubicBezTo>
                    <a:pt x="592" y="9"/>
                    <a:pt x="511" y="24"/>
                    <a:pt x="432" y="48"/>
                  </a:cubicBezTo>
                  <a:cubicBezTo>
                    <a:pt x="377" y="66"/>
                    <a:pt x="324" y="88"/>
                    <a:pt x="272" y="115"/>
                  </a:cubicBezTo>
                  <a:cubicBezTo>
                    <a:pt x="190" y="158"/>
                    <a:pt x="126" y="232"/>
                    <a:pt x="80" y="310"/>
                  </a:cubicBezTo>
                  <a:cubicBezTo>
                    <a:pt x="14" y="420"/>
                    <a:pt x="1" y="572"/>
                    <a:pt x="43" y="693"/>
                  </a:cubicBezTo>
                  <a:cubicBezTo>
                    <a:pt x="58" y="743"/>
                    <a:pt x="82" y="791"/>
                    <a:pt x="112" y="833"/>
                  </a:cubicBezTo>
                  <a:cubicBezTo>
                    <a:pt x="147" y="876"/>
                    <a:pt x="179" y="921"/>
                    <a:pt x="222" y="955"/>
                  </a:cubicBezTo>
                  <a:cubicBezTo>
                    <a:pt x="262" y="987"/>
                    <a:pt x="304" y="1016"/>
                    <a:pt x="350" y="1040"/>
                  </a:cubicBezTo>
                  <a:cubicBezTo>
                    <a:pt x="399" y="1064"/>
                    <a:pt x="451" y="1082"/>
                    <a:pt x="504" y="1097"/>
                  </a:cubicBezTo>
                  <a:cubicBezTo>
                    <a:pt x="583" y="1117"/>
                    <a:pt x="664" y="1128"/>
                    <a:pt x="746" y="1129"/>
                  </a:cubicBezTo>
                  <a:cubicBezTo>
                    <a:pt x="833" y="1129"/>
                    <a:pt x="920" y="1118"/>
                    <a:pt x="1005" y="1095"/>
                  </a:cubicBezTo>
                  <a:cubicBezTo>
                    <a:pt x="1093" y="1073"/>
                    <a:pt x="1177" y="1037"/>
                    <a:pt x="1256" y="990"/>
                  </a:cubicBezTo>
                  <a:cubicBezTo>
                    <a:pt x="1342" y="931"/>
                    <a:pt x="1403" y="845"/>
                    <a:pt x="1431" y="744"/>
                  </a:cubicBezTo>
                  <a:cubicBezTo>
                    <a:pt x="1435" y="711"/>
                    <a:pt x="1438" y="676"/>
                    <a:pt x="1442" y="643"/>
                  </a:cubicBezTo>
                  <a:cubicBezTo>
                    <a:pt x="1440" y="572"/>
                    <a:pt x="1418" y="504"/>
                    <a:pt x="1382" y="445"/>
                  </a:cubicBezTo>
                  <a:lnTo>
                    <a:pt x="1374" y="432"/>
                  </a:lnTo>
                  <a:cubicBezTo>
                    <a:pt x="1376" y="358"/>
                    <a:pt x="1357" y="287"/>
                    <a:pt x="1317" y="225"/>
                  </a:cubicBezTo>
                  <a:cubicBezTo>
                    <a:pt x="1294" y="198"/>
                    <a:pt x="1271" y="171"/>
                    <a:pt x="1250" y="144"/>
                  </a:cubicBezTo>
                  <a:cubicBezTo>
                    <a:pt x="1199" y="98"/>
                    <a:pt x="1137" y="64"/>
                    <a:pt x="1070" y="49"/>
                  </a:cubicBezTo>
                  <a:cubicBezTo>
                    <a:pt x="1023" y="33"/>
                    <a:pt x="973" y="21"/>
                    <a:pt x="923" y="15"/>
                  </a:cubicBezTo>
                  <a:cubicBezTo>
                    <a:pt x="861" y="7"/>
                    <a:pt x="799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4490250" y="1243325"/>
              <a:ext cx="34525" cy="25375"/>
            </a:xfrm>
            <a:custGeom>
              <a:avLst/>
              <a:gdLst/>
              <a:ahLst/>
              <a:cxnLst/>
              <a:rect l="l" t="t" r="r" b="b"/>
              <a:pathLst>
                <a:path w="1381" h="1015" extrusionOk="0">
                  <a:moveTo>
                    <a:pt x="925" y="0"/>
                  </a:moveTo>
                  <a:cubicBezTo>
                    <a:pt x="874" y="0"/>
                    <a:pt x="823" y="9"/>
                    <a:pt x="775" y="27"/>
                  </a:cubicBezTo>
                  <a:cubicBezTo>
                    <a:pt x="646" y="36"/>
                    <a:pt x="519" y="44"/>
                    <a:pt x="390" y="54"/>
                  </a:cubicBezTo>
                  <a:cubicBezTo>
                    <a:pt x="320" y="55"/>
                    <a:pt x="252" y="77"/>
                    <a:pt x="191" y="114"/>
                  </a:cubicBezTo>
                  <a:cubicBezTo>
                    <a:pt x="106" y="172"/>
                    <a:pt x="43" y="260"/>
                    <a:pt x="15" y="360"/>
                  </a:cubicBezTo>
                  <a:cubicBezTo>
                    <a:pt x="0" y="427"/>
                    <a:pt x="1" y="497"/>
                    <a:pt x="22" y="563"/>
                  </a:cubicBezTo>
                  <a:cubicBezTo>
                    <a:pt x="39" y="610"/>
                    <a:pt x="61" y="655"/>
                    <a:pt x="85" y="698"/>
                  </a:cubicBezTo>
                  <a:cubicBezTo>
                    <a:pt x="112" y="738"/>
                    <a:pt x="143" y="776"/>
                    <a:pt x="176" y="811"/>
                  </a:cubicBezTo>
                  <a:cubicBezTo>
                    <a:pt x="218" y="859"/>
                    <a:pt x="277" y="897"/>
                    <a:pt x="330" y="928"/>
                  </a:cubicBezTo>
                  <a:cubicBezTo>
                    <a:pt x="385" y="960"/>
                    <a:pt x="443" y="983"/>
                    <a:pt x="506" y="996"/>
                  </a:cubicBezTo>
                  <a:cubicBezTo>
                    <a:pt x="550" y="1006"/>
                    <a:pt x="595" y="1012"/>
                    <a:pt x="642" y="1013"/>
                  </a:cubicBezTo>
                  <a:cubicBezTo>
                    <a:pt x="651" y="1014"/>
                    <a:pt x="659" y="1014"/>
                    <a:pt x="667" y="1014"/>
                  </a:cubicBezTo>
                  <a:cubicBezTo>
                    <a:pt x="676" y="1014"/>
                    <a:pt x="684" y="1014"/>
                    <a:pt x="693" y="1013"/>
                  </a:cubicBezTo>
                  <a:cubicBezTo>
                    <a:pt x="740" y="1009"/>
                    <a:pt x="787" y="1001"/>
                    <a:pt x="833" y="990"/>
                  </a:cubicBezTo>
                  <a:cubicBezTo>
                    <a:pt x="880" y="975"/>
                    <a:pt x="925" y="955"/>
                    <a:pt x="968" y="933"/>
                  </a:cubicBezTo>
                  <a:cubicBezTo>
                    <a:pt x="1027" y="906"/>
                    <a:pt x="1076" y="860"/>
                    <a:pt x="1124" y="818"/>
                  </a:cubicBezTo>
                  <a:cubicBezTo>
                    <a:pt x="1148" y="797"/>
                    <a:pt x="1168" y="772"/>
                    <a:pt x="1188" y="746"/>
                  </a:cubicBezTo>
                  <a:cubicBezTo>
                    <a:pt x="1220" y="727"/>
                    <a:pt x="1250" y="705"/>
                    <a:pt x="1276" y="678"/>
                  </a:cubicBezTo>
                  <a:cubicBezTo>
                    <a:pt x="1343" y="599"/>
                    <a:pt x="1380" y="500"/>
                    <a:pt x="1381" y="398"/>
                  </a:cubicBezTo>
                  <a:cubicBezTo>
                    <a:pt x="1373" y="294"/>
                    <a:pt x="1336" y="186"/>
                    <a:pt x="1253" y="118"/>
                  </a:cubicBezTo>
                  <a:cubicBezTo>
                    <a:pt x="1192" y="63"/>
                    <a:pt x="1115" y="28"/>
                    <a:pt x="1034" y="16"/>
                  </a:cubicBezTo>
                  <a:cubicBezTo>
                    <a:pt x="1027" y="13"/>
                    <a:pt x="1019" y="11"/>
                    <a:pt x="1011" y="9"/>
                  </a:cubicBezTo>
                  <a:cubicBezTo>
                    <a:pt x="983" y="3"/>
                    <a:pt x="954" y="0"/>
                    <a:pt x="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4437250" y="1262575"/>
              <a:ext cx="20900" cy="20725"/>
            </a:xfrm>
            <a:custGeom>
              <a:avLst/>
              <a:gdLst/>
              <a:ahLst/>
              <a:cxnLst/>
              <a:rect l="l" t="t" r="r" b="b"/>
              <a:pathLst>
                <a:path w="836" h="829" extrusionOk="0">
                  <a:moveTo>
                    <a:pt x="433" y="1"/>
                  </a:moveTo>
                  <a:cubicBezTo>
                    <a:pt x="355" y="1"/>
                    <a:pt x="277" y="25"/>
                    <a:pt x="211" y="74"/>
                  </a:cubicBezTo>
                  <a:cubicBezTo>
                    <a:pt x="172" y="95"/>
                    <a:pt x="136" y="121"/>
                    <a:pt x="106" y="152"/>
                  </a:cubicBezTo>
                  <a:cubicBezTo>
                    <a:pt x="87" y="180"/>
                    <a:pt x="66" y="208"/>
                    <a:pt x="47" y="236"/>
                  </a:cubicBezTo>
                  <a:cubicBezTo>
                    <a:pt x="15" y="297"/>
                    <a:pt x="0" y="364"/>
                    <a:pt x="1" y="432"/>
                  </a:cubicBezTo>
                  <a:cubicBezTo>
                    <a:pt x="1" y="433"/>
                    <a:pt x="1" y="433"/>
                    <a:pt x="1" y="434"/>
                  </a:cubicBezTo>
                  <a:lnTo>
                    <a:pt x="1" y="435"/>
                  </a:lnTo>
                  <a:cubicBezTo>
                    <a:pt x="1" y="436"/>
                    <a:pt x="17" y="535"/>
                    <a:pt x="17" y="537"/>
                  </a:cubicBezTo>
                  <a:lnTo>
                    <a:pt x="17" y="538"/>
                  </a:lnTo>
                  <a:cubicBezTo>
                    <a:pt x="17" y="538"/>
                    <a:pt x="17" y="539"/>
                    <a:pt x="17" y="540"/>
                  </a:cubicBezTo>
                  <a:cubicBezTo>
                    <a:pt x="30" y="573"/>
                    <a:pt x="44" y="606"/>
                    <a:pt x="62" y="638"/>
                  </a:cubicBezTo>
                  <a:cubicBezTo>
                    <a:pt x="69" y="638"/>
                    <a:pt x="69" y="639"/>
                    <a:pt x="69" y="639"/>
                  </a:cubicBezTo>
                  <a:cubicBezTo>
                    <a:pt x="70" y="640"/>
                    <a:pt x="136" y="720"/>
                    <a:pt x="137" y="721"/>
                  </a:cubicBezTo>
                  <a:cubicBezTo>
                    <a:pt x="162" y="746"/>
                    <a:pt x="191" y="767"/>
                    <a:pt x="224" y="782"/>
                  </a:cubicBezTo>
                  <a:lnTo>
                    <a:pt x="319" y="817"/>
                  </a:lnTo>
                  <a:lnTo>
                    <a:pt x="321" y="817"/>
                  </a:lnTo>
                  <a:cubicBezTo>
                    <a:pt x="321" y="817"/>
                    <a:pt x="421" y="828"/>
                    <a:pt x="423" y="828"/>
                  </a:cubicBezTo>
                  <a:lnTo>
                    <a:pt x="424" y="828"/>
                  </a:lnTo>
                  <a:cubicBezTo>
                    <a:pt x="459" y="825"/>
                    <a:pt x="494" y="820"/>
                    <a:pt x="530" y="811"/>
                  </a:cubicBezTo>
                  <a:cubicBezTo>
                    <a:pt x="531" y="811"/>
                    <a:pt x="532" y="811"/>
                    <a:pt x="533" y="810"/>
                  </a:cubicBezTo>
                  <a:cubicBezTo>
                    <a:pt x="567" y="797"/>
                    <a:pt x="601" y="782"/>
                    <a:pt x="633" y="765"/>
                  </a:cubicBezTo>
                  <a:lnTo>
                    <a:pt x="638" y="763"/>
                  </a:lnTo>
                  <a:cubicBezTo>
                    <a:pt x="639" y="762"/>
                    <a:pt x="640" y="761"/>
                    <a:pt x="641" y="760"/>
                  </a:cubicBezTo>
                  <a:cubicBezTo>
                    <a:pt x="642" y="760"/>
                    <a:pt x="642" y="759"/>
                    <a:pt x="643" y="759"/>
                  </a:cubicBezTo>
                  <a:cubicBezTo>
                    <a:pt x="653" y="750"/>
                    <a:pt x="715" y="700"/>
                    <a:pt x="725" y="691"/>
                  </a:cubicBezTo>
                  <a:cubicBezTo>
                    <a:pt x="726" y="690"/>
                    <a:pt x="727" y="689"/>
                    <a:pt x="728" y="688"/>
                  </a:cubicBezTo>
                  <a:lnTo>
                    <a:pt x="729" y="687"/>
                  </a:lnTo>
                  <a:cubicBezTo>
                    <a:pt x="732" y="682"/>
                    <a:pt x="786" y="606"/>
                    <a:pt x="788" y="602"/>
                  </a:cubicBezTo>
                  <a:cubicBezTo>
                    <a:pt x="788" y="602"/>
                    <a:pt x="788" y="601"/>
                    <a:pt x="788" y="601"/>
                  </a:cubicBezTo>
                  <a:cubicBezTo>
                    <a:pt x="789" y="600"/>
                    <a:pt x="790" y="599"/>
                    <a:pt x="790" y="598"/>
                  </a:cubicBezTo>
                  <a:cubicBezTo>
                    <a:pt x="791" y="595"/>
                    <a:pt x="825" y="506"/>
                    <a:pt x="826" y="503"/>
                  </a:cubicBezTo>
                  <a:lnTo>
                    <a:pt x="826" y="502"/>
                  </a:lnTo>
                  <a:lnTo>
                    <a:pt x="826" y="500"/>
                  </a:lnTo>
                  <a:cubicBezTo>
                    <a:pt x="826" y="499"/>
                    <a:pt x="835" y="400"/>
                    <a:pt x="835" y="399"/>
                  </a:cubicBezTo>
                  <a:lnTo>
                    <a:pt x="835" y="398"/>
                  </a:lnTo>
                  <a:cubicBezTo>
                    <a:pt x="834" y="364"/>
                    <a:pt x="828" y="329"/>
                    <a:pt x="819" y="296"/>
                  </a:cubicBezTo>
                  <a:cubicBezTo>
                    <a:pt x="809" y="260"/>
                    <a:pt x="794" y="226"/>
                    <a:pt x="775" y="195"/>
                  </a:cubicBezTo>
                  <a:cubicBezTo>
                    <a:pt x="755" y="164"/>
                    <a:pt x="732" y="135"/>
                    <a:pt x="705" y="111"/>
                  </a:cubicBezTo>
                  <a:cubicBezTo>
                    <a:pt x="678" y="88"/>
                    <a:pt x="648" y="69"/>
                    <a:pt x="618" y="50"/>
                  </a:cubicBezTo>
                  <a:cubicBezTo>
                    <a:pt x="618" y="49"/>
                    <a:pt x="617" y="49"/>
                    <a:pt x="616" y="48"/>
                  </a:cubicBezTo>
                  <a:cubicBezTo>
                    <a:pt x="559" y="16"/>
                    <a:pt x="496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4414825" y="1360850"/>
              <a:ext cx="22725" cy="20550"/>
            </a:xfrm>
            <a:custGeom>
              <a:avLst/>
              <a:gdLst/>
              <a:ahLst/>
              <a:cxnLst/>
              <a:rect l="l" t="t" r="r" b="b"/>
              <a:pathLst>
                <a:path w="909" h="822" extrusionOk="0">
                  <a:moveTo>
                    <a:pt x="452" y="1"/>
                  </a:moveTo>
                  <a:cubicBezTo>
                    <a:pt x="382" y="3"/>
                    <a:pt x="314" y="23"/>
                    <a:pt x="254" y="60"/>
                  </a:cubicBezTo>
                  <a:lnTo>
                    <a:pt x="207" y="89"/>
                  </a:lnTo>
                  <a:cubicBezTo>
                    <a:pt x="161" y="115"/>
                    <a:pt x="122" y="153"/>
                    <a:pt x="95" y="199"/>
                  </a:cubicBezTo>
                  <a:cubicBezTo>
                    <a:pt x="7" y="329"/>
                    <a:pt x="0" y="499"/>
                    <a:pt x="80" y="635"/>
                  </a:cubicBezTo>
                  <a:cubicBezTo>
                    <a:pt x="103" y="662"/>
                    <a:pt x="126" y="690"/>
                    <a:pt x="147" y="717"/>
                  </a:cubicBezTo>
                  <a:cubicBezTo>
                    <a:pt x="198" y="763"/>
                    <a:pt x="260" y="796"/>
                    <a:pt x="327" y="812"/>
                  </a:cubicBezTo>
                  <a:lnTo>
                    <a:pt x="427" y="822"/>
                  </a:lnTo>
                  <a:cubicBezTo>
                    <a:pt x="497" y="820"/>
                    <a:pt x="566" y="799"/>
                    <a:pt x="626" y="762"/>
                  </a:cubicBezTo>
                  <a:lnTo>
                    <a:pt x="672" y="732"/>
                  </a:lnTo>
                  <a:cubicBezTo>
                    <a:pt x="853" y="613"/>
                    <a:pt x="909" y="373"/>
                    <a:pt x="799" y="187"/>
                  </a:cubicBezTo>
                  <a:cubicBezTo>
                    <a:pt x="777" y="160"/>
                    <a:pt x="754" y="133"/>
                    <a:pt x="732" y="105"/>
                  </a:cubicBezTo>
                  <a:cubicBezTo>
                    <a:pt x="681" y="59"/>
                    <a:pt x="619" y="26"/>
                    <a:pt x="553" y="10"/>
                  </a:cubicBezTo>
                  <a:cubicBezTo>
                    <a:pt x="519" y="7"/>
                    <a:pt x="485" y="4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4416275" y="1452550"/>
              <a:ext cx="23625" cy="20675"/>
            </a:xfrm>
            <a:custGeom>
              <a:avLst/>
              <a:gdLst/>
              <a:ahLst/>
              <a:cxnLst/>
              <a:rect l="l" t="t" r="r" b="b"/>
              <a:pathLst>
                <a:path w="945" h="827" extrusionOk="0">
                  <a:moveTo>
                    <a:pt x="408" y="1"/>
                  </a:moveTo>
                  <a:cubicBezTo>
                    <a:pt x="384" y="1"/>
                    <a:pt x="359" y="4"/>
                    <a:pt x="336" y="10"/>
                  </a:cubicBezTo>
                  <a:cubicBezTo>
                    <a:pt x="178" y="38"/>
                    <a:pt x="51" y="153"/>
                    <a:pt x="11" y="308"/>
                  </a:cubicBezTo>
                  <a:cubicBezTo>
                    <a:pt x="8" y="341"/>
                    <a:pt x="4" y="376"/>
                    <a:pt x="1" y="409"/>
                  </a:cubicBezTo>
                  <a:cubicBezTo>
                    <a:pt x="3" y="478"/>
                    <a:pt x="23" y="548"/>
                    <a:pt x="61" y="607"/>
                  </a:cubicBezTo>
                  <a:lnTo>
                    <a:pt x="128" y="688"/>
                  </a:lnTo>
                  <a:cubicBezTo>
                    <a:pt x="179" y="735"/>
                    <a:pt x="240" y="767"/>
                    <a:pt x="307" y="782"/>
                  </a:cubicBezTo>
                  <a:lnTo>
                    <a:pt x="460" y="818"/>
                  </a:lnTo>
                  <a:cubicBezTo>
                    <a:pt x="487" y="823"/>
                    <a:pt x="515" y="826"/>
                    <a:pt x="542" y="826"/>
                  </a:cubicBezTo>
                  <a:cubicBezTo>
                    <a:pt x="723" y="826"/>
                    <a:pt x="888" y="704"/>
                    <a:pt x="935" y="522"/>
                  </a:cubicBezTo>
                  <a:cubicBezTo>
                    <a:pt x="938" y="488"/>
                    <a:pt x="942" y="455"/>
                    <a:pt x="945" y="421"/>
                  </a:cubicBezTo>
                  <a:cubicBezTo>
                    <a:pt x="944" y="351"/>
                    <a:pt x="922" y="283"/>
                    <a:pt x="886" y="222"/>
                  </a:cubicBezTo>
                  <a:cubicBezTo>
                    <a:pt x="863" y="195"/>
                    <a:pt x="840" y="168"/>
                    <a:pt x="819" y="141"/>
                  </a:cubicBezTo>
                  <a:cubicBezTo>
                    <a:pt x="768" y="95"/>
                    <a:pt x="706" y="62"/>
                    <a:pt x="639" y="47"/>
                  </a:cubicBezTo>
                  <a:cubicBezTo>
                    <a:pt x="588" y="35"/>
                    <a:pt x="538" y="24"/>
                    <a:pt x="487" y="12"/>
                  </a:cubicBezTo>
                  <a:cubicBezTo>
                    <a:pt x="461" y="4"/>
                    <a:pt x="434" y="1"/>
                    <a:pt x="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4421725" y="1533350"/>
              <a:ext cx="29125" cy="26175"/>
            </a:xfrm>
            <a:custGeom>
              <a:avLst/>
              <a:gdLst/>
              <a:ahLst/>
              <a:cxnLst/>
              <a:rect l="l" t="t" r="r" b="b"/>
              <a:pathLst>
                <a:path w="1165" h="1047" extrusionOk="0">
                  <a:moveTo>
                    <a:pt x="490" y="1"/>
                  </a:moveTo>
                  <a:cubicBezTo>
                    <a:pt x="473" y="1"/>
                    <a:pt x="455" y="2"/>
                    <a:pt x="437" y="5"/>
                  </a:cubicBezTo>
                  <a:cubicBezTo>
                    <a:pt x="388" y="10"/>
                    <a:pt x="338" y="19"/>
                    <a:pt x="290" y="32"/>
                  </a:cubicBezTo>
                  <a:cubicBezTo>
                    <a:pt x="238" y="45"/>
                    <a:pt x="190" y="72"/>
                    <a:pt x="152" y="110"/>
                  </a:cubicBezTo>
                  <a:cubicBezTo>
                    <a:pt x="109" y="139"/>
                    <a:pt x="74" y="180"/>
                    <a:pt x="52" y="228"/>
                  </a:cubicBezTo>
                  <a:lnTo>
                    <a:pt x="17" y="322"/>
                  </a:lnTo>
                  <a:cubicBezTo>
                    <a:pt x="1" y="389"/>
                    <a:pt x="3" y="458"/>
                    <a:pt x="22" y="524"/>
                  </a:cubicBezTo>
                  <a:cubicBezTo>
                    <a:pt x="30" y="547"/>
                    <a:pt x="38" y="570"/>
                    <a:pt x="47" y="593"/>
                  </a:cubicBezTo>
                  <a:cubicBezTo>
                    <a:pt x="57" y="619"/>
                    <a:pt x="69" y="645"/>
                    <a:pt x="81" y="670"/>
                  </a:cubicBezTo>
                  <a:cubicBezTo>
                    <a:pt x="93" y="695"/>
                    <a:pt x="102" y="721"/>
                    <a:pt x="116" y="745"/>
                  </a:cubicBezTo>
                  <a:cubicBezTo>
                    <a:pt x="145" y="796"/>
                    <a:pt x="185" y="840"/>
                    <a:pt x="221" y="881"/>
                  </a:cubicBezTo>
                  <a:cubicBezTo>
                    <a:pt x="229" y="890"/>
                    <a:pt x="236" y="896"/>
                    <a:pt x="244" y="903"/>
                  </a:cubicBezTo>
                  <a:cubicBezTo>
                    <a:pt x="260" y="917"/>
                    <a:pt x="280" y="929"/>
                    <a:pt x="296" y="940"/>
                  </a:cubicBezTo>
                  <a:cubicBezTo>
                    <a:pt x="312" y="952"/>
                    <a:pt x="329" y="966"/>
                    <a:pt x="348" y="976"/>
                  </a:cubicBezTo>
                  <a:cubicBezTo>
                    <a:pt x="355" y="981"/>
                    <a:pt x="363" y="984"/>
                    <a:pt x="371" y="987"/>
                  </a:cubicBezTo>
                  <a:cubicBezTo>
                    <a:pt x="404" y="1001"/>
                    <a:pt x="441" y="1014"/>
                    <a:pt x="475" y="1026"/>
                  </a:cubicBezTo>
                  <a:cubicBezTo>
                    <a:pt x="480" y="1028"/>
                    <a:pt x="484" y="1029"/>
                    <a:pt x="488" y="1030"/>
                  </a:cubicBezTo>
                  <a:cubicBezTo>
                    <a:pt x="529" y="1041"/>
                    <a:pt x="571" y="1046"/>
                    <a:pt x="614" y="1046"/>
                  </a:cubicBezTo>
                  <a:cubicBezTo>
                    <a:pt x="622" y="1046"/>
                    <a:pt x="630" y="1046"/>
                    <a:pt x="638" y="1046"/>
                  </a:cubicBezTo>
                  <a:cubicBezTo>
                    <a:pt x="775" y="1038"/>
                    <a:pt x="908" y="984"/>
                    <a:pt x="1000" y="880"/>
                  </a:cubicBezTo>
                  <a:cubicBezTo>
                    <a:pt x="1036" y="843"/>
                    <a:pt x="1063" y="799"/>
                    <a:pt x="1076" y="749"/>
                  </a:cubicBezTo>
                  <a:cubicBezTo>
                    <a:pt x="1090" y="730"/>
                    <a:pt x="1104" y="711"/>
                    <a:pt x="1118" y="691"/>
                  </a:cubicBezTo>
                  <a:cubicBezTo>
                    <a:pt x="1149" y="631"/>
                    <a:pt x="1165" y="563"/>
                    <a:pt x="1164" y="494"/>
                  </a:cubicBezTo>
                  <a:cubicBezTo>
                    <a:pt x="1158" y="461"/>
                    <a:pt x="1153" y="427"/>
                    <a:pt x="1147" y="394"/>
                  </a:cubicBezTo>
                  <a:cubicBezTo>
                    <a:pt x="1127" y="325"/>
                    <a:pt x="1088" y="263"/>
                    <a:pt x="1036" y="215"/>
                  </a:cubicBezTo>
                  <a:cubicBezTo>
                    <a:pt x="1024" y="202"/>
                    <a:pt x="1011" y="191"/>
                    <a:pt x="997" y="180"/>
                  </a:cubicBezTo>
                  <a:cubicBezTo>
                    <a:pt x="957" y="149"/>
                    <a:pt x="916" y="120"/>
                    <a:pt x="873" y="95"/>
                  </a:cubicBezTo>
                  <a:cubicBezTo>
                    <a:pt x="859" y="86"/>
                    <a:pt x="844" y="78"/>
                    <a:pt x="829" y="73"/>
                  </a:cubicBezTo>
                  <a:cubicBezTo>
                    <a:pt x="782" y="53"/>
                    <a:pt x="736" y="36"/>
                    <a:pt x="688" y="22"/>
                  </a:cubicBezTo>
                  <a:cubicBezTo>
                    <a:pt x="672" y="18"/>
                    <a:pt x="656" y="15"/>
                    <a:pt x="638" y="14"/>
                  </a:cubicBezTo>
                  <a:cubicBezTo>
                    <a:pt x="590" y="5"/>
                    <a:pt x="540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4425625" y="1628050"/>
              <a:ext cx="28925" cy="24300"/>
            </a:xfrm>
            <a:custGeom>
              <a:avLst/>
              <a:gdLst/>
              <a:ahLst/>
              <a:cxnLst/>
              <a:rect l="l" t="t" r="r" b="b"/>
              <a:pathLst>
                <a:path w="1157" h="972" extrusionOk="0">
                  <a:moveTo>
                    <a:pt x="607" y="0"/>
                  </a:moveTo>
                  <a:cubicBezTo>
                    <a:pt x="594" y="0"/>
                    <a:pt x="581" y="1"/>
                    <a:pt x="568" y="1"/>
                  </a:cubicBezTo>
                  <a:cubicBezTo>
                    <a:pt x="505" y="5"/>
                    <a:pt x="442" y="14"/>
                    <a:pt x="381" y="27"/>
                  </a:cubicBezTo>
                  <a:cubicBezTo>
                    <a:pt x="349" y="32"/>
                    <a:pt x="318" y="40"/>
                    <a:pt x="288" y="50"/>
                  </a:cubicBezTo>
                  <a:lnTo>
                    <a:pt x="192" y="94"/>
                  </a:lnTo>
                  <a:cubicBezTo>
                    <a:pt x="145" y="120"/>
                    <a:pt x="106" y="158"/>
                    <a:pt x="79" y="203"/>
                  </a:cubicBezTo>
                  <a:cubicBezTo>
                    <a:pt x="57" y="229"/>
                    <a:pt x="40" y="259"/>
                    <a:pt x="33" y="293"/>
                  </a:cubicBezTo>
                  <a:cubicBezTo>
                    <a:pt x="10" y="339"/>
                    <a:pt x="0" y="390"/>
                    <a:pt x="5" y="442"/>
                  </a:cubicBezTo>
                  <a:cubicBezTo>
                    <a:pt x="9" y="482"/>
                    <a:pt x="16" y="523"/>
                    <a:pt x="24" y="562"/>
                  </a:cubicBezTo>
                  <a:cubicBezTo>
                    <a:pt x="26" y="569"/>
                    <a:pt x="29" y="576"/>
                    <a:pt x="32" y="582"/>
                  </a:cubicBezTo>
                  <a:cubicBezTo>
                    <a:pt x="48" y="622"/>
                    <a:pt x="67" y="677"/>
                    <a:pt x="97" y="714"/>
                  </a:cubicBezTo>
                  <a:cubicBezTo>
                    <a:pt x="124" y="748"/>
                    <a:pt x="156" y="794"/>
                    <a:pt x="193" y="823"/>
                  </a:cubicBezTo>
                  <a:cubicBezTo>
                    <a:pt x="224" y="849"/>
                    <a:pt x="258" y="872"/>
                    <a:pt x="292" y="893"/>
                  </a:cubicBezTo>
                  <a:cubicBezTo>
                    <a:pt x="299" y="898"/>
                    <a:pt x="304" y="902"/>
                    <a:pt x="312" y="905"/>
                  </a:cubicBezTo>
                  <a:cubicBezTo>
                    <a:pt x="354" y="926"/>
                    <a:pt x="398" y="942"/>
                    <a:pt x="443" y="954"/>
                  </a:cubicBezTo>
                  <a:cubicBezTo>
                    <a:pt x="450" y="956"/>
                    <a:pt x="458" y="957"/>
                    <a:pt x="464" y="958"/>
                  </a:cubicBezTo>
                  <a:cubicBezTo>
                    <a:pt x="504" y="965"/>
                    <a:pt x="544" y="969"/>
                    <a:pt x="585" y="971"/>
                  </a:cubicBezTo>
                  <a:cubicBezTo>
                    <a:pt x="592" y="971"/>
                    <a:pt x="599" y="970"/>
                    <a:pt x="607" y="970"/>
                  </a:cubicBezTo>
                  <a:cubicBezTo>
                    <a:pt x="646" y="966"/>
                    <a:pt x="686" y="959"/>
                    <a:pt x="724" y="951"/>
                  </a:cubicBezTo>
                  <a:cubicBezTo>
                    <a:pt x="773" y="941"/>
                    <a:pt x="819" y="915"/>
                    <a:pt x="862" y="892"/>
                  </a:cubicBezTo>
                  <a:cubicBezTo>
                    <a:pt x="908" y="866"/>
                    <a:pt x="947" y="829"/>
                    <a:pt x="973" y="782"/>
                  </a:cubicBezTo>
                  <a:cubicBezTo>
                    <a:pt x="1001" y="728"/>
                    <a:pt x="1038" y="680"/>
                    <a:pt x="1081" y="637"/>
                  </a:cubicBezTo>
                  <a:cubicBezTo>
                    <a:pt x="1114" y="599"/>
                    <a:pt x="1137" y="551"/>
                    <a:pt x="1146" y="501"/>
                  </a:cubicBezTo>
                  <a:lnTo>
                    <a:pt x="1157" y="400"/>
                  </a:lnTo>
                  <a:cubicBezTo>
                    <a:pt x="1154" y="331"/>
                    <a:pt x="1134" y="261"/>
                    <a:pt x="1096" y="202"/>
                  </a:cubicBezTo>
                  <a:cubicBezTo>
                    <a:pt x="1073" y="175"/>
                    <a:pt x="1052" y="148"/>
                    <a:pt x="1029" y="120"/>
                  </a:cubicBezTo>
                  <a:cubicBezTo>
                    <a:pt x="978" y="73"/>
                    <a:pt x="917" y="41"/>
                    <a:pt x="850" y="26"/>
                  </a:cubicBezTo>
                  <a:cubicBezTo>
                    <a:pt x="788" y="14"/>
                    <a:pt x="724" y="6"/>
                    <a:pt x="661" y="2"/>
                  </a:cubicBezTo>
                  <a:cubicBezTo>
                    <a:pt x="643" y="1"/>
                    <a:pt x="625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4364600" y="1581700"/>
              <a:ext cx="24700" cy="21300"/>
            </a:xfrm>
            <a:custGeom>
              <a:avLst/>
              <a:gdLst/>
              <a:ahLst/>
              <a:cxnLst/>
              <a:rect l="l" t="t" r="r" b="b"/>
              <a:pathLst>
                <a:path w="988" h="852" extrusionOk="0">
                  <a:moveTo>
                    <a:pt x="530" y="1"/>
                  </a:moveTo>
                  <a:cubicBezTo>
                    <a:pt x="460" y="3"/>
                    <a:pt x="392" y="24"/>
                    <a:pt x="331" y="60"/>
                  </a:cubicBezTo>
                  <a:lnTo>
                    <a:pt x="237" y="120"/>
                  </a:lnTo>
                  <a:cubicBezTo>
                    <a:pt x="57" y="239"/>
                    <a:pt x="1" y="478"/>
                    <a:pt x="111" y="664"/>
                  </a:cubicBezTo>
                  <a:cubicBezTo>
                    <a:pt x="133" y="691"/>
                    <a:pt x="155" y="719"/>
                    <a:pt x="178" y="746"/>
                  </a:cubicBezTo>
                  <a:cubicBezTo>
                    <a:pt x="229" y="793"/>
                    <a:pt x="290" y="825"/>
                    <a:pt x="357" y="841"/>
                  </a:cubicBezTo>
                  <a:lnTo>
                    <a:pt x="458" y="851"/>
                  </a:lnTo>
                  <a:cubicBezTo>
                    <a:pt x="528" y="849"/>
                    <a:pt x="596" y="828"/>
                    <a:pt x="655" y="792"/>
                  </a:cubicBezTo>
                  <a:lnTo>
                    <a:pt x="750" y="733"/>
                  </a:lnTo>
                  <a:cubicBezTo>
                    <a:pt x="931" y="615"/>
                    <a:pt x="987" y="375"/>
                    <a:pt x="877" y="188"/>
                  </a:cubicBezTo>
                  <a:cubicBezTo>
                    <a:pt x="854" y="161"/>
                    <a:pt x="831" y="133"/>
                    <a:pt x="810" y="106"/>
                  </a:cubicBezTo>
                  <a:cubicBezTo>
                    <a:pt x="759" y="59"/>
                    <a:pt x="698" y="27"/>
                    <a:pt x="631" y="12"/>
                  </a:cubicBezTo>
                  <a:lnTo>
                    <a:pt x="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4328100" y="1465425"/>
              <a:ext cx="35975" cy="26225"/>
            </a:xfrm>
            <a:custGeom>
              <a:avLst/>
              <a:gdLst/>
              <a:ahLst/>
              <a:cxnLst/>
              <a:rect l="l" t="t" r="r" b="b"/>
              <a:pathLst>
                <a:path w="1439" h="1049" extrusionOk="0">
                  <a:moveTo>
                    <a:pt x="539" y="0"/>
                  </a:moveTo>
                  <a:cubicBezTo>
                    <a:pt x="521" y="0"/>
                    <a:pt x="503" y="1"/>
                    <a:pt x="486" y="3"/>
                  </a:cubicBezTo>
                  <a:cubicBezTo>
                    <a:pt x="443" y="9"/>
                    <a:pt x="396" y="12"/>
                    <a:pt x="355" y="28"/>
                  </a:cubicBezTo>
                  <a:cubicBezTo>
                    <a:pt x="270" y="63"/>
                    <a:pt x="222" y="86"/>
                    <a:pt x="157" y="153"/>
                  </a:cubicBezTo>
                  <a:cubicBezTo>
                    <a:pt x="152" y="158"/>
                    <a:pt x="148" y="163"/>
                    <a:pt x="142" y="170"/>
                  </a:cubicBezTo>
                  <a:cubicBezTo>
                    <a:pt x="120" y="198"/>
                    <a:pt x="99" y="227"/>
                    <a:pt x="81" y="258"/>
                  </a:cubicBezTo>
                  <a:cubicBezTo>
                    <a:pt x="60" y="296"/>
                    <a:pt x="45" y="337"/>
                    <a:pt x="36" y="379"/>
                  </a:cubicBezTo>
                  <a:cubicBezTo>
                    <a:pt x="1" y="556"/>
                    <a:pt x="63" y="719"/>
                    <a:pt x="188" y="842"/>
                  </a:cubicBezTo>
                  <a:cubicBezTo>
                    <a:pt x="270" y="923"/>
                    <a:pt x="368" y="964"/>
                    <a:pt x="474" y="1001"/>
                  </a:cubicBezTo>
                  <a:cubicBezTo>
                    <a:pt x="527" y="1018"/>
                    <a:pt x="581" y="1029"/>
                    <a:pt x="635" y="1034"/>
                  </a:cubicBezTo>
                  <a:cubicBezTo>
                    <a:pt x="693" y="1043"/>
                    <a:pt x="753" y="1047"/>
                    <a:pt x="812" y="1048"/>
                  </a:cubicBezTo>
                  <a:cubicBezTo>
                    <a:pt x="825" y="1048"/>
                    <a:pt x="839" y="1046"/>
                    <a:pt x="853" y="1044"/>
                  </a:cubicBezTo>
                  <a:cubicBezTo>
                    <a:pt x="902" y="1040"/>
                    <a:pt x="949" y="1031"/>
                    <a:pt x="996" y="1019"/>
                  </a:cubicBezTo>
                  <a:cubicBezTo>
                    <a:pt x="1023" y="1009"/>
                    <a:pt x="1050" y="999"/>
                    <a:pt x="1076" y="986"/>
                  </a:cubicBezTo>
                  <a:cubicBezTo>
                    <a:pt x="1096" y="976"/>
                    <a:pt x="1118" y="967"/>
                    <a:pt x="1139" y="955"/>
                  </a:cubicBezTo>
                  <a:cubicBezTo>
                    <a:pt x="1222" y="918"/>
                    <a:pt x="1291" y="855"/>
                    <a:pt x="1336" y="776"/>
                  </a:cubicBezTo>
                  <a:cubicBezTo>
                    <a:pt x="1341" y="768"/>
                    <a:pt x="1343" y="761"/>
                    <a:pt x="1346" y="753"/>
                  </a:cubicBezTo>
                  <a:cubicBezTo>
                    <a:pt x="1376" y="705"/>
                    <a:pt x="1400" y="651"/>
                    <a:pt x="1416" y="596"/>
                  </a:cubicBezTo>
                  <a:cubicBezTo>
                    <a:pt x="1434" y="540"/>
                    <a:pt x="1439" y="482"/>
                    <a:pt x="1431" y="425"/>
                  </a:cubicBezTo>
                  <a:cubicBezTo>
                    <a:pt x="1432" y="373"/>
                    <a:pt x="1420" y="321"/>
                    <a:pt x="1394" y="276"/>
                  </a:cubicBezTo>
                  <a:cubicBezTo>
                    <a:pt x="1327" y="132"/>
                    <a:pt x="1183" y="40"/>
                    <a:pt x="1025" y="40"/>
                  </a:cubicBezTo>
                  <a:cubicBezTo>
                    <a:pt x="968" y="44"/>
                    <a:pt x="913" y="59"/>
                    <a:pt x="861" y="82"/>
                  </a:cubicBezTo>
                  <a:cubicBezTo>
                    <a:pt x="825" y="68"/>
                    <a:pt x="789" y="54"/>
                    <a:pt x="752" y="41"/>
                  </a:cubicBezTo>
                  <a:cubicBezTo>
                    <a:pt x="684" y="18"/>
                    <a:pt x="611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4357300" y="1404575"/>
              <a:ext cx="27325" cy="23250"/>
            </a:xfrm>
            <a:custGeom>
              <a:avLst/>
              <a:gdLst/>
              <a:ahLst/>
              <a:cxnLst/>
              <a:rect l="l" t="t" r="r" b="b"/>
              <a:pathLst>
                <a:path w="1093" h="930" extrusionOk="0">
                  <a:moveTo>
                    <a:pt x="394" y="1"/>
                  </a:moveTo>
                  <a:lnTo>
                    <a:pt x="293" y="17"/>
                  </a:lnTo>
                  <a:lnTo>
                    <a:pt x="195" y="60"/>
                  </a:lnTo>
                  <a:cubicBezTo>
                    <a:pt x="149" y="86"/>
                    <a:pt x="111" y="124"/>
                    <a:pt x="84" y="169"/>
                  </a:cubicBezTo>
                  <a:cubicBezTo>
                    <a:pt x="25" y="254"/>
                    <a:pt x="1" y="356"/>
                    <a:pt x="17" y="458"/>
                  </a:cubicBezTo>
                  <a:cubicBezTo>
                    <a:pt x="20" y="511"/>
                    <a:pt x="39" y="562"/>
                    <a:pt x="69" y="606"/>
                  </a:cubicBezTo>
                  <a:cubicBezTo>
                    <a:pt x="96" y="651"/>
                    <a:pt x="123" y="697"/>
                    <a:pt x="150" y="742"/>
                  </a:cubicBezTo>
                  <a:cubicBezTo>
                    <a:pt x="187" y="802"/>
                    <a:pt x="240" y="850"/>
                    <a:pt x="301" y="884"/>
                  </a:cubicBezTo>
                  <a:cubicBezTo>
                    <a:pt x="358" y="913"/>
                    <a:pt x="421" y="929"/>
                    <a:pt x="485" y="929"/>
                  </a:cubicBezTo>
                  <a:cubicBezTo>
                    <a:pt x="489" y="929"/>
                    <a:pt x="493" y="929"/>
                    <a:pt x="497" y="929"/>
                  </a:cubicBezTo>
                  <a:cubicBezTo>
                    <a:pt x="538" y="926"/>
                    <a:pt x="579" y="919"/>
                    <a:pt x="619" y="911"/>
                  </a:cubicBezTo>
                  <a:cubicBezTo>
                    <a:pt x="626" y="909"/>
                    <a:pt x="634" y="906"/>
                    <a:pt x="641" y="903"/>
                  </a:cubicBezTo>
                  <a:cubicBezTo>
                    <a:pt x="680" y="889"/>
                    <a:pt x="718" y="872"/>
                    <a:pt x="756" y="851"/>
                  </a:cubicBezTo>
                  <a:cubicBezTo>
                    <a:pt x="760" y="849"/>
                    <a:pt x="765" y="846"/>
                    <a:pt x="769" y="844"/>
                  </a:cubicBezTo>
                  <a:cubicBezTo>
                    <a:pt x="921" y="812"/>
                    <a:pt x="1044" y="698"/>
                    <a:pt x="1082" y="547"/>
                  </a:cubicBezTo>
                  <a:cubicBezTo>
                    <a:pt x="1086" y="513"/>
                    <a:pt x="1089" y="480"/>
                    <a:pt x="1092" y="446"/>
                  </a:cubicBezTo>
                  <a:cubicBezTo>
                    <a:pt x="1091" y="376"/>
                    <a:pt x="1071" y="308"/>
                    <a:pt x="1033" y="248"/>
                  </a:cubicBezTo>
                  <a:lnTo>
                    <a:pt x="966" y="166"/>
                  </a:lnTo>
                  <a:cubicBezTo>
                    <a:pt x="915" y="120"/>
                    <a:pt x="853" y="87"/>
                    <a:pt x="786" y="72"/>
                  </a:cubicBezTo>
                  <a:lnTo>
                    <a:pt x="716" y="57"/>
                  </a:lnTo>
                  <a:lnTo>
                    <a:pt x="705" y="53"/>
                  </a:lnTo>
                  <a:cubicBezTo>
                    <a:pt x="702" y="52"/>
                    <a:pt x="699" y="52"/>
                    <a:pt x="696" y="52"/>
                  </a:cubicBezTo>
                  <a:cubicBezTo>
                    <a:pt x="693" y="52"/>
                    <a:pt x="690" y="52"/>
                    <a:pt x="687" y="52"/>
                  </a:cubicBezTo>
                  <a:cubicBezTo>
                    <a:pt x="622" y="38"/>
                    <a:pt x="558" y="25"/>
                    <a:pt x="495" y="11"/>
                  </a:cubicBezTo>
                  <a:cubicBezTo>
                    <a:pt x="461" y="7"/>
                    <a:pt x="427" y="4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4389275" y="1490450"/>
              <a:ext cx="21250" cy="21950"/>
            </a:xfrm>
            <a:custGeom>
              <a:avLst/>
              <a:gdLst/>
              <a:ahLst/>
              <a:cxnLst/>
              <a:rect l="l" t="t" r="r" b="b"/>
              <a:pathLst>
                <a:path w="850" h="878" extrusionOk="0">
                  <a:moveTo>
                    <a:pt x="392" y="0"/>
                  </a:moveTo>
                  <a:cubicBezTo>
                    <a:pt x="322" y="0"/>
                    <a:pt x="251" y="18"/>
                    <a:pt x="187" y="56"/>
                  </a:cubicBezTo>
                  <a:lnTo>
                    <a:pt x="105" y="123"/>
                  </a:lnTo>
                  <a:cubicBezTo>
                    <a:pt x="58" y="174"/>
                    <a:pt x="26" y="235"/>
                    <a:pt x="10" y="302"/>
                  </a:cubicBezTo>
                  <a:cubicBezTo>
                    <a:pt x="7" y="336"/>
                    <a:pt x="3" y="369"/>
                    <a:pt x="0" y="403"/>
                  </a:cubicBezTo>
                  <a:cubicBezTo>
                    <a:pt x="1" y="473"/>
                    <a:pt x="23" y="541"/>
                    <a:pt x="60" y="602"/>
                  </a:cubicBezTo>
                  <a:cubicBezTo>
                    <a:pt x="79" y="633"/>
                    <a:pt x="98" y="664"/>
                    <a:pt x="117" y="696"/>
                  </a:cubicBezTo>
                  <a:cubicBezTo>
                    <a:pt x="143" y="742"/>
                    <a:pt x="181" y="780"/>
                    <a:pt x="227" y="807"/>
                  </a:cubicBezTo>
                  <a:cubicBezTo>
                    <a:pt x="296" y="854"/>
                    <a:pt x="376" y="878"/>
                    <a:pt x="457" y="878"/>
                  </a:cubicBezTo>
                  <a:cubicBezTo>
                    <a:pt x="528" y="878"/>
                    <a:pt x="599" y="859"/>
                    <a:pt x="662" y="822"/>
                  </a:cubicBezTo>
                  <a:lnTo>
                    <a:pt x="745" y="755"/>
                  </a:lnTo>
                  <a:cubicBezTo>
                    <a:pt x="791" y="704"/>
                    <a:pt x="823" y="643"/>
                    <a:pt x="839" y="576"/>
                  </a:cubicBezTo>
                  <a:cubicBezTo>
                    <a:pt x="843" y="542"/>
                    <a:pt x="846" y="509"/>
                    <a:pt x="849" y="475"/>
                  </a:cubicBezTo>
                  <a:cubicBezTo>
                    <a:pt x="847" y="405"/>
                    <a:pt x="827" y="337"/>
                    <a:pt x="789" y="277"/>
                  </a:cubicBezTo>
                  <a:cubicBezTo>
                    <a:pt x="770" y="245"/>
                    <a:pt x="751" y="214"/>
                    <a:pt x="732" y="182"/>
                  </a:cubicBezTo>
                  <a:cubicBezTo>
                    <a:pt x="654" y="64"/>
                    <a:pt x="525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4364600" y="1317100"/>
              <a:ext cx="29975" cy="21875"/>
            </a:xfrm>
            <a:custGeom>
              <a:avLst/>
              <a:gdLst/>
              <a:ahLst/>
              <a:cxnLst/>
              <a:rect l="l" t="t" r="r" b="b"/>
              <a:pathLst>
                <a:path w="1199" h="875" extrusionOk="0">
                  <a:moveTo>
                    <a:pt x="793" y="0"/>
                  </a:moveTo>
                  <a:cubicBezTo>
                    <a:pt x="756" y="0"/>
                    <a:pt x="718" y="6"/>
                    <a:pt x="681" y="16"/>
                  </a:cubicBezTo>
                  <a:cubicBezTo>
                    <a:pt x="663" y="23"/>
                    <a:pt x="643" y="28"/>
                    <a:pt x="624" y="32"/>
                  </a:cubicBezTo>
                  <a:lnTo>
                    <a:pt x="622" y="31"/>
                  </a:lnTo>
                  <a:cubicBezTo>
                    <a:pt x="599" y="25"/>
                    <a:pt x="578" y="20"/>
                    <a:pt x="554" y="16"/>
                  </a:cubicBezTo>
                  <a:cubicBezTo>
                    <a:pt x="511" y="10"/>
                    <a:pt x="466" y="5"/>
                    <a:pt x="422" y="2"/>
                  </a:cubicBezTo>
                  <a:cubicBezTo>
                    <a:pt x="415" y="2"/>
                    <a:pt x="409" y="1"/>
                    <a:pt x="403" y="1"/>
                  </a:cubicBezTo>
                  <a:cubicBezTo>
                    <a:pt x="397" y="1"/>
                    <a:pt x="391" y="2"/>
                    <a:pt x="385" y="2"/>
                  </a:cubicBezTo>
                  <a:lnTo>
                    <a:pt x="284" y="18"/>
                  </a:lnTo>
                  <a:cubicBezTo>
                    <a:pt x="232" y="31"/>
                    <a:pt x="183" y="57"/>
                    <a:pt x="145" y="95"/>
                  </a:cubicBezTo>
                  <a:cubicBezTo>
                    <a:pt x="116" y="114"/>
                    <a:pt x="91" y="141"/>
                    <a:pt x="75" y="171"/>
                  </a:cubicBezTo>
                  <a:cubicBezTo>
                    <a:pt x="42" y="211"/>
                    <a:pt x="20" y="257"/>
                    <a:pt x="10" y="308"/>
                  </a:cubicBezTo>
                  <a:cubicBezTo>
                    <a:pt x="7" y="342"/>
                    <a:pt x="4" y="375"/>
                    <a:pt x="1" y="409"/>
                  </a:cubicBezTo>
                  <a:cubicBezTo>
                    <a:pt x="5" y="443"/>
                    <a:pt x="11" y="477"/>
                    <a:pt x="17" y="510"/>
                  </a:cubicBezTo>
                  <a:cubicBezTo>
                    <a:pt x="30" y="562"/>
                    <a:pt x="57" y="609"/>
                    <a:pt x="95" y="648"/>
                  </a:cubicBezTo>
                  <a:cubicBezTo>
                    <a:pt x="124" y="692"/>
                    <a:pt x="165" y="726"/>
                    <a:pt x="212" y="748"/>
                  </a:cubicBezTo>
                  <a:cubicBezTo>
                    <a:pt x="273" y="776"/>
                    <a:pt x="337" y="798"/>
                    <a:pt x="401" y="813"/>
                  </a:cubicBezTo>
                  <a:cubicBezTo>
                    <a:pt x="417" y="816"/>
                    <a:pt x="432" y="817"/>
                    <a:pt x="448" y="819"/>
                  </a:cubicBezTo>
                  <a:cubicBezTo>
                    <a:pt x="468" y="831"/>
                    <a:pt x="489" y="840"/>
                    <a:pt x="512" y="846"/>
                  </a:cubicBezTo>
                  <a:cubicBezTo>
                    <a:pt x="552" y="865"/>
                    <a:pt x="596" y="875"/>
                    <a:pt x="641" y="875"/>
                  </a:cubicBezTo>
                  <a:cubicBezTo>
                    <a:pt x="647" y="875"/>
                    <a:pt x="653" y="875"/>
                    <a:pt x="660" y="874"/>
                  </a:cubicBezTo>
                  <a:cubicBezTo>
                    <a:pt x="750" y="868"/>
                    <a:pt x="838" y="833"/>
                    <a:pt x="908" y="776"/>
                  </a:cubicBezTo>
                  <a:cubicBezTo>
                    <a:pt x="960" y="763"/>
                    <a:pt x="1007" y="736"/>
                    <a:pt x="1044" y="699"/>
                  </a:cubicBezTo>
                  <a:cubicBezTo>
                    <a:pt x="1088" y="669"/>
                    <a:pt x="1122" y="629"/>
                    <a:pt x="1144" y="581"/>
                  </a:cubicBezTo>
                  <a:cubicBezTo>
                    <a:pt x="1188" y="488"/>
                    <a:pt x="1199" y="384"/>
                    <a:pt x="1174" y="284"/>
                  </a:cubicBezTo>
                  <a:lnTo>
                    <a:pt x="1130" y="187"/>
                  </a:lnTo>
                  <a:cubicBezTo>
                    <a:pt x="1093" y="128"/>
                    <a:pt x="1040" y="79"/>
                    <a:pt x="978" y="45"/>
                  </a:cubicBezTo>
                  <a:lnTo>
                    <a:pt x="883" y="11"/>
                  </a:lnTo>
                  <a:cubicBezTo>
                    <a:pt x="854" y="4"/>
                    <a:pt x="824" y="0"/>
                    <a:pt x="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4356900" y="1253750"/>
              <a:ext cx="29400" cy="23625"/>
            </a:xfrm>
            <a:custGeom>
              <a:avLst/>
              <a:gdLst/>
              <a:ahLst/>
              <a:cxnLst/>
              <a:rect l="l" t="t" r="r" b="b"/>
              <a:pathLst>
                <a:path w="1176" h="945" extrusionOk="0">
                  <a:moveTo>
                    <a:pt x="492" y="0"/>
                  </a:moveTo>
                  <a:cubicBezTo>
                    <a:pt x="486" y="0"/>
                    <a:pt x="478" y="0"/>
                    <a:pt x="473" y="1"/>
                  </a:cubicBezTo>
                  <a:cubicBezTo>
                    <a:pt x="434" y="7"/>
                    <a:pt x="395" y="12"/>
                    <a:pt x="356" y="20"/>
                  </a:cubicBezTo>
                  <a:cubicBezTo>
                    <a:pt x="344" y="23"/>
                    <a:pt x="331" y="26"/>
                    <a:pt x="319" y="31"/>
                  </a:cubicBezTo>
                  <a:cubicBezTo>
                    <a:pt x="283" y="45"/>
                    <a:pt x="246" y="63"/>
                    <a:pt x="210" y="79"/>
                  </a:cubicBezTo>
                  <a:cubicBezTo>
                    <a:pt x="204" y="82"/>
                    <a:pt x="197" y="86"/>
                    <a:pt x="191" y="89"/>
                  </a:cubicBezTo>
                  <a:cubicBezTo>
                    <a:pt x="164" y="112"/>
                    <a:pt x="137" y="134"/>
                    <a:pt x="110" y="157"/>
                  </a:cubicBezTo>
                  <a:cubicBezTo>
                    <a:pt x="73" y="194"/>
                    <a:pt x="46" y="238"/>
                    <a:pt x="32" y="288"/>
                  </a:cubicBezTo>
                  <a:cubicBezTo>
                    <a:pt x="17" y="318"/>
                    <a:pt x="9" y="351"/>
                    <a:pt x="10" y="386"/>
                  </a:cubicBezTo>
                  <a:cubicBezTo>
                    <a:pt x="1" y="437"/>
                    <a:pt x="4" y="489"/>
                    <a:pt x="21" y="538"/>
                  </a:cubicBezTo>
                  <a:cubicBezTo>
                    <a:pt x="35" y="585"/>
                    <a:pt x="56" y="629"/>
                    <a:pt x="82" y="671"/>
                  </a:cubicBezTo>
                  <a:cubicBezTo>
                    <a:pt x="96" y="692"/>
                    <a:pt x="111" y="711"/>
                    <a:pt x="128" y="730"/>
                  </a:cubicBezTo>
                  <a:cubicBezTo>
                    <a:pt x="142" y="749"/>
                    <a:pt x="158" y="767"/>
                    <a:pt x="176" y="785"/>
                  </a:cubicBezTo>
                  <a:cubicBezTo>
                    <a:pt x="180" y="790"/>
                    <a:pt x="186" y="794"/>
                    <a:pt x="192" y="799"/>
                  </a:cubicBezTo>
                  <a:cubicBezTo>
                    <a:pt x="224" y="824"/>
                    <a:pt x="257" y="846"/>
                    <a:pt x="291" y="868"/>
                  </a:cubicBezTo>
                  <a:cubicBezTo>
                    <a:pt x="298" y="872"/>
                    <a:pt x="304" y="875"/>
                    <a:pt x="311" y="879"/>
                  </a:cubicBezTo>
                  <a:cubicBezTo>
                    <a:pt x="347" y="895"/>
                    <a:pt x="385" y="908"/>
                    <a:pt x="423" y="921"/>
                  </a:cubicBezTo>
                  <a:cubicBezTo>
                    <a:pt x="437" y="926"/>
                    <a:pt x="451" y="930"/>
                    <a:pt x="466" y="932"/>
                  </a:cubicBezTo>
                  <a:cubicBezTo>
                    <a:pt x="505" y="938"/>
                    <a:pt x="546" y="941"/>
                    <a:pt x="586" y="945"/>
                  </a:cubicBezTo>
                  <a:lnTo>
                    <a:pt x="608" y="945"/>
                  </a:lnTo>
                  <a:cubicBezTo>
                    <a:pt x="615" y="945"/>
                    <a:pt x="623" y="945"/>
                    <a:pt x="631" y="944"/>
                  </a:cubicBezTo>
                  <a:cubicBezTo>
                    <a:pt x="671" y="938"/>
                    <a:pt x="712" y="932"/>
                    <a:pt x="752" y="923"/>
                  </a:cubicBezTo>
                  <a:cubicBezTo>
                    <a:pt x="782" y="914"/>
                    <a:pt x="812" y="904"/>
                    <a:pt x="840" y="888"/>
                  </a:cubicBezTo>
                  <a:cubicBezTo>
                    <a:pt x="863" y="879"/>
                    <a:pt x="886" y="868"/>
                    <a:pt x="907" y="856"/>
                  </a:cubicBezTo>
                  <a:cubicBezTo>
                    <a:pt x="912" y="854"/>
                    <a:pt x="914" y="852"/>
                    <a:pt x="917" y="850"/>
                  </a:cubicBezTo>
                  <a:cubicBezTo>
                    <a:pt x="948" y="827"/>
                    <a:pt x="977" y="801"/>
                    <a:pt x="1007" y="776"/>
                  </a:cubicBezTo>
                  <a:cubicBezTo>
                    <a:pt x="1013" y="771"/>
                    <a:pt x="1018" y="765"/>
                    <a:pt x="1024" y="760"/>
                  </a:cubicBezTo>
                  <a:cubicBezTo>
                    <a:pt x="1027" y="757"/>
                    <a:pt x="1030" y="753"/>
                    <a:pt x="1033" y="749"/>
                  </a:cubicBezTo>
                  <a:cubicBezTo>
                    <a:pt x="1055" y="720"/>
                    <a:pt x="1077" y="687"/>
                    <a:pt x="1098" y="657"/>
                  </a:cubicBezTo>
                  <a:cubicBezTo>
                    <a:pt x="1175" y="517"/>
                    <a:pt x="1156" y="343"/>
                    <a:pt x="1050" y="222"/>
                  </a:cubicBezTo>
                  <a:cubicBezTo>
                    <a:pt x="1021" y="179"/>
                    <a:pt x="980" y="144"/>
                    <a:pt x="932" y="122"/>
                  </a:cubicBezTo>
                  <a:cubicBezTo>
                    <a:pt x="901" y="110"/>
                    <a:pt x="869" y="99"/>
                    <a:pt x="838" y="87"/>
                  </a:cubicBezTo>
                  <a:cubicBezTo>
                    <a:pt x="835" y="87"/>
                    <a:pt x="833" y="87"/>
                    <a:pt x="830" y="86"/>
                  </a:cubicBezTo>
                  <a:cubicBezTo>
                    <a:pt x="828" y="86"/>
                    <a:pt x="826" y="83"/>
                    <a:pt x="824" y="81"/>
                  </a:cubicBezTo>
                  <a:cubicBezTo>
                    <a:pt x="813" y="75"/>
                    <a:pt x="801" y="68"/>
                    <a:pt x="789" y="64"/>
                  </a:cubicBezTo>
                  <a:cubicBezTo>
                    <a:pt x="748" y="46"/>
                    <a:pt x="706" y="29"/>
                    <a:pt x="664" y="18"/>
                  </a:cubicBezTo>
                  <a:cubicBezTo>
                    <a:pt x="635" y="11"/>
                    <a:pt x="607" y="8"/>
                    <a:pt x="578" y="6"/>
                  </a:cubicBezTo>
                  <a:cubicBezTo>
                    <a:pt x="550" y="2"/>
                    <a:pt x="520" y="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4287100" y="1337650"/>
              <a:ext cx="27800" cy="21975"/>
            </a:xfrm>
            <a:custGeom>
              <a:avLst/>
              <a:gdLst/>
              <a:ahLst/>
              <a:cxnLst/>
              <a:rect l="l" t="t" r="r" b="b"/>
              <a:pathLst>
                <a:path w="1112" h="879" extrusionOk="0">
                  <a:moveTo>
                    <a:pt x="545" y="0"/>
                  </a:moveTo>
                  <a:cubicBezTo>
                    <a:pt x="531" y="0"/>
                    <a:pt x="517" y="0"/>
                    <a:pt x="503" y="3"/>
                  </a:cubicBezTo>
                  <a:cubicBezTo>
                    <a:pt x="457" y="7"/>
                    <a:pt x="410" y="14"/>
                    <a:pt x="365" y="25"/>
                  </a:cubicBezTo>
                  <a:cubicBezTo>
                    <a:pt x="351" y="28"/>
                    <a:pt x="337" y="32"/>
                    <a:pt x="324" y="37"/>
                  </a:cubicBezTo>
                  <a:cubicBezTo>
                    <a:pt x="277" y="54"/>
                    <a:pt x="232" y="76"/>
                    <a:pt x="189" y="100"/>
                  </a:cubicBezTo>
                  <a:cubicBezTo>
                    <a:pt x="68" y="169"/>
                    <a:pt x="1" y="310"/>
                    <a:pt x="3" y="447"/>
                  </a:cubicBezTo>
                  <a:cubicBezTo>
                    <a:pt x="3" y="484"/>
                    <a:pt x="8" y="522"/>
                    <a:pt x="20" y="558"/>
                  </a:cubicBezTo>
                  <a:cubicBezTo>
                    <a:pt x="20" y="560"/>
                    <a:pt x="21" y="562"/>
                    <a:pt x="22" y="564"/>
                  </a:cubicBezTo>
                  <a:cubicBezTo>
                    <a:pt x="27" y="578"/>
                    <a:pt x="58" y="651"/>
                    <a:pt x="66" y="664"/>
                  </a:cubicBezTo>
                  <a:cubicBezTo>
                    <a:pt x="87" y="702"/>
                    <a:pt x="115" y="735"/>
                    <a:pt x="149" y="762"/>
                  </a:cubicBezTo>
                  <a:cubicBezTo>
                    <a:pt x="221" y="820"/>
                    <a:pt x="256" y="840"/>
                    <a:pt x="345" y="865"/>
                  </a:cubicBezTo>
                  <a:cubicBezTo>
                    <a:pt x="350" y="867"/>
                    <a:pt x="354" y="867"/>
                    <a:pt x="358" y="868"/>
                  </a:cubicBezTo>
                  <a:cubicBezTo>
                    <a:pt x="385" y="872"/>
                    <a:pt x="435" y="878"/>
                    <a:pt x="462" y="879"/>
                  </a:cubicBezTo>
                  <a:lnTo>
                    <a:pt x="470" y="879"/>
                  </a:lnTo>
                  <a:cubicBezTo>
                    <a:pt x="474" y="879"/>
                    <a:pt x="478" y="879"/>
                    <a:pt x="482" y="878"/>
                  </a:cubicBezTo>
                  <a:lnTo>
                    <a:pt x="583" y="862"/>
                  </a:lnTo>
                  <a:cubicBezTo>
                    <a:pt x="585" y="862"/>
                    <a:pt x="586" y="860"/>
                    <a:pt x="587" y="860"/>
                  </a:cubicBezTo>
                  <a:lnTo>
                    <a:pt x="594" y="859"/>
                  </a:lnTo>
                  <a:lnTo>
                    <a:pt x="599" y="857"/>
                  </a:lnTo>
                  <a:lnTo>
                    <a:pt x="602" y="856"/>
                  </a:lnTo>
                  <a:cubicBezTo>
                    <a:pt x="620" y="849"/>
                    <a:pt x="638" y="840"/>
                    <a:pt x="655" y="832"/>
                  </a:cubicBezTo>
                  <a:cubicBezTo>
                    <a:pt x="661" y="832"/>
                    <a:pt x="666" y="835"/>
                    <a:pt x="672" y="835"/>
                  </a:cubicBezTo>
                  <a:cubicBezTo>
                    <a:pt x="683" y="835"/>
                    <a:pt x="694" y="836"/>
                    <a:pt x="705" y="836"/>
                  </a:cubicBezTo>
                  <a:cubicBezTo>
                    <a:pt x="851" y="836"/>
                    <a:pt x="988" y="757"/>
                    <a:pt x="1062" y="628"/>
                  </a:cubicBezTo>
                  <a:cubicBezTo>
                    <a:pt x="1072" y="597"/>
                    <a:pt x="1084" y="564"/>
                    <a:pt x="1096" y="533"/>
                  </a:cubicBezTo>
                  <a:cubicBezTo>
                    <a:pt x="1111" y="466"/>
                    <a:pt x="1110" y="397"/>
                    <a:pt x="1091" y="331"/>
                  </a:cubicBezTo>
                  <a:cubicBezTo>
                    <a:pt x="1076" y="299"/>
                    <a:pt x="1062" y="266"/>
                    <a:pt x="1047" y="234"/>
                  </a:cubicBezTo>
                  <a:cubicBezTo>
                    <a:pt x="1010" y="174"/>
                    <a:pt x="957" y="126"/>
                    <a:pt x="895" y="93"/>
                  </a:cubicBezTo>
                  <a:cubicBezTo>
                    <a:pt x="882" y="85"/>
                    <a:pt x="870" y="78"/>
                    <a:pt x="856" y="72"/>
                  </a:cubicBezTo>
                  <a:cubicBezTo>
                    <a:pt x="851" y="70"/>
                    <a:pt x="844" y="66"/>
                    <a:pt x="837" y="64"/>
                  </a:cubicBezTo>
                  <a:cubicBezTo>
                    <a:pt x="801" y="50"/>
                    <a:pt x="765" y="35"/>
                    <a:pt x="727" y="23"/>
                  </a:cubicBezTo>
                  <a:cubicBezTo>
                    <a:pt x="713" y="19"/>
                    <a:pt x="698" y="15"/>
                    <a:pt x="683" y="14"/>
                  </a:cubicBezTo>
                  <a:cubicBezTo>
                    <a:pt x="646" y="8"/>
                    <a:pt x="607" y="6"/>
                    <a:pt x="568" y="1"/>
                  </a:cubicBezTo>
                  <a:cubicBezTo>
                    <a:pt x="560" y="1"/>
                    <a:pt x="55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4233075" y="1371725"/>
              <a:ext cx="20950" cy="24800"/>
            </a:xfrm>
            <a:custGeom>
              <a:avLst/>
              <a:gdLst/>
              <a:ahLst/>
              <a:cxnLst/>
              <a:rect l="l" t="t" r="r" b="b"/>
              <a:pathLst>
                <a:path w="838" h="992" extrusionOk="0">
                  <a:moveTo>
                    <a:pt x="435" y="1"/>
                  </a:moveTo>
                  <a:cubicBezTo>
                    <a:pt x="433" y="1"/>
                    <a:pt x="431" y="1"/>
                    <a:pt x="428" y="1"/>
                  </a:cubicBezTo>
                  <a:cubicBezTo>
                    <a:pt x="394" y="6"/>
                    <a:pt x="360" y="12"/>
                    <a:pt x="327" y="17"/>
                  </a:cubicBezTo>
                  <a:cubicBezTo>
                    <a:pt x="259" y="38"/>
                    <a:pt x="197" y="77"/>
                    <a:pt x="149" y="128"/>
                  </a:cubicBezTo>
                  <a:cubicBezTo>
                    <a:pt x="144" y="133"/>
                    <a:pt x="141" y="136"/>
                    <a:pt x="138" y="139"/>
                  </a:cubicBezTo>
                  <a:lnTo>
                    <a:pt x="133" y="145"/>
                  </a:lnTo>
                  <a:cubicBezTo>
                    <a:pt x="112" y="173"/>
                    <a:pt x="91" y="204"/>
                    <a:pt x="72" y="232"/>
                  </a:cubicBezTo>
                  <a:cubicBezTo>
                    <a:pt x="66" y="241"/>
                    <a:pt x="61" y="248"/>
                    <a:pt x="58" y="258"/>
                  </a:cubicBezTo>
                  <a:cubicBezTo>
                    <a:pt x="39" y="296"/>
                    <a:pt x="24" y="337"/>
                    <a:pt x="15" y="378"/>
                  </a:cubicBezTo>
                  <a:cubicBezTo>
                    <a:pt x="14" y="382"/>
                    <a:pt x="12" y="388"/>
                    <a:pt x="11" y="393"/>
                  </a:cubicBezTo>
                  <a:cubicBezTo>
                    <a:pt x="7" y="427"/>
                    <a:pt x="4" y="465"/>
                    <a:pt x="1" y="499"/>
                  </a:cubicBezTo>
                  <a:cubicBezTo>
                    <a:pt x="1" y="501"/>
                    <a:pt x="1" y="503"/>
                    <a:pt x="1" y="507"/>
                  </a:cubicBezTo>
                  <a:cubicBezTo>
                    <a:pt x="1" y="516"/>
                    <a:pt x="1" y="526"/>
                    <a:pt x="3" y="535"/>
                  </a:cubicBezTo>
                  <a:cubicBezTo>
                    <a:pt x="7" y="566"/>
                    <a:pt x="11" y="623"/>
                    <a:pt x="25" y="662"/>
                  </a:cubicBezTo>
                  <a:cubicBezTo>
                    <a:pt x="39" y="704"/>
                    <a:pt x="58" y="745"/>
                    <a:pt x="79" y="783"/>
                  </a:cubicBezTo>
                  <a:cubicBezTo>
                    <a:pt x="83" y="788"/>
                    <a:pt x="85" y="792"/>
                    <a:pt x="88" y="795"/>
                  </a:cubicBezTo>
                  <a:cubicBezTo>
                    <a:pt x="110" y="824"/>
                    <a:pt x="135" y="853"/>
                    <a:pt x="158" y="881"/>
                  </a:cubicBezTo>
                  <a:lnTo>
                    <a:pt x="165" y="887"/>
                  </a:lnTo>
                  <a:cubicBezTo>
                    <a:pt x="243" y="954"/>
                    <a:pt x="341" y="991"/>
                    <a:pt x="444" y="992"/>
                  </a:cubicBezTo>
                  <a:cubicBezTo>
                    <a:pt x="446" y="992"/>
                    <a:pt x="448" y="992"/>
                    <a:pt x="450" y="992"/>
                  </a:cubicBezTo>
                  <a:cubicBezTo>
                    <a:pt x="500" y="992"/>
                    <a:pt x="550" y="979"/>
                    <a:pt x="594" y="954"/>
                  </a:cubicBezTo>
                  <a:cubicBezTo>
                    <a:pt x="645" y="937"/>
                    <a:pt x="689" y="905"/>
                    <a:pt x="723" y="864"/>
                  </a:cubicBezTo>
                  <a:cubicBezTo>
                    <a:pt x="744" y="836"/>
                    <a:pt x="763" y="808"/>
                    <a:pt x="783" y="781"/>
                  </a:cubicBezTo>
                  <a:cubicBezTo>
                    <a:pt x="814" y="721"/>
                    <a:pt x="830" y="653"/>
                    <a:pt x="828" y="584"/>
                  </a:cubicBezTo>
                  <a:cubicBezTo>
                    <a:pt x="824" y="560"/>
                    <a:pt x="821" y="534"/>
                    <a:pt x="816" y="508"/>
                  </a:cubicBezTo>
                  <a:cubicBezTo>
                    <a:pt x="831" y="469"/>
                    <a:pt x="838" y="428"/>
                    <a:pt x="836" y="386"/>
                  </a:cubicBezTo>
                  <a:cubicBezTo>
                    <a:pt x="828" y="281"/>
                    <a:pt x="783" y="181"/>
                    <a:pt x="708" y="106"/>
                  </a:cubicBezTo>
                  <a:lnTo>
                    <a:pt x="624" y="46"/>
                  </a:lnTo>
                  <a:cubicBezTo>
                    <a:pt x="566" y="16"/>
                    <a:pt x="501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4297750" y="1412900"/>
              <a:ext cx="21800" cy="21725"/>
            </a:xfrm>
            <a:custGeom>
              <a:avLst/>
              <a:gdLst/>
              <a:ahLst/>
              <a:cxnLst/>
              <a:rect l="l" t="t" r="r" b="b"/>
              <a:pathLst>
                <a:path w="872" h="869" extrusionOk="0">
                  <a:moveTo>
                    <a:pt x="431" y="1"/>
                  </a:moveTo>
                  <a:cubicBezTo>
                    <a:pt x="361" y="3"/>
                    <a:pt x="292" y="23"/>
                    <a:pt x="233" y="60"/>
                  </a:cubicBezTo>
                  <a:lnTo>
                    <a:pt x="152" y="128"/>
                  </a:lnTo>
                  <a:cubicBezTo>
                    <a:pt x="104" y="178"/>
                    <a:pt x="72" y="239"/>
                    <a:pt x="56" y="306"/>
                  </a:cubicBezTo>
                  <a:lnTo>
                    <a:pt x="38" y="383"/>
                  </a:lnTo>
                  <a:cubicBezTo>
                    <a:pt x="0" y="540"/>
                    <a:pt x="64" y="704"/>
                    <a:pt x="198" y="794"/>
                  </a:cubicBezTo>
                  <a:lnTo>
                    <a:pt x="199" y="794"/>
                  </a:lnTo>
                  <a:cubicBezTo>
                    <a:pt x="238" y="826"/>
                    <a:pt x="286" y="849"/>
                    <a:pt x="335" y="859"/>
                  </a:cubicBezTo>
                  <a:cubicBezTo>
                    <a:pt x="370" y="862"/>
                    <a:pt x="403" y="865"/>
                    <a:pt x="437" y="868"/>
                  </a:cubicBezTo>
                  <a:cubicBezTo>
                    <a:pt x="507" y="867"/>
                    <a:pt x="575" y="847"/>
                    <a:pt x="635" y="809"/>
                  </a:cubicBezTo>
                  <a:cubicBezTo>
                    <a:pt x="662" y="786"/>
                    <a:pt x="689" y="764"/>
                    <a:pt x="716" y="742"/>
                  </a:cubicBezTo>
                  <a:cubicBezTo>
                    <a:pt x="762" y="691"/>
                    <a:pt x="794" y="630"/>
                    <a:pt x="811" y="563"/>
                  </a:cubicBezTo>
                  <a:cubicBezTo>
                    <a:pt x="816" y="537"/>
                    <a:pt x="821" y="512"/>
                    <a:pt x="828" y="486"/>
                  </a:cubicBezTo>
                  <a:cubicBezTo>
                    <a:pt x="871" y="274"/>
                    <a:pt x="740" y="66"/>
                    <a:pt x="532" y="10"/>
                  </a:cubicBezTo>
                  <a:cubicBezTo>
                    <a:pt x="498" y="7"/>
                    <a:pt x="464" y="4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4264525" y="1484250"/>
              <a:ext cx="27475" cy="26275"/>
            </a:xfrm>
            <a:custGeom>
              <a:avLst/>
              <a:gdLst/>
              <a:ahLst/>
              <a:cxnLst/>
              <a:rect l="l" t="t" r="r" b="b"/>
              <a:pathLst>
                <a:path w="1099" h="1051" extrusionOk="0">
                  <a:moveTo>
                    <a:pt x="546" y="1"/>
                  </a:moveTo>
                  <a:cubicBezTo>
                    <a:pt x="542" y="1"/>
                    <a:pt x="538" y="1"/>
                    <a:pt x="534" y="1"/>
                  </a:cubicBezTo>
                  <a:cubicBezTo>
                    <a:pt x="488" y="5"/>
                    <a:pt x="442" y="12"/>
                    <a:pt x="397" y="23"/>
                  </a:cubicBezTo>
                  <a:cubicBezTo>
                    <a:pt x="351" y="34"/>
                    <a:pt x="301" y="61"/>
                    <a:pt x="264" y="79"/>
                  </a:cubicBezTo>
                  <a:cubicBezTo>
                    <a:pt x="252" y="85"/>
                    <a:pt x="241" y="91"/>
                    <a:pt x="232" y="100"/>
                  </a:cubicBezTo>
                  <a:cubicBezTo>
                    <a:pt x="204" y="120"/>
                    <a:pt x="173" y="146"/>
                    <a:pt x="147" y="170"/>
                  </a:cubicBezTo>
                  <a:cubicBezTo>
                    <a:pt x="145" y="172"/>
                    <a:pt x="142" y="174"/>
                    <a:pt x="140" y="176"/>
                  </a:cubicBezTo>
                  <a:cubicBezTo>
                    <a:pt x="134" y="182"/>
                    <a:pt x="130" y="187"/>
                    <a:pt x="126" y="193"/>
                  </a:cubicBezTo>
                  <a:cubicBezTo>
                    <a:pt x="102" y="224"/>
                    <a:pt x="69" y="262"/>
                    <a:pt x="52" y="302"/>
                  </a:cubicBezTo>
                  <a:cubicBezTo>
                    <a:pt x="10" y="400"/>
                    <a:pt x="9" y="416"/>
                    <a:pt x="1" y="521"/>
                  </a:cubicBezTo>
                  <a:cubicBezTo>
                    <a:pt x="0" y="530"/>
                    <a:pt x="0" y="538"/>
                    <a:pt x="1" y="547"/>
                  </a:cubicBezTo>
                  <a:cubicBezTo>
                    <a:pt x="4" y="590"/>
                    <a:pt x="11" y="632"/>
                    <a:pt x="23" y="673"/>
                  </a:cubicBezTo>
                  <a:cubicBezTo>
                    <a:pt x="38" y="716"/>
                    <a:pt x="55" y="756"/>
                    <a:pt x="77" y="793"/>
                  </a:cubicBezTo>
                  <a:cubicBezTo>
                    <a:pt x="98" y="830"/>
                    <a:pt x="140" y="874"/>
                    <a:pt x="161" y="898"/>
                  </a:cubicBezTo>
                  <a:cubicBezTo>
                    <a:pt x="194" y="937"/>
                    <a:pt x="241" y="966"/>
                    <a:pt x="283" y="991"/>
                  </a:cubicBezTo>
                  <a:cubicBezTo>
                    <a:pt x="355" y="1030"/>
                    <a:pt x="435" y="1051"/>
                    <a:pt x="516" y="1051"/>
                  </a:cubicBezTo>
                  <a:cubicBezTo>
                    <a:pt x="521" y="1051"/>
                    <a:pt x="525" y="1051"/>
                    <a:pt x="529" y="1051"/>
                  </a:cubicBezTo>
                  <a:cubicBezTo>
                    <a:pt x="572" y="1049"/>
                    <a:pt x="615" y="1043"/>
                    <a:pt x="656" y="1029"/>
                  </a:cubicBezTo>
                  <a:cubicBezTo>
                    <a:pt x="757" y="990"/>
                    <a:pt x="776" y="975"/>
                    <a:pt x="857" y="903"/>
                  </a:cubicBezTo>
                  <a:cubicBezTo>
                    <a:pt x="893" y="866"/>
                    <a:pt x="920" y="820"/>
                    <a:pt x="934" y="771"/>
                  </a:cubicBezTo>
                  <a:cubicBezTo>
                    <a:pt x="937" y="761"/>
                    <a:pt x="940" y="751"/>
                    <a:pt x="942" y="742"/>
                  </a:cubicBezTo>
                  <a:cubicBezTo>
                    <a:pt x="945" y="740"/>
                    <a:pt x="946" y="739"/>
                    <a:pt x="947" y="738"/>
                  </a:cubicBezTo>
                  <a:cubicBezTo>
                    <a:pt x="990" y="709"/>
                    <a:pt x="1025" y="668"/>
                    <a:pt x="1047" y="621"/>
                  </a:cubicBezTo>
                  <a:lnTo>
                    <a:pt x="1083" y="527"/>
                  </a:lnTo>
                  <a:cubicBezTo>
                    <a:pt x="1098" y="460"/>
                    <a:pt x="1096" y="389"/>
                    <a:pt x="1076" y="323"/>
                  </a:cubicBezTo>
                  <a:cubicBezTo>
                    <a:pt x="1062" y="292"/>
                    <a:pt x="1047" y="260"/>
                    <a:pt x="1033" y="227"/>
                  </a:cubicBezTo>
                  <a:cubicBezTo>
                    <a:pt x="995" y="168"/>
                    <a:pt x="944" y="119"/>
                    <a:pt x="882" y="86"/>
                  </a:cubicBezTo>
                  <a:cubicBezTo>
                    <a:pt x="870" y="79"/>
                    <a:pt x="858" y="73"/>
                    <a:pt x="846" y="67"/>
                  </a:cubicBezTo>
                  <a:cubicBezTo>
                    <a:pt x="802" y="48"/>
                    <a:pt x="758" y="32"/>
                    <a:pt x="712" y="19"/>
                  </a:cubicBezTo>
                  <a:cubicBezTo>
                    <a:pt x="667" y="10"/>
                    <a:pt x="620" y="5"/>
                    <a:pt x="574" y="2"/>
                  </a:cubicBezTo>
                  <a:cubicBezTo>
                    <a:pt x="565" y="2"/>
                    <a:pt x="555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4333375" y="1534950"/>
              <a:ext cx="29300" cy="20400"/>
            </a:xfrm>
            <a:custGeom>
              <a:avLst/>
              <a:gdLst/>
              <a:ahLst/>
              <a:cxnLst/>
              <a:rect l="l" t="t" r="r" b="b"/>
              <a:pathLst>
                <a:path w="1172" h="816" extrusionOk="0">
                  <a:moveTo>
                    <a:pt x="598" y="0"/>
                  </a:moveTo>
                  <a:cubicBezTo>
                    <a:pt x="532" y="0"/>
                    <a:pt x="462" y="19"/>
                    <a:pt x="392" y="63"/>
                  </a:cubicBezTo>
                  <a:lnTo>
                    <a:pt x="362" y="81"/>
                  </a:lnTo>
                  <a:cubicBezTo>
                    <a:pt x="0" y="306"/>
                    <a:pt x="235" y="815"/>
                    <a:pt x="575" y="815"/>
                  </a:cubicBezTo>
                  <a:cubicBezTo>
                    <a:pt x="641" y="815"/>
                    <a:pt x="711" y="796"/>
                    <a:pt x="781" y="752"/>
                  </a:cubicBezTo>
                  <a:lnTo>
                    <a:pt x="810" y="735"/>
                  </a:lnTo>
                  <a:cubicBezTo>
                    <a:pt x="1172" y="509"/>
                    <a:pt x="938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4210200" y="1441775"/>
              <a:ext cx="22150" cy="25475"/>
            </a:xfrm>
            <a:custGeom>
              <a:avLst/>
              <a:gdLst/>
              <a:ahLst/>
              <a:cxnLst/>
              <a:rect l="l" t="t" r="r" b="b"/>
              <a:pathLst>
                <a:path w="886" h="1019" extrusionOk="0">
                  <a:moveTo>
                    <a:pt x="430" y="1"/>
                  </a:moveTo>
                  <a:cubicBezTo>
                    <a:pt x="425" y="1"/>
                    <a:pt x="421" y="1"/>
                    <a:pt x="417" y="1"/>
                  </a:cubicBezTo>
                  <a:lnTo>
                    <a:pt x="316" y="17"/>
                  </a:lnTo>
                  <a:cubicBezTo>
                    <a:pt x="248" y="37"/>
                    <a:pt x="186" y="75"/>
                    <a:pt x="138" y="128"/>
                  </a:cubicBezTo>
                  <a:cubicBezTo>
                    <a:pt x="116" y="158"/>
                    <a:pt x="81" y="200"/>
                    <a:pt x="63" y="238"/>
                  </a:cubicBezTo>
                  <a:cubicBezTo>
                    <a:pt x="60" y="244"/>
                    <a:pt x="59" y="248"/>
                    <a:pt x="57" y="254"/>
                  </a:cubicBezTo>
                  <a:cubicBezTo>
                    <a:pt x="43" y="288"/>
                    <a:pt x="27" y="324"/>
                    <a:pt x="18" y="361"/>
                  </a:cubicBezTo>
                  <a:cubicBezTo>
                    <a:pt x="14" y="370"/>
                    <a:pt x="12" y="381"/>
                    <a:pt x="11" y="392"/>
                  </a:cubicBezTo>
                  <a:cubicBezTo>
                    <a:pt x="4" y="435"/>
                    <a:pt x="0" y="478"/>
                    <a:pt x="0" y="523"/>
                  </a:cubicBezTo>
                  <a:cubicBezTo>
                    <a:pt x="4" y="567"/>
                    <a:pt x="10" y="610"/>
                    <a:pt x="20" y="653"/>
                  </a:cubicBezTo>
                  <a:cubicBezTo>
                    <a:pt x="22" y="663"/>
                    <a:pt x="25" y="674"/>
                    <a:pt x="30" y="684"/>
                  </a:cubicBezTo>
                  <a:cubicBezTo>
                    <a:pt x="45" y="727"/>
                    <a:pt x="64" y="768"/>
                    <a:pt x="87" y="807"/>
                  </a:cubicBezTo>
                  <a:cubicBezTo>
                    <a:pt x="90" y="812"/>
                    <a:pt x="92" y="817"/>
                    <a:pt x="97" y="821"/>
                  </a:cubicBezTo>
                  <a:cubicBezTo>
                    <a:pt x="108" y="836"/>
                    <a:pt x="121" y="852"/>
                    <a:pt x="133" y="866"/>
                  </a:cubicBezTo>
                  <a:cubicBezTo>
                    <a:pt x="145" y="880"/>
                    <a:pt x="159" y="899"/>
                    <a:pt x="173" y="914"/>
                  </a:cubicBezTo>
                  <a:cubicBezTo>
                    <a:pt x="251" y="986"/>
                    <a:pt x="346" y="1019"/>
                    <a:pt x="439" y="1019"/>
                  </a:cubicBezTo>
                  <a:cubicBezTo>
                    <a:pt x="613" y="1019"/>
                    <a:pt x="782" y="904"/>
                    <a:pt x="827" y="712"/>
                  </a:cubicBezTo>
                  <a:cubicBezTo>
                    <a:pt x="840" y="666"/>
                    <a:pt x="854" y="621"/>
                    <a:pt x="867" y="576"/>
                  </a:cubicBezTo>
                  <a:cubicBezTo>
                    <a:pt x="885" y="473"/>
                    <a:pt x="868" y="367"/>
                    <a:pt x="817" y="277"/>
                  </a:cubicBezTo>
                  <a:cubicBezTo>
                    <a:pt x="809" y="263"/>
                    <a:pt x="798" y="249"/>
                    <a:pt x="787" y="237"/>
                  </a:cubicBezTo>
                  <a:cubicBezTo>
                    <a:pt x="787" y="237"/>
                    <a:pt x="787" y="236"/>
                    <a:pt x="787" y="235"/>
                  </a:cubicBezTo>
                  <a:cubicBezTo>
                    <a:pt x="769" y="186"/>
                    <a:pt x="738" y="140"/>
                    <a:pt x="697" y="106"/>
                  </a:cubicBezTo>
                  <a:cubicBezTo>
                    <a:pt x="669" y="86"/>
                    <a:pt x="641" y="66"/>
                    <a:pt x="613" y="46"/>
                  </a:cubicBezTo>
                  <a:cubicBezTo>
                    <a:pt x="556" y="17"/>
                    <a:pt x="493" y="1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4273000" y="1276225"/>
              <a:ext cx="28600" cy="19950"/>
            </a:xfrm>
            <a:custGeom>
              <a:avLst/>
              <a:gdLst/>
              <a:ahLst/>
              <a:cxnLst/>
              <a:rect l="l" t="t" r="r" b="b"/>
              <a:pathLst>
                <a:path w="1144" h="798" extrusionOk="0">
                  <a:moveTo>
                    <a:pt x="569" y="0"/>
                  </a:moveTo>
                  <a:cubicBezTo>
                    <a:pt x="504" y="0"/>
                    <a:pt x="434" y="19"/>
                    <a:pt x="364" y="63"/>
                  </a:cubicBezTo>
                  <a:cubicBezTo>
                    <a:pt x="1" y="289"/>
                    <a:pt x="235" y="798"/>
                    <a:pt x="576" y="798"/>
                  </a:cubicBezTo>
                  <a:cubicBezTo>
                    <a:pt x="642" y="798"/>
                    <a:pt x="712" y="779"/>
                    <a:pt x="782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4167500" y="1326350"/>
              <a:ext cx="27475" cy="22450"/>
            </a:xfrm>
            <a:custGeom>
              <a:avLst/>
              <a:gdLst/>
              <a:ahLst/>
              <a:cxnLst/>
              <a:rect l="l" t="t" r="r" b="b"/>
              <a:pathLst>
                <a:path w="1099" h="898" extrusionOk="0">
                  <a:moveTo>
                    <a:pt x="539" y="1"/>
                  </a:moveTo>
                  <a:cubicBezTo>
                    <a:pt x="513" y="1"/>
                    <a:pt x="486" y="2"/>
                    <a:pt x="461" y="5"/>
                  </a:cubicBezTo>
                  <a:cubicBezTo>
                    <a:pt x="401" y="12"/>
                    <a:pt x="342" y="22"/>
                    <a:pt x="283" y="37"/>
                  </a:cubicBezTo>
                  <a:cubicBezTo>
                    <a:pt x="215" y="58"/>
                    <a:pt x="152" y="97"/>
                    <a:pt x="105" y="149"/>
                  </a:cubicBezTo>
                  <a:cubicBezTo>
                    <a:pt x="38" y="228"/>
                    <a:pt x="1" y="326"/>
                    <a:pt x="0" y="429"/>
                  </a:cubicBezTo>
                  <a:cubicBezTo>
                    <a:pt x="2" y="499"/>
                    <a:pt x="23" y="567"/>
                    <a:pt x="59" y="627"/>
                  </a:cubicBezTo>
                  <a:cubicBezTo>
                    <a:pt x="89" y="664"/>
                    <a:pt x="117" y="705"/>
                    <a:pt x="154" y="737"/>
                  </a:cubicBezTo>
                  <a:cubicBezTo>
                    <a:pt x="188" y="767"/>
                    <a:pt x="227" y="794"/>
                    <a:pt x="267" y="818"/>
                  </a:cubicBezTo>
                  <a:cubicBezTo>
                    <a:pt x="279" y="825"/>
                    <a:pt x="291" y="831"/>
                    <a:pt x="304" y="836"/>
                  </a:cubicBezTo>
                  <a:cubicBezTo>
                    <a:pt x="385" y="875"/>
                    <a:pt x="474" y="896"/>
                    <a:pt x="565" y="896"/>
                  </a:cubicBezTo>
                  <a:cubicBezTo>
                    <a:pt x="567" y="896"/>
                    <a:pt x="569" y="896"/>
                    <a:pt x="572" y="896"/>
                  </a:cubicBezTo>
                  <a:cubicBezTo>
                    <a:pt x="577" y="897"/>
                    <a:pt x="583" y="897"/>
                    <a:pt x="589" y="897"/>
                  </a:cubicBezTo>
                  <a:cubicBezTo>
                    <a:pt x="598" y="897"/>
                    <a:pt x="606" y="897"/>
                    <a:pt x="615" y="895"/>
                  </a:cubicBezTo>
                  <a:cubicBezTo>
                    <a:pt x="654" y="891"/>
                    <a:pt x="694" y="885"/>
                    <a:pt x="732" y="877"/>
                  </a:cubicBezTo>
                  <a:cubicBezTo>
                    <a:pt x="738" y="876"/>
                    <a:pt x="745" y="874"/>
                    <a:pt x="751" y="873"/>
                  </a:cubicBezTo>
                  <a:cubicBezTo>
                    <a:pt x="797" y="856"/>
                    <a:pt x="842" y="837"/>
                    <a:pt x="884" y="813"/>
                  </a:cubicBezTo>
                  <a:cubicBezTo>
                    <a:pt x="980" y="735"/>
                    <a:pt x="1050" y="632"/>
                    <a:pt x="1089" y="515"/>
                  </a:cubicBezTo>
                  <a:cubicBezTo>
                    <a:pt x="1092" y="482"/>
                    <a:pt x="1096" y="447"/>
                    <a:pt x="1099" y="413"/>
                  </a:cubicBezTo>
                  <a:cubicBezTo>
                    <a:pt x="1097" y="343"/>
                    <a:pt x="1076" y="275"/>
                    <a:pt x="1040" y="216"/>
                  </a:cubicBezTo>
                  <a:cubicBezTo>
                    <a:pt x="1017" y="189"/>
                    <a:pt x="994" y="162"/>
                    <a:pt x="971" y="134"/>
                  </a:cubicBezTo>
                  <a:cubicBezTo>
                    <a:pt x="922" y="87"/>
                    <a:pt x="860" y="55"/>
                    <a:pt x="793" y="40"/>
                  </a:cubicBezTo>
                  <a:cubicBezTo>
                    <a:pt x="767" y="30"/>
                    <a:pt x="741" y="23"/>
                    <a:pt x="715" y="19"/>
                  </a:cubicBezTo>
                  <a:cubicBezTo>
                    <a:pt x="657" y="8"/>
                    <a:pt x="599" y="3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4215550" y="1298675"/>
              <a:ext cx="23475" cy="20550"/>
            </a:xfrm>
            <a:custGeom>
              <a:avLst/>
              <a:gdLst/>
              <a:ahLst/>
              <a:cxnLst/>
              <a:rect l="l" t="t" r="r" b="b"/>
              <a:pathLst>
                <a:path w="939" h="822" extrusionOk="0">
                  <a:moveTo>
                    <a:pt x="482" y="0"/>
                  </a:moveTo>
                  <a:cubicBezTo>
                    <a:pt x="412" y="2"/>
                    <a:pt x="343" y="23"/>
                    <a:pt x="283" y="60"/>
                  </a:cubicBezTo>
                  <a:lnTo>
                    <a:pt x="237" y="89"/>
                  </a:lnTo>
                  <a:cubicBezTo>
                    <a:pt x="55" y="208"/>
                    <a:pt x="0" y="448"/>
                    <a:pt x="109" y="634"/>
                  </a:cubicBezTo>
                  <a:cubicBezTo>
                    <a:pt x="132" y="661"/>
                    <a:pt x="155" y="688"/>
                    <a:pt x="178" y="717"/>
                  </a:cubicBezTo>
                  <a:cubicBezTo>
                    <a:pt x="228" y="763"/>
                    <a:pt x="290" y="795"/>
                    <a:pt x="356" y="811"/>
                  </a:cubicBezTo>
                  <a:cubicBezTo>
                    <a:pt x="390" y="814"/>
                    <a:pt x="424" y="817"/>
                    <a:pt x="457" y="821"/>
                  </a:cubicBezTo>
                  <a:cubicBezTo>
                    <a:pt x="528" y="819"/>
                    <a:pt x="596" y="799"/>
                    <a:pt x="655" y="761"/>
                  </a:cubicBezTo>
                  <a:lnTo>
                    <a:pt x="703" y="732"/>
                  </a:lnTo>
                  <a:cubicBezTo>
                    <a:pt x="883" y="613"/>
                    <a:pt x="938" y="373"/>
                    <a:pt x="829" y="186"/>
                  </a:cubicBezTo>
                  <a:cubicBezTo>
                    <a:pt x="806" y="159"/>
                    <a:pt x="784" y="132"/>
                    <a:pt x="761" y="105"/>
                  </a:cubicBezTo>
                  <a:cubicBezTo>
                    <a:pt x="711" y="57"/>
                    <a:pt x="650" y="25"/>
                    <a:pt x="583" y="10"/>
                  </a:cubicBezTo>
                  <a:lnTo>
                    <a:pt x="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4144675" y="1396925"/>
              <a:ext cx="33675" cy="26675"/>
            </a:xfrm>
            <a:custGeom>
              <a:avLst/>
              <a:gdLst/>
              <a:ahLst/>
              <a:cxnLst/>
              <a:rect l="l" t="t" r="r" b="b"/>
              <a:pathLst>
                <a:path w="1347" h="1067" extrusionOk="0">
                  <a:moveTo>
                    <a:pt x="542" y="0"/>
                  </a:moveTo>
                  <a:cubicBezTo>
                    <a:pt x="486" y="0"/>
                    <a:pt x="431" y="8"/>
                    <a:pt x="379" y="29"/>
                  </a:cubicBezTo>
                  <a:cubicBezTo>
                    <a:pt x="335" y="48"/>
                    <a:pt x="286" y="65"/>
                    <a:pt x="246" y="94"/>
                  </a:cubicBezTo>
                  <a:cubicBezTo>
                    <a:pt x="214" y="119"/>
                    <a:pt x="182" y="146"/>
                    <a:pt x="151" y="174"/>
                  </a:cubicBezTo>
                  <a:cubicBezTo>
                    <a:pt x="145" y="180"/>
                    <a:pt x="138" y="188"/>
                    <a:pt x="133" y="194"/>
                  </a:cubicBezTo>
                  <a:cubicBezTo>
                    <a:pt x="108" y="227"/>
                    <a:pt x="84" y="259"/>
                    <a:pt x="64" y="294"/>
                  </a:cubicBezTo>
                  <a:cubicBezTo>
                    <a:pt x="59" y="300"/>
                    <a:pt x="56" y="307"/>
                    <a:pt x="54" y="313"/>
                  </a:cubicBezTo>
                  <a:cubicBezTo>
                    <a:pt x="19" y="386"/>
                    <a:pt x="1" y="466"/>
                    <a:pt x="0" y="546"/>
                  </a:cubicBezTo>
                  <a:cubicBezTo>
                    <a:pt x="0" y="554"/>
                    <a:pt x="0" y="562"/>
                    <a:pt x="1" y="569"/>
                  </a:cubicBezTo>
                  <a:cubicBezTo>
                    <a:pt x="3" y="608"/>
                    <a:pt x="11" y="647"/>
                    <a:pt x="21" y="684"/>
                  </a:cubicBezTo>
                  <a:cubicBezTo>
                    <a:pt x="27" y="703"/>
                    <a:pt x="40" y="727"/>
                    <a:pt x="45" y="741"/>
                  </a:cubicBezTo>
                  <a:cubicBezTo>
                    <a:pt x="54" y="761"/>
                    <a:pt x="63" y="780"/>
                    <a:pt x="72" y="799"/>
                  </a:cubicBezTo>
                  <a:cubicBezTo>
                    <a:pt x="95" y="835"/>
                    <a:pt x="123" y="870"/>
                    <a:pt x="155" y="899"/>
                  </a:cubicBezTo>
                  <a:cubicBezTo>
                    <a:pt x="233" y="975"/>
                    <a:pt x="340" y="1021"/>
                    <a:pt x="445" y="1045"/>
                  </a:cubicBezTo>
                  <a:cubicBezTo>
                    <a:pt x="511" y="1060"/>
                    <a:pt x="577" y="1067"/>
                    <a:pt x="644" y="1067"/>
                  </a:cubicBezTo>
                  <a:cubicBezTo>
                    <a:pt x="653" y="1067"/>
                    <a:pt x="663" y="1067"/>
                    <a:pt x="672" y="1066"/>
                  </a:cubicBezTo>
                  <a:cubicBezTo>
                    <a:pt x="728" y="1062"/>
                    <a:pt x="783" y="1055"/>
                    <a:pt x="840" y="1043"/>
                  </a:cubicBezTo>
                  <a:cubicBezTo>
                    <a:pt x="864" y="1037"/>
                    <a:pt x="889" y="1031"/>
                    <a:pt x="914" y="1022"/>
                  </a:cubicBezTo>
                  <a:cubicBezTo>
                    <a:pt x="992" y="995"/>
                    <a:pt x="1073" y="960"/>
                    <a:pt x="1140" y="910"/>
                  </a:cubicBezTo>
                  <a:cubicBezTo>
                    <a:pt x="1185" y="884"/>
                    <a:pt x="1224" y="846"/>
                    <a:pt x="1251" y="800"/>
                  </a:cubicBezTo>
                  <a:cubicBezTo>
                    <a:pt x="1340" y="670"/>
                    <a:pt x="1346" y="500"/>
                    <a:pt x="1266" y="364"/>
                  </a:cubicBezTo>
                  <a:cubicBezTo>
                    <a:pt x="1211" y="283"/>
                    <a:pt x="1131" y="215"/>
                    <a:pt x="1033" y="192"/>
                  </a:cubicBezTo>
                  <a:cubicBezTo>
                    <a:pt x="985" y="155"/>
                    <a:pt x="937" y="121"/>
                    <a:pt x="885" y="90"/>
                  </a:cubicBezTo>
                  <a:cubicBezTo>
                    <a:pt x="867" y="80"/>
                    <a:pt x="848" y="70"/>
                    <a:pt x="829" y="63"/>
                  </a:cubicBezTo>
                  <a:cubicBezTo>
                    <a:pt x="783" y="45"/>
                    <a:pt x="732" y="22"/>
                    <a:pt x="680" y="13"/>
                  </a:cubicBezTo>
                  <a:cubicBezTo>
                    <a:pt x="635" y="6"/>
                    <a:pt x="589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4257175" y="1561600"/>
              <a:ext cx="30150" cy="25600"/>
            </a:xfrm>
            <a:custGeom>
              <a:avLst/>
              <a:gdLst/>
              <a:ahLst/>
              <a:cxnLst/>
              <a:rect l="l" t="t" r="r" b="b"/>
              <a:pathLst>
                <a:path w="1206" h="1024" extrusionOk="0">
                  <a:moveTo>
                    <a:pt x="586" y="1"/>
                  </a:moveTo>
                  <a:cubicBezTo>
                    <a:pt x="568" y="1"/>
                    <a:pt x="550" y="2"/>
                    <a:pt x="533" y="4"/>
                  </a:cubicBezTo>
                  <a:cubicBezTo>
                    <a:pt x="482" y="8"/>
                    <a:pt x="433" y="17"/>
                    <a:pt x="384" y="30"/>
                  </a:cubicBezTo>
                  <a:cubicBezTo>
                    <a:pt x="367" y="34"/>
                    <a:pt x="350" y="40"/>
                    <a:pt x="334" y="47"/>
                  </a:cubicBezTo>
                  <a:cubicBezTo>
                    <a:pt x="288" y="68"/>
                    <a:pt x="235" y="88"/>
                    <a:pt x="192" y="117"/>
                  </a:cubicBezTo>
                  <a:cubicBezTo>
                    <a:pt x="165" y="139"/>
                    <a:pt x="138" y="162"/>
                    <a:pt x="110" y="185"/>
                  </a:cubicBezTo>
                  <a:cubicBezTo>
                    <a:pt x="73" y="220"/>
                    <a:pt x="47" y="266"/>
                    <a:pt x="33" y="315"/>
                  </a:cubicBezTo>
                  <a:cubicBezTo>
                    <a:pt x="17" y="346"/>
                    <a:pt x="9" y="379"/>
                    <a:pt x="10" y="414"/>
                  </a:cubicBezTo>
                  <a:cubicBezTo>
                    <a:pt x="0" y="464"/>
                    <a:pt x="5" y="516"/>
                    <a:pt x="21" y="565"/>
                  </a:cubicBezTo>
                  <a:cubicBezTo>
                    <a:pt x="62" y="673"/>
                    <a:pt x="113" y="764"/>
                    <a:pt x="199" y="842"/>
                  </a:cubicBezTo>
                  <a:cubicBezTo>
                    <a:pt x="240" y="878"/>
                    <a:pt x="285" y="911"/>
                    <a:pt x="333" y="938"/>
                  </a:cubicBezTo>
                  <a:cubicBezTo>
                    <a:pt x="380" y="961"/>
                    <a:pt x="429" y="982"/>
                    <a:pt x="480" y="997"/>
                  </a:cubicBezTo>
                  <a:cubicBezTo>
                    <a:pt x="501" y="1004"/>
                    <a:pt x="520" y="1008"/>
                    <a:pt x="542" y="1011"/>
                  </a:cubicBezTo>
                  <a:cubicBezTo>
                    <a:pt x="582" y="1016"/>
                    <a:pt x="627" y="1024"/>
                    <a:pt x="671" y="1024"/>
                  </a:cubicBezTo>
                  <a:cubicBezTo>
                    <a:pt x="682" y="1024"/>
                    <a:pt x="693" y="1023"/>
                    <a:pt x="704" y="1022"/>
                  </a:cubicBezTo>
                  <a:cubicBezTo>
                    <a:pt x="816" y="1012"/>
                    <a:pt x="917" y="986"/>
                    <a:pt x="1014" y="925"/>
                  </a:cubicBezTo>
                  <a:cubicBezTo>
                    <a:pt x="1100" y="866"/>
                    <a:pt x="1163" y="779"/>
                    <a:pt x="1191" y="678"/>
                  </a:cubicBezTo>
                  <a:cubicBezTo>
                    <a:pt x="1204" y="629"/>
                    <a:pt x="1205" y="577"/>
                    <a:pt x="1192" y="527"/>
                  </a:cubicBezTo>
                  <a:cubicBezTo>
                    <a:pt x="1190" y="512"/>
                    <a:pt x="1188" y="498"/>
                    <a:pt x="1184" y="483"/>
                  </a:cubicBezTo>
                  <a:cubicBezTo>
                    <a:pt x="1188" y="436"/>
                    <a:pt x="1184" y="390"/>
                    <a:pt x="1171" y="346"/>
                  </a:cubicBezTo>
                  <a:cubicBezTo>
                    <a:pt x="1157" y="313"/>
                    <a:pt x="1142" y="281"/>
                    <a:pt x="1127" y="248"/>
                  </a:cubicBezTo>
                  <a:cubicBezTo>
                    <a:pt x="1091" y="189"/>
                    <a:pt x="1038" y="140"/>
                    <a:pt x="976" y="108"/>
                  </a:cubicBezTo>
                  <a:cubicBezTo>
                    <a:pt x="921" y="69"/>
                    <a:pt x="851" y="46"/>
                    <a:pt x="788" y="27"/>
                  </a:cubicBezTo>
                  <a:cubicBezTo>
                    <a:pt x="771" y="21"/>
                    <a:pt x="752" y="17"/>
                    <a:pt x="734" y="14"/>
                  </a:cubicBezTo>
                  <a:cubicBezTo>
                    <a:pt x="685" y="6"/>
                    <a:pt x="636" y="2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4358175" y="1638425"/>
              <a:ext cx="40100" cy="32400"/>
            </a:xfrm>
            <a:custGeom>
              <a:avLst/>
              <a:gdLst/>
              <a:ahLst/>
              <a:cxnLst/>
              <a:rect l="l" t="t" r="r" b="b"/>
              <a:pathLst>
                <a:path w="1604" h="1296" extrusionOk="0">
                  <a:moveTo>
                    <a:pt x="644" y="1"/>
                  </a:moveTo>
                  <a:cubicBezTo>
                    <a:pt x="621" y="1"/>
                    <a:pt x="597" y="1"/>
                    <a:pt x="574" y="3"/>
                  </a:cubicBezTo>
                  <a:cubicBezTo>
                    <a:pt x="480" y="12"/>
                    <a:pt x="383" y="27"/>
                    <a:pt x="296" y="65"/>
                  </a:cubicBezTo>
                  <a:cubicBezTo>
                    <a:pt x="227" y="84"/>
                    <a:pt x="166" y="123"/>
                    <a:pt x="117" y="176"/>
                  </a:cubicBezTo>
                  <a:cubicBezTo>
                    <a:pt x="80" y="212"/>
                    <a:pt x="54" y="257"/>
                    <a:pt x="40" y="307"/>
                  </a:cubicBezTo>
                  <a:cubicBezTo>
                    <a:pt x="0" y="417"/>
                    <a:pt x="0" y="554"/>
                    <a:pt x="73" y="654"/>
                  </a:cubicBezTo>
                  <a:cubicBezTo>
                    <a:pt x="204" y="838"/>
                    <a:pt x="374" y="994"/>
                    <a:pt x="572" y="1107"/>
                  </a:cubicBezTo>
                  <a:cubicBezTo>
                    <a:pt x="669" y="1160"/>
                    <a:pt x="772" y="1204"/>
                    <a:pt x="879" y="1236"/>
                  </a:cubicBezTo>
                  <a:cubicBezTo>
                    <a:pt x="988" y="1272"/>
                    <a:pt x="1098" y="1283"/>
                    <a:pt x="1213" y="1294"/>
                  </a:cubicBezTo>
                  <a:cubicBezTo>
                    <a:pt x="1219" y="1295"/>
                    <a:pt x="1225" y="1295"/>
                    <a:pt x="1231" y="1295"/>
                  </a:cubicBezTo>
                  <a:cubicBezTo>
                    <a:pt x="1322" y="1295"/>
                    <a:pt x="1435" y="1230"/>
                    <a:pt x="1493" y="1167"/>
                  </a:cubicBezTo>
                  <a:cubicBezTo>
                    <a:pt x="1557" y="1098"/>
                    <a:pt x="1604" y="984"/>
                    <a:pt x="1597" y="888"/>
                  </a:cubicBezTo>
                  <a:cubicBezTo>
                    <a:pt x="1590" y="784"/>
                    <a:pt x="1552" y="676"/>
                    <a:pt x="1470" y="607"/>
                  </a:cubicBezTo>
                  <a:lnTo>
                    <a:pt x="1459" y="600"/>
                  </a:lnTo>
                  <a:cubicBezTo>
                    <a:pt x="1469" y="480"/>
                    <a:pt x="1423" y="362"/>
                    <a:pt x="1337" y="279"/>
                  </a:cubicBezTo>
                  <a:cubicBezTo>
                    <a:pt x="1202" y="147"/>
                    <a:pt x="1032" y="58"/>
                    <a:pt x="848" y="21"/>
                  </a:cubicBezTo>
                  <a:cubicBezTo>
                    <a:pt x="781" y="8"/>
                    <a:pt x="712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4416325" y="1706425"/>
              <a:ext cx="31900" cy="26625"/>
            </a:xfrm>
            <a:custGeom>
              <a:avLst/>
              <a:gdLst/>
              <a:ahLst/>
              <a:cxnLst/>
              <a:rect l="l" t="t" r="r" b="b"/>
              <a:pathLst>
                <a:path w="1276" h="1065" extrusionOk="0">
                  <a:moveTo>
                    <a:pt x="463" y="1"/>
                  </a:moveTo>
                  <a:cubicBezTo>
                    <a:pt x="444" y="1"/>
                    <a:pt x="425" y="1"/>
                    <a:pt x="406" y="2"/>
                  </a:cubicBezTo>
                  <a:cubicBezTo>
                    <a:pt x="263" y="9"/>
                    <a:pt x="135" y="85"/>
                    <a:pt x="67" y="213"/>
                  </a:cubicBezTo>
                  <a:cubicBezTo>
                    <a:pt x="1" y="338"/>
                    <a:pt x="7" y="488"/>
                    <a:pt x="82" y="607"/>
                  </a:cubicBezTo>
                  <a:cubicBezTo>
                    <a:pt x="109" y="665"/>
                    <a:pt x="142" y="719"/>
                    <a:pt x="181" y="771"/>
                  </a:cubicBezTo>
                  <a:cubicBezTo>
                    <a:pt x="219" y="819"/>
                    <a:pt x="258" y="871"/>
                    <a:pt x="307" y="909"/>
                  </a:cubicBezTo>
                  <a:cubicBezTo>
                    <a:pt x="343" y="940"/>
                    <a:pt x="382" y="967"/>
                    <a:pt x="422" y="990"/>
                  </a:cubicBezTo>
                  <a:cubicBezTo>
                    <a:pt x="462" y="1010"/>
                    <a:pt x="504" y="1027"/>
                    <a:pt x="548" y="1040"/>
                  </a:cubicBezTo>
                  <a:cubicBezTo>
                    <a:pt x="602" y="1058"/>
                    <a:pt x="660" y="1061"/>
                    <a:pt x="715" y="1064"/>
                  </a:cubicBezTo>
                  <a:cubicBezTo>
                    <a:pt x="721" y="1064"/>
                    <a:pt x="728" y="1064"/>
                    <a:pt x="734" y="1064"/>
                  </a:cubicBezTo>
                  <a:cubicBezTo>
                    <a:pt x="784" y="1064"/>
                    <a:pt x="835" y="1057"/>
                    <a:pt x="884" y="1042"/>
                  </a:cubicBezTo>
                  <a:cubicBezTo>
                    <a:pt x="926" y="1031"/>
                    <a:pt x="978" y="1004"/>
                    <a:pt x="1010" y="988"/>
                  </a:cubicBezTo>
                  <a:cubicBezTo>
                    <a:pt x="1021" y="984"/>
                    <a:pt x="1030" y="977"/>
                    <a:pt x="1041" y="970"/>
                  </a:cubicBezTo>
                  <a:cubicBezTo>
                    <a:pt x="1118" y="914"/>
                    <a:pt x="1176" y="857"/>
                    <a:pt x="1222" y="771"/>
                  </a:cubicBezTo>
                  <a:cubicBezTo>
                    <a:pt x="1265" y="679"/>
                    <a:pt x="1276" y="573"/>
                    <a:pt x="1251" y="474"/>
                  </a:cubicBezTo>
                  <a:cubicBezTo>
                    <a:pt x="1244" y="453"/>
                    <a:pt x="1236" y="433"/>
                    <a:pt x="1226" y="413"/>
                  </a:cubicBezTo>
                  <a:cubicBezTo>
                    <a:pt x="1222" y="354"/>
                    <a:pt x="1203" y="298"/>
                    <a:pt x="1171" y="248"/>
                  </a:cubicBezTo>
                  <a:lnTo>
                    <a:pt x="1103" y="166"/>
                  </a:lnTo>
                  <a:cubicBezTo>
                    <a:pt x="1053" y="119"/>
                    <a:pt x="992" y="87"/>
                    <a:pt x="925" y="72"/>
                  </a:cubicBezTo>
                  <a:cubicBezTo>
                    <a:pt x="857" y="47"/>
                    <a:pt x="786" y="31"/>
                    <a:pt x="715" y="20"/>
                  </a:cubicBezTo>
                  <a:cubicBezTo>
                    <a:pt x="632" y="7"/>
                    <a:pt x="548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4137675" y="1478575"/>
              <a:ext cx="35975" cy="31375"/>
            </a:xfrm>
            <a:custGeom>
              <a:avLst/>
              <a:gdLst/>
              <a:ahLst/>
              <a:cxnLst/>
              <a:rect l="l" t="t" r="r" b="b"/>
              <a:pathLst>
                <a:path w="1439" h="1255" extrusionOk="0">
                  <a:moveTo>
                    <a:pt x="429" y="0"/>
                  </a:moveTo>
                  <a:cubicBezTo>
                    <a:pt x="391" y="0"/>
                    <a:pt x="353" y="6"/>
                    <a:pt x="316" y="18"/>
                  </a:cubicBezTo>
                  <a:cubicBezTo>
                    <a:pt x="248" y="37"/>
                    <a:pt x="186" y="76"/>
                    <a:pt x="137" y="129"/>
                  </a:cubicBezTo>
                  <a:cubicBezTo>
                    <a:pt x="50" y="223"/>
                    <a:pt x="0" y="384"/>
                    <a:pt x="49" y="509"/>
                  </a:cubicBezTo>
                  <a:cubicBezTo>
                    <a:pt x="76" y="583"/>
                    <a:pt x="109" y="653"/>
                    <a:pt x="148" y="720"/>
                  </a:cubicBezTo>
                  <a:cubicBezTo>
                    <a:pt x="190" y="786"/>
                    <a:pt x="238" y="848"/>
                    <a:pt x="291" y="905"/>
                  </a:cubicBezTo>
                  <a:cubicBezTo>
                    <a:pt x="321" y="938"/>
                    <a:pt x="355" y="971"/>
                    <a:pt x="390" y="999"/>
                  </a:cubicBezTo>
                  <a:cubicBezTo>
                    <a:pt x="452" y="1049"/>
                    <a:pt x="517" y="1093"/>
                    <a:pt x="585" y="1131"/>
                  </a:cubicBezTo>
                  <a:cubicBezTo>
                    <a:pt x="693" y="1190"/>
                    <a:pt x="809" y="1229"/>
                    <a:pt x="931" y="1246"/>
                  </a:cubicBezTo>
                  <a:cubicBezTo>
                    <a:pt x="966" y="1251"/>
                    <a:pt x="1000" y="1254"/>
                    <a:pt x="1034" y="1254"/>
                  </a:cubicBezTo>
                  <a:cubicBezTo>
                    <a:pt x="1104" y="1254"/>
                    <a:pt x="1172" y="1241"/>
                    <a:pt x="1235" y="1198"/>
                  </a:cubicBezTo>
                  <a:cubicBezTo>
                    <a:pt x="1296" y="1158"/>
                    <a:pt x="1347" y="1104"/>
                    <a:pt x="1381" y="1040"/>
                  </a:cubicBezTo>
                  <a:cubicBezTo>
                    <a:pt x="1419" y="970"/>
                    <a:pt x="1438" y="890"/>
                    <a:pt x="1437" y="810"/>
                  </a:cubicBezTo>
                  <a:cubicBezTo>
                    <a:pt x="1434" y="682"/>
                    <a:pt x="1379" y="561"/>
                    <a:pt x="1286" y="475"/>
                  </a:cubicBezTo>
                  <a:cubicBezTo>
                    <a:pt x="1267" y="416"/>
                    <a:pt x="1232" y="365"/>
                    <a:pt x="1187" y="325"/>
                  </a:cubicBezTo>
                  <a:cubicBezTo>
                    <a:pt x="995" y="167"/>
                    <a:pt x="765" y="49"/>
                    <a:pt x="519" y="11"/>
                  </a:cubicBezTo>
                  <a:cubicBezTo>
                    <a:pt x="489" y="4"/>
                    <a:pt x="459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4071775" y="1392225"/>
              <a:ext cx="26550" cy="23725"/>
            </a:xfrm>
            <a:custGeom>
              <a:avLst/>
              <a:gdLst/>
              <a:ahLst/>
              <a:cxnLst/>
              <a:rect l="l" t="t" r="r" b="b"/>
              <a:pathLst>
                <a:path w="1062" h="949" extrusionOk="0">
                  <a:moveTo>
                    <a:pt x="405" y="1"/>
                  </a:moveTo>
                  <a:cubicBezTo>
                    <a:pt x="367" y="1"/>
                    <a:pt x="329" y="6"/>
                    <a:pt x="293" y="17"/>
                  </a:cubicBezTo>
                  <a:cubicBezTo>
                    <a:pt x="260" y="31"/>
                    <a:pt x="229" y="46"/>
                    <a:pt x="195" y="61"/>
                  </a:cubicBezTo>
                  <a:cubicBezTo>
                    <a:pt x="136" y="97"/>
                    <a:pt x="87" y="150"/>
                    <a:pt x="55" y="212"/>
                  </a:cubicBezTo>
                  <a:cubicBezTo>
                    <a:pt x="16" y="304"/>
                    <a:pt x="5" y="341"/>
                    <a:pt x="2" y="442"/>
                  </a:cubicBezTo>
                  <a:cubicBezTo>
                    <a:pt x="1" y="478"/>
                    <a:pt x="17" y="550"/>
                    <a:pt x="18" y="559"/>
                  </a:cubicBezTo>
                  <a:cubicBezTo>
                    <a:pt x="19" y="564"/>
                    <a:pt x="21" y="569"/>
                    <a:pt x="23" y="575"/>
                  </a:cubicBezTo>
                  <a:cubicBezTo>
                    <a:pt x="36" y="614"/>
                    <a:pt x="54" y="650"/>
                    <a:pt x="72" y="685"/>
                  </a:cubicBezTo>
                  <a:cubicBezTo>
                    <a:pt x="75" y="690"/>
                    <a:pt x="79" y="696"/>
                    <a:pt x="83" y="700"/>
                  </a:cubicBezTo>
                  <a:cubicBezTo>
                    <a:pt x="107" y="734"/>
                    <a:pt x="133" y="765"/>
                    <a:pt x="161" y="794"/>
                  </a:cubicBezTo>
                  <a:cubicBezTo>
                    <a:pt x="166" y="800"/>
                    <a:pt x="170" y="804"/>
                    <a:pt x="176" y="808"/>
                  </a:cubicBezTo>
                  <a:cubicBezTo>
                    <a:pt x="210" y="838"/>
                    <a:pt x="249" y="864"/>
                    <a:pt x="290" y="887"/>
                  </a:cubicBezTo>
                  <a:cubicBezTo>
                    <a:pt x="331" y="908"/>
                    <a:pt x="376" y="923"/>
                    <a:pt x="421" y="935"/>
                  </a:cubicBezTo>
                  <a:cubicBezTo>
                    <a:pt x="427" y="936"/>
                    <a:pt x="433" y="937"/>
                    <a:pt x="438" y="938"/>
                  </a:cubicBezTo>
                  <a:cubicBezTo>
                    <a:pt x="473" y="943"/>
                    <a:pt x="511" y="947"/>
                    <a:pt x="545" y="949"/>
                  </a:cubicBezTo>
                  <a:lnTo>
                    <a:pt x="556" y="949"/>
                  </a:lnTo>
                  <a:cubicBezTo>
                    <a:pt x="562" y="949"/>
                    <a:pt x="567" y="949"/>
                    <a:pt x="573" y="948"/>
                  </a:cubicBezTo>
                  <a:cubicBezTo>
                    <a:pt x="592" y="947"/>
                    <a:pt x="616" y="941"/>
                    <a:pt x="628" y="939"/>
                  </a:cubicBezTo>
                  <a:cubicBezTo>
                    <a:pt x="639" y="937"/>
                    <a:pt x="664" y="935"/>
                    <a:pt x="683" y="930"/>
                  </a:cubicBezTo>
                  <a:cubicBezTo>
                    <a:pt x="685" y="930"/>
                    <a:pt x="688" y="929"/>
                    <a:pt x="691" y="928"/>
                  </a:cubicBezTo>
                  <a:cubicBezTo>
                    <a:pt x="785" y="901"/>
                    <a:pt x="831" y="863"/>
                    <a:pt x="902" y="801"/>
                  </a:cubicBezTo>
                  <a:cubicBezTo>
                    <a:pt x="906" y="796"/>
                    <a:pt x="911" y="792"/>
                    <a:pt x="915" y="787"/>
                  </a:cubicBezTo>
                  <a:cubicBezTo>
                    <a:pt x="942" y="756"/>
                    <a:pt x="966" y="722"/>
                    <a:pt x="985" y="685"/>
                  </a:cubicBezTo>
                  <a:cubicBezTo>
                    <a:pt x="1062" y="545"/>
                    <a:pt x="1042" y="371"/>
                    <a:pt x="937" y="251"/>
                  </a:cubicBezTo>
                  <a:cubicBezTo>
                    <a:pt x="907" y="207"/>
                    <a:pt x="866" y="173"/>
                    <a:pt x="819" y="150"/>
                  </a:cubicBezTo>
                  <a:lnTo>
                    <a:pt x="725" y="116"/>
                  </a:lnTo>
                  <a:cubicBezTo>
                    <a:pt x="709" y="112"/>
                    <a:pt x="691" y="110"/>
                    <a:pt x="675" y="110"/>
                  </a:cubicBezTo>
                  <a:cubicBezTo>
                    <a:pt x="650" y="84"/>
                    <a:pt x="622" y="63"/>
                    <a:pt x="590" y="46"/>
                  </a:cubicBezTo>
                  <a:lnTo>
                    <a:pt x="496" y="11"/>
                  </a:lnTo>
                  <a:cubicBezTo>
                    <a:pt x="466" y="4"/>
                    <a:pt x="43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4118100" y="1546875"/>
              <a:ext cx="23650" cy="20625"/>
            </a:xfrm>
            <a:custGeom>
              <a:avLst/>
              <a:gdLst/>
              <a:ahLst/>
              <a:cxnLst/>
              <a:rect l="l" t="t" r="r" b="b"/>
              <a:pathLst>
                <a:path w="946" h="825" extrusionOk="0">
                  <a:moveTo>
                    <a:pt x="405" y="0"/>
                  </a:moveTo>
                  <a:cubicBezTo>
                    <a:pt x="224" y="0"/>
                    <a:pt x="59" y="122"/>
                    <a:pt x="12" y="305"/>
                  </a:cubicBezTo>
                  <a:lnTo>
                    <a:pt x="1" y="405"/>
                  </a:lnTo>
                  <a:cubicBezTo>
                    <a:pt x="3" y="475"/>
                    <a:pt x="24" y="545"/>
                    <a:pt x="61" y="604"/>
                  </a:cubicBezTo>
                  <a:cubicBezTo>
                    <a:pt x="83" y="631"/>
                    <a:pt x="107" y="658"/>
                    <a:pt x="128" y="685"/>
                  </a:cubicBezTo>
                  <a:cubicBezTo>
                    <a:pt x="179" y="731"/>
                    <a:pt x="241" y="765"/>
                    <a:pt x="308" y="780"/>
                  </a:cubicBezTo>
                  <a:lnTo>
                    <a:pt x="460" y="816"/>
                  </a:lnTo>
                  <a:cubicBezTo>
                    <a:pt x="488" y="821"/>
                    <a:pt x="515" y="824"/>
                    <a:pt x="542" y="824"/>
                  </a:cubicBezTo>
                  <a:cubicBezTo>
                    <a:pt x="723" y="824"/>
                    <a:pt x="888" y="702"/>
                    <a:pt x="936" y="520"/>
                  </a:cubicBezTo>
                  <a:cubicBezTo>
                    <a:pt x="939" y="486"/>
                    <a:pt x="942" y="453"/>
                    <a:pt x="945" y="419"/>
                  </a:cubicBezTo>
                  <a:cubicBezTo>
                    <a:pt x="943" y="349"/>
                    <a:pt x="923" y="281"/>
                    <a:pt x="886" y="221"/>
                  </a:cubicBezTo>
                  <a:cubicBezTo>
                    <a:pt x="863" y="193"/>
                    <a:pt x="840" y="166"/>
                    <a:pt x="818" y="139"/>
                  </a:cubicBezTo>
                  <a:cubicBezTo>
                    <a:pt x="768" y="93"/>
                    <a:pt x="706" y="59"/>
                    <a:pt x="639" y="44"/>
                  </a:cubicBezTo>
                  <a:cubicBezTo>
                    <a:pt x="589" y="32"/>
                    <a:pt x="538" y="20"/>
                    <a:pt x="487" y="9"/>
                  </a:cubicBezTo>
                  <a:cubicBezTo>
                    <a:pt x="460" y="3"/>
                    <a:pt x="432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4193675" y="1571300"/>
              <a:ext cx="22700" cy="21500"/>
            </a:xfrm>
            <a:custGeom>
              <a:avLst/>
              <a:gdLst/>
              <a:ahLst/>
              <a:cxnLst/>
              <a:rect l="l" t="t" r="r" b="b"/>
              <a:pathLst>
                <a:path w="908" h="860" extrusionOk="0">
                  <a:moveTo>
                    <a:pt x="402" y="0"/>
                  </a:moveTo>
                  <a:cubicBezTo>
                    <a:pt x="312" y="0"/>
                    <a:pt x="222" y="32"/>
                    <a:pt x="151" y="95"/>
                  </a:cubicBezTo>
                  <a:cubicBezTo>
                    <a:pt x="108" y="125"/>
                    <a:pt x="74" y="165"/>
                    <a:pt x="51" y="213"/>
                  </a:cubicBezTo>
                  <a:cubicBezTo>
                    <a:pt x="39" y="245"/>
                    <a:pt x="27" y="276"/>
                    <a:pt x="15" y="308"/>
                  </a:cubicBezTo>
                  <a:cubicBezTo>
                    <a:pt x="0" y="375"/>
                    <a:pt x="2" y="444"/>
                    <a:pt x="22" y="510"/>
                  </a:cubicBezTo>
                  <a:cubicBezTo>
                    <a:pt x="36" y="542"/>
                    <a:pt x="51" y="575"/>
                    <a:pt x="65" y="607"/>
                  </a:cubicBezTo>
                  <a:cubicBezTo>
                    <a:pt x="103" y="666"/>
                    <a:pt x="155" y="715"/>
                    <a:pt x="217" y="747"/>
                  </a:cubicBezTo>
                  <a:lnTo>
                    <a:pt x="322" y="812"/>
                  </a:lnTo>
                  <a:cubicBezTo>
                    <a:pt x="380" y="844"/>
                    <a:pt x="443" y="859"/>
                    <a:pt x="506" y="859"/>
                  </a:cubicBezTo>
                  <a:cubicBezTo>
                    <a:pt x="596" y="859"/>
                    <a:pt x="686" y="827"/>
                    <a:pt x="758" y="765"/>
                  </a:cubicBezTo>
                  <a:cubicBezTo>
                    <a:pt x="801" y="734"/>
                    <a:pt x="835" y="695"/>
                    <a:pt x="857" y="647"/>
                  </a:cubicBezTo>
                  <a:cubicBezTo>
                    <a:pt x="869" y="616"/>
                    <a:pt x="881" y="583"/>
                    <a:pt x="893" y="552"/>
                  </a:cubicBezTo>
                  <a:cubicBezTo>
                    <a:pt x="908" y="485"/>
                    <a:pt x="907" y="416"/>
                    <a:pt x="886" y="350"/>
                  </a:cubicBezTo>
                  <a:cubicBezTo>
                    <a:pt x="872" y="317"/>
                    <a:pt x="858" y="285"/>
                    <a:pt x="843" y="253"/>
                  </a:cubicBezTo>
                  <a:cubicBezTo>
                    <a:pt x="806" y="193"/>
                    <a:pt x="753" y="145"/>
                    <a:pt x="692" y="112"/>
                  </a:cubicBezTo>
                  <a:cubicBezTo>
                    <a:pt x="656" y="91"/>
                    <a:pt x="621" y="69"/>
                    <a:pt x="586" y="47"/>
                  </a:cubicBezTo>
                  <a:cubicBezTo>
                    <a:pt x="528" y="16"/>
                    <a:pt x="465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4210175" y="1507775"/>
              <a:ext cx="28600" cy="19975"/>
            </a:xfrm>
            <a:custGeom>
              <a:avLst/>
              <a:gdLst/>
              <a:ahLst/>
              <a:cxnLst/>
              <a:rect l="l" t="t" r="r" b="b"/>
              <a:pathLst>
                <a:path w="1144" h="799" extrusionOk="0">
                  <a:moveTo>
                    <a:pt x="569" y="0"/>
                  </a:moveTo>
                  <a:cubicBezTo>
                    <a:pt x="503" y="0"/>
                    <a:pt x="434" y="19"/>
                    <a:pt x="363" y="63"/>
                  </a:cubicBezTo>
                  <a:cubicBezTo>
                    <a:pt x="0" y="289"/>
                    <a:pt x="235" y="798"/>
                    <a:pt x="576" y="798"/>
                  </a:cubicBezTo>
                  <a:cubicBezTo>
                    <a:pt x="641" y="798"/>
                    <a:pt x="711" y="779"/>
                    <a:pt x="781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4299750" y="1628050"/>
              <a:ext cx="28625" cy="19950"/>
            </a:xfrm>
            <a:custGeom>
              <a:avLst/>
              <a:gdLst/>
              <a:ahLst/>
              <a:cxnLst/>
              <a:rect l="l" t="t" r="r" b="b"/>
              <a:pathLst>
                <a:path w="1145" h="798" extrusionOk="0">
                  <a:moveTo>
                    <a:pt x="569" y="0"/>
                  </a:moveTo>
                  <a:cubicBezTo>
                    <a:pt x="503" y="0"/>
                    <a:pt x="433" y="19"/>
                    <a:pt x="363" y="63"/>
                  </a:cubicBezTo>
                  <a:cubicBezTo>
                    <a:pt x="0" y="289"/>
                    <a:pt x="237" y="797"/>
                    <a:pt x="577" y="797"/>
                  </a:cubicBezTo>
                  <a:cubicBezTo>
                    <a:pt x="643" y="797"/>
                    <a:pt x="713" y="778"/>
                    <a:pt x="783" y="735"/>
                  </a:cubicBezTo>
                  <a:cubicBezTo>
                    <a:pt x="1145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4296425" y="1706875"/>
              <a:ext cx="37300" cy="33525"/>
            </a:xfrm>
            <a:custGeom>
              <a:avLst/>
              <a:gdLst/>
              <a:ahLst/>
              <a:cxnLst/>
              <a:rect l="l" t="t" r="r" b="b"/>
              <a:pathLst>
                <a:path w="1492" h="1341" extrusionOk="0">
                  <a:moveTo>
                    <a:pt x="560" y="1"/>
                  </a:moveTo>
                  <a:cubicBezTo>
                    <a:pt x="484" y="1"/>
                    <a:pt x="404" y="9"/>
                    <a:pt x="336" y="36"/>
                  </a:cubicBezTo>
                  <a:cubicBezTo>
                    <a:pt x="222" y="78"/>
                    <a:pt x="115" y="151"/>
                    <a:pt x="61" y="265"/>
                  </a:cubicBezTo>
                  <a:cubicBezTo>
                    <a:pt x="7" y="378"/>
                    <a:pt x="0" y="493"/>
                    <a:pt x="27" y="613"/>
                  </a:cubicBezTo>
                  <a:cubicBezTo>
                    <a:pt x="37" y="656"/>
                    <a:pt x="58" y="696"/>
                    <a:pt x="76" y="736"/>
                  </a:cubicBezTo>
                  <a:cubicBezTo>
                    <a:pt x="99" y="785"/>
                    <a:pt x="120" y="835"/>
                    <a:pt x="147" y="884"/>
                  </a:cubicBezTo>
                  <a:cubicBezTo>
                    <a:pt x="196" y="971"/>
                    <a:pt x="256" y="1051"/>
                    <a:pt x="328" y="1121"/>
                  </a:cubicBezTo>
                  <a:cubicBezTo>
                    <a:pt x="421" y="1213"/>
                    <a:pt x="528" y="1268"/>
                    <a:pt x="649" y="1309"/>
                  </a:cubicBezTo>
                  <a:cubicBezTo>
                    <a:pt x="708" y="1330"/>
                    <a:pt x="771" y="1334"/>
                    <a:pt x="833" y="1339"/>
                  </a:cubicBezTo>
                  <a:cubicBezTo>
                    <a:pt x="845" y="1340"/>
                    <a:pt x="856" y="1340"/>
                    <a:pt x="868" y="1340"/>
                  </a:cubicBezTo>
                  <a:cubicBezTo>
                    <a:pt x="919" y="1340"/>
                    <a:pt x="971" y="1331"/>
                    <a:pt x="1024" y="1320"/>
                  </a:cubicBezTo>
                  <a:cubicBezTo>
                    <a:pt x="1150" y="1293"/>
                    <a:pt x="1266" y="1225"/>
                    <a:pt x="1351" y="1127"/>
                  </a:cubicBezTo>
                  <a:cubicBezTo>
                    <a:pt x="1419" y="1050"/>
                    <a:pt x="1456" y="951"/>
                    <a:pt x="1456" y="847"/>
                  </a:cubicBezTo>
                  <a:cubicBezTo>
                    <a:pt x="1455" y="821"/>
                    <a:pt x="1450" y="795"/>
                    <a:pt x="1444" y="769"/>
                  </a:cubicBezTo>
                  <a:cubicBezTo>
                    <a:pt x="1476" y="712"/>
                    <a:pt x="1491" y="647"/>
                    <a:pt x="1488" y="582"/>
                  </a:cubicBezTo>
                  <a:cubicBezTo>
                    <a:pt x="1481" y="476"/>
                    <a:pt x="1442" y="375"/>
                    <a:pt x="1361" y="302"/>
                  </a:cubicBezTo>
                  <a:cubicBezTo>
                    <a:pt x="1224" y="180"/>
                    <a:pt x="1059" y="91"/>
                    <a:pt x="882" y="42"/>
                  </a:cubicBezTo>
                  <a:cubicBezTo>
                    <a:pt x="795" y="16"/>
                    <a:pt x="702" y="7"/>
                    <a:pt x="612" y="2"/>
                  </a:cubicBezTo>
                  <a:cubicBezTo>
                    <a:pt x="595" y="1"/>
                    <a:pt x="577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4237225" y="1661175"/>
              <a:ext cx="28525" cy="25825"/>
            </a:xfrm>
            <a:custGeom>
              <a:avLst/>
              <a:gdLst/>
              <a:ahLst/>
              <a:cxnLst/>
              <a:rect l="l" t="t" r="r" b="b"/>
              <a:pathLst>
                <a:path w="1141" h="1033" extrusionOk="0">
                  <a:moveTo>
                    <a:pt x="477" y="1"/>
                  </a:moveTo>
                  <a:cubicBezTo>
                    <a:pt x="414" y="1"/>
                    <a:pt x="351" y="13"/>
                    <a:pt x="288" y="23"/>
                  </a:cubicBezTo>
                  <a:cubicBezTo>
                    <a:pt x="256" y="39"/>
                    <a:pt x="224" y="53"/>
                    <a:pt x="192" y="68"/>
                  </a:cubicBezTo>
                  <a:cubicBezTo>
                    <a:pt x="146" y="94"/>
                    <a:pt x="107" y="131"/>
                    <a:pt x="80" y="177"/>
                  </a:cubicBezTo>
                  <a:cubicBezTo>
                    <a:pt x="57" y="202"/>
                    <a:pt x="41" y="233"/>
                    <a:pt x="33" y="267"/>
                  </a:cubicBezTo>
                  <a:cubicBezTo>
                    <a:pt x="11" y="313"/>
                    <a:pt x="1" y="364"/>
                    <a:pt x="5" y="415"/>
                  </a:cubicBezTo>
                  <a:cubicBezTo>
                    <a:pt x="12" y="463"/>
                    <a:pt x="16" y="514"/>
                    <a:pt x="31" y="560"/>
                  </a:cubicBezTo>
                  <a:cubicBezTo>
                    <a:pt x="34" y="569"/>
                    <a:pt x="38" y="578"/>
                    <a:pt x="41" y="586"/>
                  </a:cubicBezTo>
                  <a:cubicBezTo>
                    <a:pt x="57" y="624"/>
                    <a:pt x="73" y="663"/>
                    <a:pt x="93" y="700"/>
                  </a:cubicBezTo>
                  <a:cubicBezTo>
                    <a:pt x="100" y="714"/>
                    <a:pt x="110" y="728"/>
                    <a:pt x="121" y="741"/>
                  </a:cubicBezTo>
                  <a:cubicBezTo>
                    <a:pt x="150" y="783"/>
                    <a:pt x="184" y="822"/>
                    <a:pt x="221" y="858"/>
                  </a:cubicBezTo>
                  <a:cubicBezTo>
                    <a:pt x="227" y="863"/>
                    <a:pt x="233" y="868"/>
                    <a:pt x="240" y="874"/>
                  </a:cubicBezTo>
                  <a:cubicBezTo>
                    <a:pt x="273" y="899"/>
                    <a:pt x="307" y="922"/>
                    <a:pt x="341" y="945"/>
                  </a:cubicBezTo>
                  <a:cubicBezTo>
                    <a:pt x="355" y="954"/>
                    <a:pt x="369" y="961"/>
                    <a:pt x="386" y="968"/>
                  </a:cubicBezTo>
                  <a:cubicBezTo>
                    <a:pt x="430" y="988"/>
                    <a:pt x="475" y="1005"/>
                    <a:pt x="523" y="1017"/>
                  </a:cubicBezTo>
                  <a:cubicBezTo>
                    <a:pt x="531" y="1019"/>
                    <a:pt x="539" y="1021"/>
                    <a:pt x="548" y="1021"/>
                  </a:cubicBezTo>
                  <a:cubicBezTo>
                    <a:pt x="589" y="1026"/>
                    <a:pt x="630" y="1032"/>
                    <a:pt x="672" y="1033"/>
                  </a:cubicBezTo>
                  <a:cubicBezTo>
                    <a:pt x="674" y="1033"/>
                    <a:pt x="676" y="1033"/>
                    <a:pt x="678" y="1033"/>
                  </a:cubicBezTo>
                  <a:cubicBezTo>
                    <a:pt x="728" y="1033"/>
                    <a:pt x="777" y="1020"/>
                    <a:pt x="821" y="995"/>
                  </a:cubicBezTo>
                  <a:cubicBezTo>
                    <a:pt x="919" y="956"/>
                    <a:pt x="995" y="875"/>
                    <a:pt x="1029" y="774"/>
                  </a:cubicBezTo>
                  <a:cubicBezTo>
                    <a:pt x="1036" y="756"/>
                    <a:pt x="1043" y="738"/>
                    <a:pt x="1046" y="718"/>
                  </a:cubicBezTo>
                  <a:cubicBezTo>
                    <a:pt x="1064" y="698"/>
                    <a:pt x="1078" y="675"/>
                    <a:pt x="1090" y="651"/>
                  </a:cubicBezTo>
                  <a:cubicBezTo>
                    <a:pt x="1102" y="619"/>
                    <a:pt x="1114" y="587"/>
                    <a:pt x="1126" y="556"/>
                  </a:cubicBezTo>
                  <a:cubicBezTo>
                    <a:pt x="1141" y="489"/>
                    <a:pt x="1139" y="419"/>
                    <a:pt x="1119" y="354"/>
                  </a:cubicBezTo>
                  <a:cubicBezTo>
                    <a:pt x="1105" y="322"/>
                    <a:pt x="1090" y="289"/>
                    <a:pt x="1076" y="257"/>
                  </a:cubicBezTo>
                  <a:cubicBezTo>
                    <a:pt x="1038" y="197"/>
                    <a:pt x="986" y="149"/>
                    <a:pt x="925" y="115"/>
                  </a:cubicBezTo>
                  <a:cubicBezTo>
                    <a:pt x="884" y="94"/>
                    <a:pt x="842" y="74"/>
                    <a:pt x="797" y="60"/>
                  </a:cubicBezTo>
                  <a:cubicBezTo>
                    <a:pt x="754" y="42"/>
                    <a:pt x="709" y="28"/>
                    <a:pt x="663" y="18"/>
                  </a:cubicBezTo>
                  <a:cubicBezTo>
                    <a:pt x="617" y="10"/>
                    <a:pt x="570" y="7"/>
                    <a:pt x="524" y="3"/>
                  </a:cubicBezTo>
                  <a:cubicBezTo>
                    <a:pt x="509" y="2"/>
                    <a:pt x="493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4148100" y="1621975"/>
              <a:ext cx="29050" cy="26425"/>
            </a:xfrm>
            <a:custGeom>
              <a:avLst/>
              <a:gdLst/>
              <a:ahLst/>
              <a:cxnLst/>
              <a:rect l="l" t="t" r="r" b="b"/>
              <a:pathLst>
                <a:path w="1162" h="1057" extrusionOk="0">
                  <a:moveTo>
                    <a:pt x="481" y="0"/>
                  </a:moveTo>
                  <a:cubicBezTo>
                    <a:pt x="456" y="0"/>
                    <a:pt x="432" y="3"/>
                    <a:pt x="397" y="8"/>
                  </a:cubicBezTo>
                  <a:cubicBezTo>
                    <a:pt x="375" y="12"/>
                    <a:pt x="354" y="15"/>
                    <a:pt x="332" y="20"/>
                  </a:cubicBezTo>
                  <a:cubicBezTo>
                    <a:pt x="329" y="21"/>
                    <a:pt x="325" y="22"/>
                    <a:pt x="322" y="24"/>
                  </a:cubicBezTo>
                  <a:cubicBezTo>
                    <a:pt x="292" y="34"/>
                    <a:pt x="251" y="54"/>
                    <a:pt x="222" y="69"/>
                  </a:cubicBezTo>
                  <a:cubicBezTo>
                    <a:pt x="181" y="92"/>
                    <a:pt x="143" y="121"/>
                    <a:pt x="112" y="154"/>
                  </a:cubicBezTo>
                  <a:cubicBezTo>
                    <a:pt x="108" y="158"/>
                    <a:pt x="106" y="160"/>
                    <a:pt x="104" y="162"/>
                  </a:cubicBezTo>
                  <a:cubicBezTo>
                    <a:pt x="94" y="176"/>
                    <a:pt x="85" y="190"/>
                    <a:pt x="75" y="204"/>
                  </a:cubicBezTo>
                  <a:cubicBezTo>
                    <a:pt x="41" y="243"/>
                    <a:pt x="20" y="290"/>
                    <a:pt x="10" y="340"/>
                  </a:cubicBezTo>
                  <a:cubicBezTo>
                    <a:pt x="4" y="376"/>
                    <a:pt x="0" y="410"/>
                    <a:pt x="0" y="446"/>
                  </a:cubicBezTo>
                  <a:cubicBezTo>
                    <a:pt x="1" y="467"/>
                    <a:pt x="13" y="530"/>
                    <a:pt x="18" y="550"/>
                  </a:cubicBezTo>
                  <a:cubicBezTo>
                    <a:pt x="20" y="563"/>
                    <a:pt x="23" y="576"/>
                    <a:pt x="27" y="589"/>
                  </a:cubicBezTo>
                  <a:cubicBezTo>
                    <a:pt x="46" y="644"/>
                    <a:pt x="70" y="697"/>
                    <a:pt x="103" y="745"/>
                  </a:cubicBezTo>
                  <a:cubicBezTo>
                    <a:pt x="130" y="782"/>
                    <a:pt x="158" y="818"/>
                    <a:pt x="189" y="851"/>
                  </a:cubicBezTo>
                  <a:cubicBezTo>
                    <a:pt x="198" y="861"/>
                    <a:pt x="207" y="870"/>
                    <a:pt x="216" y="878"/>
                  </a:cubicBezTo>
                  <a:cubicBezTo>
                    <a:pt x="238" y="897"/>
                    <a:pt x="262" y="912"/>
                    <a:pt x="284" y="928"/>
                  </a:cubicBezTo>
                  <a:cubicBezTo>
                    <a:pt x="308" y="946"/>
                    <a:pt x="333" y="963"/>
                    <a:pt x="359" y="978"/>
                  </a:cubicBezTo>
                  <a:cubicBezTo>
                    <a:pt x="369" y="983"/>
                    <a:pt x="378" y="987"/>
                    <a:pt x="389" y="991"/>
                  </a:cubicBezTo>
                  <a:cubicBezTo>
                    <a:pt x="430" y="1009"/>
                    <a:pt x="474" y="1024"/>
                    <a:pt x="518" y="1037"/>
                  </a:cubicBezTo>
                  <a:cubicBezTo>
                    <a:pt x="531" y="1040"/>
                    <a:pt x="544" y="1042"/>
                    <a:pt x="557" y="1045"/>
                  </a:cubicBezTo>
                  <a:cubicBezTo>
                    <a:pt x="602" y="1052"/>
                    <a:pt x="649" y="1055"/>
                    <a:pt x="695" y="1057"/>
                  </a:cubicBezTo>
                  <a:cubicBezTo>
                    <a:pt x="741" y="1053"/>
                    <a:pt x="788" y="1047"/>
                    <a:pt x="833" y="1036"/>
                  </a:cubicBezTo>
                  <a:cubicBezTo>
                    <a:pt x="847" y="1033"/>
                    <a:pt x="861" y="1030"/>
                    <a:pt x="874" y="1024"/>
                  </a:cubicBezTo>
                  <a:cubicBezTo>
                    <a:pt x="974" y="990"/>
                    <a:pt x="1059" y="920"/>
                    <a:pt x="1112" y="830"/>
                  </a:cubicBezTo>
                  <a:cubicBezTo>
                    <a:pt x="1138" y="785"/>
                    <a:pt x="1152" y="735"/>
                    <a:pt x="1153" y="684"/>
                  </a:cubicBezTo>
                  <a:cubicBezTo>
                    <a:pt x="1162" y="633"/>
                    <a:pt x="1159" y="581"/>
                    <a:pt x="1141" y="532"/>
                  </a:cubicBezTo>
                  <a:cubicBezTo>
                    <a:pt x="1127" y="500"/>
                    <a:pt x="1113" y="468"/>
                    <a:pt x="1098" y="435"/>
                  </a:cubicBezTo>
                  <a:cubicBezTo>
                    <a:pt x="1061" y="376"/>
                    <a:pt x="1008" y="327"/>
                    <a:pt x="947" y="295"/>
                  </a:cubicBezTo>
                  <a:lnTo>
                    <a:pt x="937" y="290"/>
                  </a:lnTo>
                  <a:cubicBezTo>
                    <a:pt x="930" y="271"/>
                    <a:pt x="921" y="252"/>
                    <a:pt x="911" y="233"/>
                  </a:cubicBezTo>
                  <a:cubicBezTo>
                    <a:pt x="909" y="230"/>
                    <a:pt x="907" y="228"/>
                    <a:pt x="905" y="226"/>
                  </a:cubicBezTo>
                  <a:cubicBezTo>
                    <a:pt x="883" y="195"/>
                    <a:pt x="859" y="167"/>
                    <a:pt x="834" y="139"/>
                  </a:cubicBezTo>
                  <a:cubicBezTo>
                    <a:pt x="830" y="136"/>
                    <a:pt x="826" y="132"/>
                    <a:pt x="821" y="128"/>
                  </a:cubicBezTo>
                  <a:cubicBezTo>
                    <a:pt x="808" y="116"/>
                    <a:pt x="783" y="100"/>
                    <a:pt x="774" y="94"/>
                  </a:cubicBezTo>
                  <a:cubicBezTo>
                    <a:pt x="765" y="88"/>
                    <a:pt x="741" y="70"/>
                    <a:pt x="726" y="61"/>
                  </a:cubicBezTo>
                  <a:cubicBezTo>
                    <a:pt x="720" y="57"/>
                    <a:pt x="712" y="55"/>
                    <a:pt x="706" y="52"/>
                  </a:cubicBezTo>
                  <a:cubicBezTo>
                    <a:pt x="666" y="35"/>
                    <a:pt x="625" y="16"/>
                    <a:pt x="583" y="11"/>
                  </a:cubicBezTo>
                  <a:cubicBezTo>
                    <a:pt x="537" y="4"/>
                    <a:pt x="509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4042250" y="1492800"/>
              <a:ext cx="32075" cy="30525"/>
            </a:xfrm>
            <a:custGeom>
              <a:avLst/>
              <a:gdLst/>
              <a:ahLst/>
              <a:cxnLst/>
              <a:rect l="l" t="t" r="r" b="b"/>
              <a:pathLst>
                <a:path w="1283" h="1221" extrusionOk="0">
                  <a:moveTo>
                    <a:pt x="421" y="0"/>
                  </a:moveTo>
                  <a:cubicBezTo>
                    <a:pt x="412" y="0"/>
                    <a:pt x="402" y="0"/>
                    <a:pt x="392" y="1"/>
                  </a:cubicBezTo>
                  <a:cubicBezTo>
                    <a:pt x="322" y="3"/>
                    <a:pt x="253" y="24"/>
                    <a:pt x="193" y="61"/>
                  </a:cubicBezTo>
                  <a:cubicBezTo>
                    <a:pt x="147" y="87"/>
                    <a:pt x="109" y="125"/>
                    <a:pt x="82" y="170"/>
                  </a:cubicBezTo>
                  <a:cubicBezTo>
                    <a:pt x="48" y="209"/>
                    <a:pt x="27" y="257"/>
                    <a:pt x="17" y="308"/>
                  </a:cubicBezTo>
                  <a:cubicBezTo>
                    <a:pt x="1" y="375"/>
                    <a:pt x="3" y="444"/>
                    <a:pt x="23" y="510"/>
                  </a:cubicBezTo>
                  <a:cubicBezTo>
                    <a:pt x="34" y="589"/>
                    <a:pt x="56" y="666"/>
                    <a:pt x="86" y="741"/>
                  </a:cubicBezTo>
                  <a:cubicBezTo>
                    <a:pt x="115" y="808"/>
                    <a:pt x="142" y="875"/>
                    <a:pt x="189" y="932"/>
                  </a:cubicBezTo>
                  <a:cubicBezTo>
                    <a:pt x="218" y="972"/>
                    <a:pt x="250" y="1010"/>
                    <a:pt x="286" y="1045"/>
                  </a:cubicBezTo>
                  <a:cubicBezTo>
                    <a:pt x="323" y="1076"/>
                    <a:pt x="362" y="1104"/>
                    <a:pt x="402" y="1129"/>
                  </a:cubicBezTo>
                  <a:cubicBezTo>
                    <a:pt x="454" y="1163"/>
                    <a:pt x="516" y="1183"/>
                    <a:pt x="575" y="1200"/>
                  </a:cubicBezTo>
                  <a:cubicBezTo>
                    <a:pt x="590" y="1205"/>
                    <a:pt x="606" y="1208"/>
                    <a:pt x="622" y="1209"/>
                  </a:cubicBezTo>
                  <a:cubicBezTo>
                    <a:pt x="666" y="1216"/>
                    <a:pt x="712" y="1221"/>
                    <a:pt x="758" y="1221"/>
                  </a:cubicBezTo>
                  <a:cubicBezTo>
                    <a:pt x="914" y="1215"/>
                    <a:pt x="1073" y="1149"/>
                    <a:pt x="1176" y="1029"/>
                  </a:cubicBezTo>
                  <a:cubicBezTo>
                    <a:pt x="1244" y="953"/>
                    <a:pt x="1282" y="853"/>
                    <a:pt x="1281" y="751"/>
                  </a:cubicBezTo>
                  <a:cubicBezTo>
                    <a:pt x="1282" y="698"/>
                    <a:pt x="1269" y="646"/>
                    <a:pt x="1243" y="601"/>
                  </a:cubicBezTo>
                  <a:cubicBezTo>
                    <a:pt x="1225" y="550"/>
                    <a:pt x="1195" y="505"/>
                    <a:pt x="1154" y="471"/>
                  </a:cubicBezTo>
                  <a:cubicBezTo>
                    <a:pt x="1127" y="448"/>
                    <a:pt x="1099" y="430"/>
                    <a:pt x="1068" y="414"/>
                  </a:cubicBezTo>
                  <a:cubicBezTo>
                    <a:pt x="1022" y="319"/>
                    <a:pt x="956" y="230"/>
                    <a:pt x="876" y="170"/>
                  </a:cubicBezTo>
                  <a:cubicBezTo>
                    <a:pt x="835" y="137"/>
                    <a:pt x="792" y="108"/>
                    <a:pt x="745" y="82"/>
                  </a:cubicBezTo>
                  <a:cubicBezTo>
                    <a:pt x="701" y="60"/>
                    <a:pt x="655" y="43"/>
                    <a:pt x="608" y="28"/>
                  </a:cubicBezTo>
                  <a:cubicBezTo>
                    <a:pt x="547" y="9"/>
                    <a:pt x="484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" name="Google Shape;273;p8"/>
          <p:cNvGrpSpPr/>
          <p:nvPr/>
        </p:nvGrpSpPr>
        <p:grpSpPr>
          <a:xfrm>
            <a:off x="1264552" y="4352660"/>
            <a:ext cx="546184" cy="502678"/>
            <a:chOff x="-357900" y="2348840"/>
            <a:chExt cx="1101177" cy="1013464"/>
          </a:xfrm>
        </p:grpSpPr>
        <p:sp>
          <p:nvSpPr>
            <p:cNvPr id="274" name="Google Shape;274;p8"/>
            <p:cNvSpPr/>
            <p:nvPr/>
          </p:nvSpPr>
          <p:spPr>
            <a:xfrm>
              <a:off x="139680" y="2732201"/>
              <a:ext cx="478651" cy="267092"/>
            </a:xfrm>
            <a:custGeom>
              <a:avLst/>
              <a:gdLst/>
              <a:ahLst/>
              <a:cxnLst/>
              <a:rect l="l" t="t" r="r" b="b"/>
              <a:pathLst>
                <a:path w="3034" h="1693" extrusionOk="0">
                  <a:moveTo>
                    <a:pt x="123" y="0"/>
                  </a:moveTo>
                  <a:cubicBezTo>
                    <a:pt x="43" y="0"/>
                    <a:pt x="0" y="88"/>
                    <a:pt x="57" y="153"/>
                  </a:cubicBezTo>
                  <a:cubicBezTo>
                    <a:pt x="228" y="346"/>
                    <a:pt x="492" y="460"/>
                    <a:pt x="716" y="580"/>
                  </a:cubicBezTo>
                  <a:cubicBezTo>
                    <a:pt x="957" y="709"/>
                    <a:pt x="1199" y="837"/>
                    <a:pt x="1444" y="958"/>
                  </a:cubicBezTo>
                  <a:cubicBezTo>
                    <a:pt x="1929" y="1199"/>
                    <a:pt x="2415" y="1435"/>
                    <a:pt x="2896" y="1684"/>
                  </a:cubicBezTo>
                  <a:cubicBezTo>
                    <a:pt x="2908" y="1690"/>
                    <a:pt x="2920" y="1693"/>
                    <a:pt x="2930" y="1693"/>
                  </a:cubicBezTo>
                  <a:cubicBezTo>
                    <a:pt x="2994" y="1693"/>
                    <a:pt x="3033" y="1597"/>
                    <a:pt x="2965" y="1558"/>
                  </a:cubicBezTo>
                  <a:cubicBezTo>
                    <a:pt x="2496" y="1287"/>
                    <a:pt x="2033" y="1009"/>
                    <a:pt x="1568" y="731"/>
                  </a:cubicBezTo>
                  <a:cubicBezTo>
                    <a:pt x="1338" y="595"/>
                    <a:pt x="1106" y="463"/>
                    <a:pt x="873" y="334"/>
                  </a:cubicBezTo>
                  <a:cubicBezTo>
                    <a:pt x="645" y="208"/>
                    <a:pt x="400" y="42"/>
                    <a:pt x="139" y="2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177542" y="2392225"/>
              <a:ext cx="347078" cy="419964"/>
            </a:xfrm>
            <a:custGeom>
              <a:avLst/>
              <a:gdLst/>
              <a:ahLst/>
              <a:cxnLst/>
              <a:rect l="l" t="t" r="r" b="b"/>
              <a:pathLst>
                <a:path w="2200" h="2662" extrusionOk="0">
                  <a:moveTo>
                    <a:pt x="2095" y="1"/>
                  </a:moveTo>
                  <a:cubicBezTo>
                    <a:pt x="2078" y="1"/>
                    <a:pt x="2060" y="5"/>
                    <a:pt x="2043" y="16"/>
                  </a:cubicBezTo>
                  <a:cubicBezTo>
                    <a:pt x="1822" y="151"/>
                    <a:pt x="1665" y="392"/>
                    <a:pt x="1508" y="591"/>
                  </a:cubicBezTo>
                  <a:cubicBezTo>
                    <a:pt x="1338" y="806"/>
                    <a:pt x="1171" y="1022"/>
                    <a:pt x="1009" y="1242"/>
                  </a:cubicBezTo>
                  <a:cubicBezTo>
                    <a:pt x="688" y="1679"/>
                    <a:pt x="369" y="2116"/>
                    <a:pt x="42" y="2547"/>
                  </a:cubicBezTo>
                  <a:cubicBezTo>
                    <a:pt x="0" y="2601"/>
                    <a:pt x="48" y="2662"/>
                    <a:pt x="101" y="2662"/>
                  </a:cubicBezTo>
                  <a:cubicBezTo>
                    <a:pt x="119" y="2662"/>
                    <a:pt x="138" y="2654"/>
                    <a:pt x="154" y="2635"/>
                  </a:cubicBezTo>
                  <a:cubicBezTo>
                    <a:pt x="501" y="2220"/>
                    <a:pt x="856" y="1814"/>
                    <a:pt x="1210" y="1405"/>
                  </a:cubicBezTo>
                  <a:cubicBezTo>
                    <a:pt x="1385" y="1201"/>
                    <a:pt x="1554" y="996"/>
                    <a:pt x="1722" y="789"/>
                  </a:cubicBezTo>
                  <a:cubicBezTo>
                    <a:pt x="1886" y="586"/>
                    <a:pt x="2092" y="374"/>
                    <a:pt x="2177" y="123"/>
                  </a:cubicBezTo>
                  <a:cubicBezTo>
                    <a:pt x="2199" y="57"/>
                    <a:pt x="2153" y="1"/>
                    <a:pt x="2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101344" y="2722262"/>
              <a:ext cx="275927" cy="640042"/>
            </a:xfrm>
            <a:custGeom>
              <a:avLst/>
              <a:gdLst/>
              <a:ahLst/>
              <a:cxnLst/>
              <a:rect l="l" t="t" r="r" b="b"/>
              <a:pathLst>
                <a:path w="1749" h="4057" extrusionOk="0">
                  <a:moveTo>
                    <a:pt x="464" y="1"/>
                  </a:moveTo>
                  <a:cubicBezTo>
                    <a:pt x="415" y="1"/>
                    <a:pt x="365" y="38"/>
                    <a:pt x="373" y="102"/>
                  </a:cubicBezTo>
                  <a:cubicBezTo>
                    <a:pt x="442" y="611"/>
                    <a:pt x="528" y="1118"/>
                    <a:pt x="597" y="1627"/>
                  </a:cubicBezTo>
                  <a:cubicBezTo>
                    <a:pt x="632" y="1879"/>
                    <a:pt x="668" y="2129"/>
                    <a:pt x="712" y="2379"/>
                  </a:cubicBezTo>
                  <a:cubicBezTo>
                    <a:pt x="715" y="2401"/>
                    <a:pt x="719" y="2420"/>
                    <a:pt x="723" y="2441"/>
                  </a:cubicBezTo>
                  <a:cubicBezTo>
                    <a:pt x="289" y="2524"/>
                    <a:pt x="1" y="2938"/>
                    <a:pt x="73" y="3374"/>
                  </a:cubicBezTo>
                  <a:cubicBezTo>
                    <a:pt x="124" y="3678"/>
                    <a:pt x="341" y="3929"/>
                    <a:pt x="636" y="4019"/>
                  </a:cubicBezTo>
                  <a:cubicBezTo>
                    <a:pt x="715" y="4044"/>
                    <a:pt x="797" y="4056"/>
                    <a:pt x="878" y="4056"/>
                  </a:cubicBezTo>
                  <a:cubicBezTo>
                    <a:pt x="1096" y="4056"/>
                    <a:pt x="1310" y="3968"/>
                    <a:pt x="1466" y="3805"/>
                  </a:cubicBezTo>
                  <a:cubicBezTo>
                    <a:pt x="1679" y="3584"/>
                    <a:pt x="1749" y="3260"/>
                    <a:pt x="1646" y="2969"/>
                  </a:cubicBezTo>
                  <a:cubicBezTo>
                    <a:pt x="1544" y="2677"/>
                    <a:pt x="1285" y="2470"/>
                    <a:pt x="980" y="2432"/>
                  </a:cubicBezTo>
                  <a:cubicBezTo>
                    <a:pt x="975" y="2407"/>
                    <a:pt x="973" y="2382"/>
                    <a:pt x="969" y="2357"/>
                  </a:cubicBezTo>
                  <a:cubicBezTo>
                    <a:pt x="929" y="2099"/>
                    <a:pt x="880" y="1844"/>
                    <a:pt x="830" y="1589"/>
                  </a:cubicBezTo>
                  <a:cubicBezTo>
                    <a:pt x="732" y="1085"/>
                    <a:pt x="650" y="577"/>
                    <a:pt x="551" y="73"/>
                  </a:cubicBezTo>
                  <a:cubicBezTo>
                    <a:pt x="541" y="24"/>
                    <a:pt x="503" y="1"/>
                    <a:pt x="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-247309" y="2484831"/>
              <a:ext cx="427694" cy="284288"/>
            </a:xfrm>
            <a:custGeom>
              <a:avLst/>
              <a:gdLst/>
              <a:ahLst/>
              <a:cxnLst/>
              <a:rect l="l" t="t" r="r" b="b"/>
              <a:pathLst>
                <a:path w="2711" h="1802" extrusionOk="0">
                  <a:moveTo>
                    <a:pt x="150" y="0"/>
                  </a:moveTo>
                  <a:cubicBezTo>
                    <a:pt x="107" y="0"/>
                    <a:pt x="65" y="21"/>
                    <a:pt x="40" y="60"/>
                  </a:cubicBezTo>
                  <a:cubicBezTo>
                    <a:pt x="1" y="120"/>
                    <a:pt x="17" y="201"/>
                    <a:pt x="77" y="241"/>
                  </a:cubicBezTo>
                  <a:cubicBezTo>
                    <a:pt x="455" y="536"/>
                    <a:pt x="873" y="780"/>
                    <a:pt x="1278" y="1035"/>
                  </a:cubicBezTo>
                  <a:cubicBezTo>
                    <a:pt x="1683" y="1290"/>
                    <a:pt x="2101" y="1532"/>
                    <a:pt x="2509" y="1785"/>
                  </a:cubicBezTo>
                  <a:cubicBezTo>
                    <a:pt x="2527" y="1796"/>
                    <a:pt x="2546" y="1801"/>
                    <a:pt x="2563" y="1801"/>
                  </a:cubicBezTo>
                  <a:cubicBezTo>
                    <a:pt x="2650" y="1801"/>
                    <a:pt x="2710" y="1676"/>
                    <a:pt x="2620" y="1615"/>
                  </a:cubicBezTo>
                  <a:cubicBezTo>
                    <a:pt x="2222" y="1345"/>
                    <a:pt x="1832" y="1063"/>
                    <a:pt x="1434" y="795"/>
                  </a:cubicBezTo>
                  <a:cubicBezTo>
                    <a:pt x="1035" y="527"/>
                    <a:pt x="644" y="245"/>
                    <a:pt x="220" y="20"/>
                  </a:cubicBezTo>
                  <a:cubicBezTo>
                    <a:pt x="198" y="7"/>
                    <a:pt x="174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27985" y="2620348"/>
              <a:ext cx="298802" cy="271194"/>
            </a:xfrm>
            <a:custGeom>
              <a:avLst/>
              <a:gdLst/>
              <a:ahLst/>
              <a:cxnLst/>
              <a:rect l="l" t="t" r="r" b="b"/>
              <a:pathLst>
                <a:path w="1894" h="1719" extrusionOk="0">
                  <a:moveTo>
                    <a:pt x="970" y="1"/>
                  </a:moveTo>
                  <a:cubicBezTo>
                    <a:pt x="956" y="1"/>
                    <a:pt x="941" y="1"/>
                    <a:pt x="927" y="2"/>
                  </a:cubicBezTo>
                  <a:cubicBezTo>
                    <a:pt x="580" y="19"/>
                    <a:pt x="278" y="244"/>
                    <a:pt x="161" y="571"/>
                  </a:cubicBezTo>
                  <a:cubicBezTo>
                    <a:pt x="1" y="1017"/>
                    <a:pt x="234" y="1509"/>
                    <a:pt x="681" y="1669"/>
                  </a:cubicBezTo>
                  <a:cubicBezTo>
                    <a:pt x="775" y="1703"/>
                    <a:pt x="872" y="1719"/>
                    <a:pt x="969" y="1719"/>
                  </a:cubicBezTo>
                  <a:cubicBezTo>
                    <a:pt x="1208" y="1719"/>
                    <a:pt x="1440" y="1619"/>
                    <a:pt x="1607" y="1436"/>
                  </a:cubicBezTo>
                  <a:cubicBezTo>
                    <a:pt x="1839" y="1178"/>
                    <a:pt x="1894" y="806"/>
                    <a:pt x="1746" y="492"/>
                  </a:cubicBezTo>
                  <a:cubicBezTo>
                    <a:pt x="1603" y="191"/>
                    <a:pt x="1300" y="1"/>
                    <a:pt x="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-357900" y="2402164"/>
              <a:ext cx="253524" cy="229071"/>
            </a:xfrm>
            <a:custGeom>
              <a:avLst/>
              <a:gdLst/>
              <a:ahLst/>
              <a:cxnLst/>
              <a:rect l="l" t="t" r="r" b="b"/>
              <a:pathLst>
                <a:path w="1607" h="1452" extrusionOk="0">
                  <a:moveTo>
                    <a:pt x="823" y="0"/>
                  </a:moveTo>
                  <a:cubicBezTo>
                    <a:pt x="730" y="0"/>
                    <a:pt x="637" y="18"/>
                    <a:pt x="547" y="55"/>
                  </a:cubicBezTo>
                  <a:cubicBezTo>
                    <a:pt x="177" y="207"/>
                    <a:pt x="1" y="632"/>
                    <a:pt x="153" y="1002"/>
                  </a:cubicBezTo>
                  <a:cubicBezTo>
                    <a:pt x="264" y="1273"/>
                    <a:pt x="528" y="1451"/>
                    <a:pt x="822" y="1452"/>
                  </a:cubicBezTo>
                  <a:cubicBezTo>
                    <a:pt x="1116" y="1452"/>
                    <a:pt x="1380" y="1276"/>
                    <a:pt x="1493" y="1006"/>
                  </a:cubicBezTo>
                  <a:cubicBezTo>
                    <a:pt x="1606" y="734"/>
                    <a:pt x="1545" y="422"/>
                    <a:pt x="1338" y="213"/>
                  </a:cubicBezTo>
                  <a:cubicBezTo>
                    <a:pt x="1199" y="74"/>
                    <a:pt x="101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447157" y="2836481"/>
              <a:ext cx="296120" cy="268827"/>
            </a:xfrm>
            <a:custGeom>
              <a:avLst/>
              <a:gdLst/>
              <a:ahLst/>
              <a:cxnLst/>
              <a:rect l="l" t="t" r="r" b="b"/>
              <a:pathLst>
                <a:path w="1877" h="1704" extrusionOk="0">
                  <a:moveTo>
                    <a:pt x="958" y="1"/>
                  </a:moveTo>
                  <a:cubicBezTo>
                    <a:pt x="944" y="1"/>
                    <a:pt x="931" y="1"/>
                    <a:pt x="917" y="2"/>
                  </a:cubicBezTo>
                  <a:cubicBezTo>
                    <a:pt x="574" y="19"/>
                    <a:pt x="274" y="242"/>
                    <a:pt x="159" y="566"/>
                  </a:cubicBezTo>
                  <a:cubicBezTo>
                    <a:pt x="1" y="1009"/>
                    <a:pt x="231" y="1496"/>
                    <a:pt x="674" y="1654"/>
                  </a:cubicBezTo>
                  <a:cubicBezTo>
                    <a:pt x="767" y="1687"/>
                    <a:pt x="864" y="1703"/>
                    <a:pt x="959" y="1703"/>
                  </a:cubicBezTo>
                  <a:cubicBezTo>
                    <a:pt x="1196" y="1703"/>
                    <a:pt x="1427" y="1604"/>
                    <a:pt x="1591" y="1423"/>
                  </a:cubicBezTo>
                  <a:cubicBezTo>
                    <a:pt x="1822" y="1168"/>
                    <a:pt x="1877" y="799"/>
                    <a:pt x="1729" y="488"/>
                  </a:cubicBezTo>
                  <a:cubicBezTo>
                    <a:pt x="1587" y="189"/>
                    <a:pt x="1287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380739" y="2348840"/>
              <a:ext cx="224812" cy="202883"/>
            </a:xfrm>
            <a:custGeom>
              <a:avLst/>
              <a:gdLst/>
              <a:ahLst/>
              <a:cxnLst/>
              <a:rect l="l" t="t" r="r" b="b"/>
              <a:pathLst>
                <a:path w="1425" h="1286" extrusionOk="0">
                  <a:moveTo>
                    <a:pt x="731" y="0"/>
                  </a:moveTo>
                  <a:cubicBezTo>
                    <a:pt x="644" y="0"/>
                    <a:pt x="556" y="18"/>
                    <a:pt x="473" y="54"/>
                  </a:cubicBezTo>
                  <a:cubicBezTo>
                    <a:pt x="149" y="197"/>
                    <a:pt x="1" y="576"/>
                    <a:pt x="143" y="902"/>
                  </a:cubicBezTo>
                  <a:cubicBezTo>
                    <a:pt x="246" y="1135"/>
                    <a:pt x="477" y="1285"/>
                    <a:pt x="732" y="1285"/>
                  </a:cubicBezTo>
                  <a:cubicBezTo>
                    <a:pt x="736" y="1285"/>
                    <a:pt x="741" y="1285"/>
                    <a:pt x="745" y="1285"/>
                  </a:cubicBezTo>
                  <a:cubicBezTo>
                    <a:pt x="1005" y="1280"/>
                    <a:pt x="1236" y="1118"/>
                    <a:pt x="1331" y="876"/>
                  </a:cubicBezTo>
                  <a:cubicBezTo>
                    <a:pt x="1425" y="634"/>
                    <a:pt x="1364" y="359"/>
                    <a:pt x="1176" y="179"/>
                  </a:cubicBezTo>
                  <a:cubicBezTo>
                    <a:pt x="1054" y="62"/>
                    <a:pt x="894" y="0"/>
                    <a:pt x="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9"/>
          <p:cNvSpPr/>
          <p:nvPr/>
        </p:nvSpPr>
        <p:spPr>
          <a:xfrm>
            <a:off x="186900" y="165150"/>
            <a:ext cx="8770200" cy="48132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9"/>
          <p:cNvSpPr txBox="1">
            <a:spLocks noGrp="1"/>
          </p:cNvSpPr>
          <p:nvPr>
            <p:ph type="title"/>
          </p:nvPr>
        </p:nvSpPr>
        <p:spPr>
          <a:xfrm>
            <a:off x="713225" y="1711200"/>
            <a:ext cx="5475000" cy="178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9"/>
          <p:cNvSpPr txBox="1">
            <a:spLocks noGrp="1"/>
          </p:cNvSpPr>
          <p:nvPr>
            <p:ph type="subTitle" idx="1"/>
          </p:nvPr>
        </p:nvSpPr>
        <p:spPr>
          <a:xfrm>
            <a:off x="713213" y="3675600"/>
            <a:ext cx="54750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9"/>
          <p:cNvSpPr/>
          <p:nvPr/>
        </p:nvSpPr>
        <p:spPr>
          <a:xfrm>
            <a:off x="7025600" y="-318725"/>
            <a:ext cx="3195460" cy="1577340"/>
          </a:xfrm>
          <a:custGeom>
            <a:avLst/>
            <a:gdLst/>
            <a:ahLst/>
            <a:cxnLst/>
            <a:rect l="l" t="t" r="r" b="b"/>
            <a:pathLst>
              <a:path w="71383" h="35236" extrusionOk="0">
                <a:moveTo>
                  <a:pt x="13565" y="0"/>
                </a:moveTo>
                <a:cubicBezTo>
                  <a:pt x="12001" y="0"/>
                  <a:pt x="10428" y="68"/>
                  <a:pt x="8860" y="143"/>
                </a:cubicBezTo>
                <a:cubicBezTo>
                  <a:pt x="3820" y="382"/>
                  <a:pt x="644" y="5800"/>
                  <a:pt x="5" y="10476"/>
                </a:cubicBezTo>
                <a:cubicBezTo>
                  <a:pt x="1" y="25435"/>
                  <a:pt x="16985" y="34921"/>
                  <a:pt x="30670" y="35128"/>
                </a:cubicBezTo>
                <a:cubicBezTo>
                  <a:pt x="31173" y="35200"/>
                  <a:pt x="31739" y="35235"/>
                  <a:pt x="32361" y="35235"/>
                </a:cubicBezTo>
                <a:cubicBezTo>
                  <a:pt x="43330" y="35235"/>
                  <a:pt x="71383" y="24231"/>
                  <a:pt x="67336" y="12687"/>
                </a:cubicBezTo>
                <a:cubicBezTo>
                  <a:pt x="66159" y="10114"/>
                  <a:pt x="63153" y="8901"/>
                  <a:pt x="60344" y="8558"/>
                </a:cubicBezTo>
                <a:cubicBezTo>
                  <a:pt x="60268" y="8557"/>
                  <a:pt x="60192" y="8557"/>
                  <a:pt x="60116" y="8557"/>
                </a:cubicBezTo>
                <a:cubicBezTo>
                  <a:pt x="51295" y="8557"/>
                  <a:pt x="46835" y="9728"/>
                  <a:pt x="42719" y="9728"/>
                </a:cubicBezTo>
                <a:cubicBezTo>
                  <a:pt x="38107" y="9728"/>
                  <a:pt x="33926" y="8258"/>
                  <a:pt x="24526" y="2024"/>
                </a:cubicBezTo>
                <a:cubicBezTo>
                  <a:pt x="21031" y="392"/>
                  <a:pt x="17321" y="0"/>
                  <a:pt x="1356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9"/>
          <p:cNvSpPr/>
          <p:nvPr/>
        </p:nvSpPr>
        <p:spPr>
          <a:xfrm>
            <a:off x="-331278" y="-1425500"/>
            <a:ext cx="3597674" cy="2711802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9"/>
          <p:cNvSpPr/>
          <p:nvPr/>
        </p:nvSpPr>
        <p:spPr>
          <a:xfrm rot="2700000">
            <a:off x="-1169195" y="4356940"/>
            <a:ext cx="2843147" cy="1446440"/>
          </a:xfrm>
          <a:custGeom>
            <a:avLst/>
            <a:gdLst/>
            <a:ahLst/>
            <a:cxnLst/>
            <a:rect l="l" t="t" r="r" b="b"/>
            <a:pathLst>
              <a:path w="63515" h="32313" extrusionOk="0">
                <a:moveTo>
                  <a:pt x="52010" y="1"/>
                </a:moveTo>
                <a:cubicBezTo>
                  <a:pt x="47251" y="1"/>
                  <a:pt x="44491" y="6370"/>
                  <a:pt x="30507" y="6370"/>
                </a:cubicBezTo>
                <a:cubicBezTo>
                  <a:pt x="30447" y="6370"/>
                  <a:pt x="30387" y="6369"/>
                  <a:pt x="30327" y="6369"/>
                </a:cubicBezTo>
                <a:cubicBezTo>
                  <a:pt x="21629" y="6914"/>
                  <a:pt x="11366" y="5945"/>
                  <a:pt x="4680" y="12570"/>
                </a:cubicBezTo>
                <a:cubicBezTo>
                  <a:pt x="1508" y="15777"/>
                  <a:pt x="0" y="20892"/>
                  <a:pt x="1924" y="24972"/>
                </a:cubicBezTo>
                <a:cubicBezTo>
                  <a:pt x="4816" y="30348"/>
                  <a:pt x="11806" y="32312"/>
                  <a:pt x="19611" y="32312"/>
                </a:cubicBezTo>
                <a:cubicBezTo>
                  <a:pt x="29867" y="32312"/>
                  <a:pt x="41528" y="28921"/>
                  <a:pt x="47145" y="25422"/>
                </a:cubicBezTo>
                <a:cubicBezTo>
                  <a:pt x="54845" y="21119"/>
                  <a:pt x="63515" y="6256"/>
                  <a:pt x="53838" y="300"/>
                </a:cubicBezTo>
                <a:cubicBezTo>
                  <a:pt x="53184" y="93"/>
                  <a:pt x="52582" y="1"/>
                  <a:pt x="520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0"/>
          <p:cNvSpPr txBox="1">
            <a:spLocks noGrp="1"/>
          </p:cNvSpPr>
          <p:nvPr>
            <p:ph type="title"/>
          </p:nvPr>
        </p:nvSpPr>
        <p:spPr>
          <a:xfrm>
            <a:off x="3682675" y="539500"/>
            <a:ext cx="4748100" cy="12879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0"/>
          <p:cNvSpPr/>
          <p:nvPr/>
        </p:nvSpPr>
        <p:spPr>
          <a:xfrm rot="-3021671">
            <a:off x="-726398" y="-971512"/>
            <a:ext cx="1732978" cy="1828685"/>
          </a:xfrm>
          <a:custGeom>
            <a:avLst/>
            <a:gdLst/>
            <a:ahLst/>
            <a:cxnLst/>
            <a:rect l="l" t="t" r="r" b="b"/>
            <a:pathLst>
              <a:path w="38713" h="40851" extrusionOk="0">
                <a:moveTo>
                  <a:pt x="15907" y="1"/>
                </a:moveTo>
                <a:cubicBezTo>
                  <a:pt x="9995" y="1"/>
                  <a:pt x="4480" y="4588"/>
                  <a:pt x="2149" y="16262"/>
                </a:cubicBezTo>
                <a:cubicBezTo>
                  <a:pt x="1" y="21923"/>
                  <a:pt x="246" y="31078"/>
                  <a:pt x="7483" y="32409"/>
                </a:cubicBezTo>
                <a:cubicBezTo>
                  <a:pt x="7777" y="32448"/>
                  <a:pt x="8071" y="32464"/>
                  <a:pt x="8363" y="32464"/>
                </a:cubicBezTo>
                <a:cubicBezTo>
                  <a:pt x="10472" y="32464"/>
                  <a:pt x="12562" y="31592"/>
                  <a:pt x="14695" y="31587"/>
                </a:cubicBezTo>
                <a:cubicBezTo>
                  <a:pt x="22517" y="31783"/>
                  <a:pt x="21179" y="39012"/>
                  <a:pt x="25847" y="40805"/>
                </a:cubicBezTo>
                <a:cubicBezTo>
                  <a:pt x="26114" y="40835"/>
                  <a:pt x="26376" y="40850"/>
                  <a:pt x="26632" y="40850"/>
                </a:cubicBezTo>
                <a:cubicBezTo>
                  <a:pt x="31729" y="40850"/>
                  <a:pt x="34717" y="34999"/>
                  <a:pt x="35353" y="30458"/>
                </a:cubicBezTo>
                <a:cubicBezTo>
                  <a:pt x="38712" y="15157"/>
                  <a:pt x="26653" y="1"/>
                  <a:pt x="159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0"/>
          <p:cNvSpPr/>
          <p:nvPr/>
        </p:nvSpPr>
        <p:spPr>
          <a:xfrm rot="-8100000">
            <a:off x="7330666" y="-217789"/>
            <a:ext cx="2843147" cy="1446440"/>
          </a:xfrm>
          <a:custGeom>
            <a:avLst/>
            <a:gdLst/>
            <a:ahLst/>
            <a:cxnLst/>
            <a:rect l="l" t="t" r="r" b="b"/>
            <a:pathLst>
              <a:path w="63515" h="32313" extrusionOk="0">
                <a:moveTo>
                  <a:pt x="52010" y="1"/>
                </a:moveTo>
                <a:cubicBezTo>
                  <a:pt x="47251" y="1"/>
                  <a:pt x="44491" y="6370"/>
                  <a:pt x="30507" y="6370"/>
                </a:cubicBezTo>
                <a:cubicBezTo>
                  <a:pt x="30447" y="6370"/>
                  <a:pt x="30387" y="6369"/>
                  <a:pt x="30327" y="6369"/>
                </a:cubicBezTo>
                <a:cubicBezTo>
                  <a:pt x="21629" y="6914"/>
                  <a:pt x="11366" y="5945"/>
                  <a:pt x="4680" y="12570"/>
                </a:cubicBezTo>
                <a:cubicBezTo>
                  <a:pt x="1508" y="15777"/>
                  <a:pt x="0" y="20892"/>
                  <a:pt x="1924" y="24972"/>
                </a:cubicBezTo>
                <a:cubicBezTo>
                  <a:pt x="4816" y="30348"/>
                  <a:pt x="11806" y="32312"/>
                  <a:pt x="19611" y="32312"/>
                </a:cubicBezTo>
                <a:cubicBezTo>
                  <a:pt x="29867" y="32312"/>
                  <a:pt x="41528" y="28921"/>
                  <a:pt x="47145" y="25422"/>
                </a:cubicBezTo>
                <a:cubicBezTo>
                  <a:pt x="54845" y="21119"/>
                  <a:pt x="63515" y="6256"/>
                  <a:pt x="53838" y="300"/>
                </a:cubicBezTo>
                <a:cubicBezTo>
                  <a:pt x="53184" y="93"/>
                  <a:pt x="52582" y="1"/>
                  <a:pt x="5201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0"/>
          <p:cNvSpPr/>
          <p:nvPr/>
        </p:nvSpPr>
        <p:spPr>
          <a:xfrm rot="-9180866">
            <a:off x="8026595" y="3905162"/>
            <a:ext cx="3597656" cy="2711789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" name="Google Shape;294;p10"/>
          <p:cNvGrpSpPr/>
          <p:nvPr/>
        </p:nvGrpSpPr>
        <p:grpSpPr>
          <a:xfrm>
            <a:off x="440140" y="4352660"/>
            <a:ext cx="546184" cy="502678"/>
            <a:chOff x="-357900" y="2348840"/>
            <a:chExt cx="1101177" cy="1013464"/>
          </a:xfrm>
        </p:grpSpPr>
        <p:sp>
          <p:nvSpPr>
            <p:cNvPr id="295" name="Google Shape;295;p10"/>
            <p:cNvSpPr/>
            <p:nvPr/>
          </p:nvSpPr>
          <p:spPr>
            <a:xfrm>
              <a:off x="139680" y="2732201"/>
              <a:ext cx="478651" cy="267092"/>
            </a:xfrm>
            <a:custGeom>
              <a:avLst/>
              <a:gdLst/>
              <a:ahLst/>
              <a:cxnLst/>
              <a:rect l="l" t="t" r="r" b="b"/>
              <a:pathLst>
                <a:path w="3034" h="1693" extrusionOk="0">
                  <a:moveTo>
                    <a:pt x="123" y="0"/>
                  </a:moveTo>
                  <a:cubicBezTo>
                    <a:pt x="43" y="0"/>
                    <a:pt x="0" y="88"/>
                    <a:pt x="57" y="153"/>
                  </a:cubicBezTo>
                  <a:cubicBezTo>
                    <a:pt x="228" y="346"/>
                    <a:pt x="492" y="460"/>
                    <a:pt x="716" y="580"/>
                  </a:cubicBezTo>
                  <a:cubicBezTo>
                    <a:pt x="957" y="709"/>
                    <a:pt x="1199" y="837"/>
                    <a:pt x="1444" y="958"/>
                  </a:cubicBezTo>
                  <a:cubicBezTo>
                    <a:pt x="1929" y="1199"/>
                    <a:pt x="2415" y="1435"/>
                    <a:pt x="2896" y="1684"/>
                  </a:cubicBezTo>
                  <a:cubicBezTo>
                    <a:pt x="2908" y="1690"/>
                    <a:pt x="2920" y="1693"/>
                    <a:pt x="2930" y="1693"/>
                  </a:cubicBezTo>
                  <a:cubicBezTo>
                    <a:pt x="2994" y="1693"/>
                    <a:pt x="3033" y="1597"/>
                    <a:pt x="2965" y="1558"/>
                  </a:cubicBezTo>
                  <a:cubicBezTo>
                    <a:pt x="2496" y="1287"/>
                    <a:pt x="2033" y="1009"/>
                    <a:pt x="1568" y="731"/>
                  </a:cubicBezTo>
                  <a:cubicBezTo>
                    <a:pt x="1338" y="595"/>
                    <a:pt x="1106" y="463"/>
                    <a:pt x="873" y="334"/>
                  </a:cubicBezTo>
                  <a:cubicBezTo>
                    <a:pt x="645" y="208"/>
                    <a:pt x="400" y="42"/>
                    <a:pt x="139" y="2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0"/>
            <p:cNvSpPr/>
            <p:nvPr/>
          </p:nvSpPr>
          <p:spPr>
            <a:xfrm>
              <a:off x="177542" y="2392225"/>
              <a:ext cx="347078" cy="419964"/>
            </a:xfrm>
            <a:custGeom>
              <a:avLst/>
              <a:gdLst/>
              <a:ahLst/>
              <a:cxnLst/>
              <a:rect l="l" t="t" r="r" b="b"/>
              <a:pathLst>
                <a:path w="2200" h="2662" extrusionOk="0">
                  <a:moveTo>
                    <a:pt x="2095" y="1"/>
                  </a:moveTo>
                  <a:cubicBezTo>
                    <a:pt x="2078" y="1"/>
                    <a:pt x="2060" y="5"/>
                    <a:pt x="2043" y="16"/>
                  </a:cubicBezTo>
                  <a:cubicBezTo>
                    <a:pt x="1822" y="151"/>
                    <a:pt x="1665" y="392"/>
                    <a:pt x="1508" y="591"/>
                  </a:cubicBezTo>
                  <a:cubicBezTo>
                    <a:pt x="1338" y="806"/>
                    <a:pt x="1171" y="1022"/>
                    <a:pt x="1009" y="1242"/>
                  </a:cubicBezTo>
                  <a:cubicBezTo>
                    <a:pt x="688" y="1679"/>
                    <a:pt x="369" y="2116"/>
                    <a:pt x="42" y="2547"/>
                  </a:cubicBezTo>
                  <a:cubicBezTo>
                    <a:pt x="0" y="2601"/>
                    <a:pt x="48" y="2662"/>
                    <a:pt x="101" y="2662"/>
                  </a:cubicBezTo>
                  <a:cubicBezTo>
                    <a:pt x="119" y="2662"/>
                    <a:pt x="138" y="2654"/>
                    <a:pt x="154" y="2635"/>
                  </a:cubicBezTo>
                  <a:cubicBezTo>
                    <a:pt x="501" y="2220"/>
                    <a:pt x="856" y="1814"/>
                    <a:pt x="1210" y="1405"/>
                  </a:cubicBezTo>
                  <a:cubicBezTo>
                    <a:pt x="1385" y="1201"/>
                    <a:pt x="1554" y="996"/>
                    <a:pt x="1722" y="789"/>
                  </a:cubicBezTo>
                  <a:cubicBezTo>
                    <a:pt x="1886" y="586"/>
                    <a:pt x="2092" y="374"/>
                    <a:pt x="2177" y="123"/>
                  </a:cubicBezTo>
                  <a:cubicBezTo>
                    <a:pt x="2199" y="57"/>
                    <a:pt x="2153" y="1"/>
                    <a:pt x="2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0"/>
            <p:cNvSpPr/>
            <p:nvPr/>
          </p:nvSpPr>
          <p:spPr>
            <a:xfrm>
              <a:off x="101344" y="2722262"/>
              <a:ext cx="275927" cy="640042"/>
            </a:xfrm>
            <a:custGeom>
              <a:avLst/>
              <a:gdLst/>
              <a:ahLst/>
              <a:cxnLst/>
              <a:rect l="l" t="t" r="r" b="b"/>
              <a:pathLst>
                <a:path w="1749" h="4057" extrusionOk="0">
                  <a:moveTo>
                    <a:pt x="464" y="1"/>
                  </a:moveTo>
                  <a:cubicBezTo>
                    <a:pt x="415" y="1"/>
                    <a:pt x="365" y="38"/>
                    <a:pt x="373" y="102"/>
                  </a:cubicBezTo>
                  <a:cubicBezTo>
                    <a:pt x="442" y="611"/>
                    <a:pt x="528" y="1118"/>
                    <a:pt x="597" y="1627"/>
                  </a:cubicBezTo>
                  <a:cubicBezTo>
                    <a:pt x="632" y="1879"/>
                    <a:pt x="668" y="2129"/>
                    <a:pt x="712" y="2379"/>
                  </a:cubicBezTo>
                  <a:cubicBezTo>
                    <a:pt x="715" y="2401"/>
                    <a:pt x="719" y="2420"/>
                    <a:pt x="723" y="2441"/>
                  </a:cubicBezTo>
                  <a:cubicBezTo>
                    <a:pt x="289" y="2524"/>
                    <a:pt x="1" y="2938"/>
                    <a:pt x="73" y="3374"/>
                  </a:cubicBezTo>
                  <a:cubicBezTo>
                    <a:pt x="124" y="3678"/>
                    <a:pt x="341" y="3929"/>
                    <a:pt x="636" y="4019"/>
                  </a:cubicBezTo>
                  <a:cubicBezTo>
                    <a:pt x="715" y="4044"/>
                    <a:pt x="797" y="4056"/>
                    <a:pt x="878" y="4056"/>
                  </a:cubicBezTo>
                  <a:cubicBezTo>
                    <a:pt x="1096" y="4056"/>
                    <a:pt x="1310" y="3968"/>
                    <a:pt x="1466" y="3805"/>
                  </a:cubicBezTo>
                  <a:cubicBezTo>
                    <a:pt x="1679" y="3584"/>
                    <a:pt x="1749" y="3260"/>
                    <a:pt x="1646" y="2969"/>
                  </a:cubicBezTo>
                  <a:cubicBezTo>
                    <a:pt x="1544" y="2677"/>
                    <a:pt x="1285" y="2470"/>
                    <a:pt x="980" y="2432"/>
                  </a:cubicBezTo>
                  <a:cubicBezTo>
                    <a:pt x="975" y="2407"/>
                    <a:pt x="973" y="2382"/>
                    <a:pt x="969" y="2357"/>
                  </a:cubicBezTo>
                  <a:cubicBezTo>
                    <a:pt x="929" y="2099"/>
                    <a:pt x="880" y="1844"/>
                    <a:pt x="830" y="1589"/>
                  </a:cubicBezTo>
                  <a:cubicBezTo>
                    <a:pt x="732" y="1085"/>
                    <a:pt x="650" y="577"/>
                    <a:pt x="551" y="73"/>
                  </a:cubicBezTo>
                  <a:cubicBezTo>
                    <a:pt x="541" y="24"/>
                    <a:pt x="503" y="1"/>
                    <a:pt x="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0"/>
            <p:cNvSpPr/>
            <p:nvPr/>
          </p:nvSpPr>
          <p:spPr>
            <a:xfrm>
              <a:off x="-247309" y="2484831"/>
              <a:ext cx="427694" cy="284288"/>
            </a:xfrm>
            <a:custGeom>
              <a:avLst/>
              <a:gdLst/>
              <a:ahLst/>
              <a:cxnLst/>
              <a:rect l="l" t="t" r="r" b="b"/>
              <a:pathLst>
                <a:path w="2711" h="1802" extrusionOk="0">
                  <a:moveTo>
                    <a:pt x="150" y="0"/>
                  </a:moveTo>
                  <a:cubicBezTo>
                    <a:pt x="107" y="0"/>
                    <a:pt x="65" y="21"/>
                    <a:pt x="40" y="60"/>
                  </a:cubicBezTo>
                  <a:cubicBezTo>
                    <a:pt x="1" y="120"/>
                    <a:pt x="17" y="201"/>
                    <a:pt x="77" y="241"/>
                  </a:cubicBezTo>
                  <a:cubicBezTo>
                    <a:pt x="455" y="536"/>
                    <a:pt x="873" y="780"/>
                    <a:pt x="1278" y="1035"/>
                  </a:cubicBezTo>
                  <a:cubicBezTo>
                    <a:pt x="1683" y="1290"/>
                    <a:pt x="2101" y="1532"/>
                    <a:pt x="2509" y="1785"/>
                  </a:cubicBezTo>
                  <a:cubicBezTo>
                    <a:pt x="2527" y="1796"/>
                    <a:pt x="2546" y="1801"/>
                    <a:pt x="2563" y="1801"/>
                  </a:cubicBezTo>
                  <a:cubicBezTo>
                    <a:pt x="2650" y="1801"/>
                    <a:pt x="2710" y="1676"/>
                    <a:pt x="2620" y="1615"/>
                  </a:cubicBezTo>
                  <a:cubicBezTo>
                    <a:pt x="2222" y="1345"/>
                    <a:pt x="1832" y="1063"/>
                    <a:pt x="1434" y="795"/>
                  </a:cubicBezTo>
                  <a:cubicBezTo>
                    <a:pt x="1035" y="527"/>
                    <a:pt x="644" y="245"/>
                    <a:pt x="220" y="20"/>
                  </a:cubicBezTo>
                  <a:cubicBezTo>
                    <a:pt x="198" y="7"/>
                    <a:pt x="174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0"/>
            <p:cNvSpPr/>
            <p:nvPr/>
          </p:nvSpPr>
          <p:spPr>
            <a:xfrm>
              <a:off x="27985" y="2620348"/>
              <a:ext cx="298802" cy="271194"/>
            </a:xfrm>
            <a:custGeom>
              <a:avLst/>
              <a:gdLst/>
              <a:ahLst/>
              <a:cxnLst/>
              <a:rect l="l" t="t" r="r" b="b"/>
              <a:pathLst>
                <a:path w="1894" h="1719" extrusionOk="0">
                  <a:moveTo>
                    <a:pt x="970" y="1"/>
                  </a:moveTo>
                  <a:cubicBezTo>
                    <a:pt x="956" y="1"/>
                    <a:pt x="941" y="1"/>
                    <a:pt x="927" y="2"/>
                  </a:cubicBezTo>
                  <a:cubicBezTo>
                    <a:pt x="580" y="19"/>
                    <a:pt x="278" y="244"/>
                    <a:pt x="161" y="571"/>
                  </a:cubicBezTo>
                  <a:cubicBezTo>
                    <a:pt x="1" y="1017"/>
                    <a:pt x="234" y="1509"/>
                    <a:pt x="681" y="1669"/>
                  </a:cubicBezTo>
                  <a:cubicBezTo>
                    <a:pt x="775" y="1703"/>
                    <a:pt x="872" y="1719"/>
                    <a:pt x="969" y="1719"/>
                  </a:cubicBezTo>
                  <a:cubicBezTo>
                    <a:pt x="1208" y="1719"/>
                    <a:pt x="1440" y="1619"/>
                    <a:pt x="1607" y="1436"/>
                  </a:cubicBezTo>
                  <a:cubicBezTo>
                    <a:pt x="1839" y="1178"/>
                    <a:pt x="1894" y="806"/>
                    <a:pt x="1746" y="492"/>
                  </a:cubicBezTo>
                  <a:cubicBezTo>
                    <a:pt x="1603" y="191"/>
                    <a:pt x="1300" y="1"/>
                    <a:pt x="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0"/>
            <p:cNvSpPr/>
            <p:nvPr/>
          </p:nvSpPr>
          <p:spPr>
            <a:xfrm>
              <a:off x="-357900" y="2402164"/>
              <a:ext cx="253524" cy="229071"/>
            </a:xfrm>
            <a:custGeom>
              <a:avLst/>
              <a:gdLst/>
              <a:ahLst/>
              <a:cxnLst/>
              <a:rect l="l" t="t" r="r" b="b"/>
              <a:pathLst>
                <a:path w="1607" h="1452" extrusionOk="0">
                  <a:moveTo>
                    <a:pt x="823" y="0"/>
                  </a:moveTo>
                  <a:cubicBezTo>
                    <a:pt x="730" y="0"/>
                    <a:pt x="637" y="18"/>
                    <a:pt x="547" y="55"/>
                  </a:cubicBezTo>
                  <a:cubicBezTo>
                    <a:pt x="177" y="207"/>
                    <a:pt x="1" y="632"/>
                    <a:pt x="153" y="1002"/>
                  </a:cubicBezTo>
                  <a:cubicBezTo>
                    <a:pt x="264" y="1273"/>
                    <a:pt x="528" y="1451"/>
                    <a:pt x="822" y="1452"/>
                  </a:cubicBezTo>
                  <a:cubicBezTo>
                    <a:pt x="1116" y="1452"/>
                    <a:pt x="1380" y="1276"/>
                    <a:pt x="1493" y="1006"/>
                  </a:cubicBezTo>
                  <a:cubicBezTo>
                    <a:pt x="1606" y="734"/>
                    <a:pt x="1545" y="422"/>
                    <a:pt x="1338" y="213"/>
                  </a:cubicBezTo>
                  <a:cubicBezTo>
                    <a:pt x="1199" y="74"/>
                    <a:pt x="101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0"/>
            <p:cNvSpPr/>
            <p:nvPr/>
          </p:nvSpPr>
          <p:spPr>
            <a:xfrm>
              <a:off x="447157" y="2836481"/>
              <a:ext cx="296120" cy="268827"/>
            </a:xfrm>
            <a:custGeom>
              <a:avLst/>
              <a:gdLst/>
              <a:ahLst/>
              <a:cxnLst/>
              <a:rect l="l" t="t" r="r" b="b"/>
              <a:pathLst>
                <a:path w="1877" h="1704" extrusionOk="0">
                  <a:moveTo>
                    <a:pt x="958" y="1"/>
                  </a:moveTo>
                  <a:cubicBezTo>
                    <a:pt x="944" y="1"/>
                    <a:pt x="931" y="1"/>
                    <a:pt x="917" y="2"/>
                  </a:cubicBezTo>
                  <a:cubicBezTo>
                    <a:pt x="574" y="19"/>
                    <a:pt x="274" y="242"/>
                    <a:pt x="159" y="566"/>
                  </a:cubicBezTo>
                  <a:cubicBezTo>
                    <a:pt x="1" y="1009"/>
                    <a:pt x="231" y="1496"/>
                    <a:pt x="674" y="1654"/>
                  </a:cubicBezTo>
                  <a:cubicBezTo>
                    <a:pt x="767" y="1687"/>
                    <a:pt x="864" y="1703"/>
                    <a:pt x="959" y="1703"/>
                  </a:cubicBezTo>
                  <a:cubicBezTo>
                    <a:pt x="1196" y="1703"/>
                    <a:pt x="1427" y="1604"/>
                    <a:pt x="1591" y="1423"/>
                  </a:cubicBezTo>
                  <a:cubicBezTo>
                    <a:pt x="1822" y="1168"/>
                    <a:pt x="1877" y="799"/>
                    <a:pt x="1729" y="488"/>
                  </a:cubicBezTo>
                  <a:cubicBezTo>
                    <a:pt x="1587" y="189"/>
                    <a:pt x="1287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0"/>
            <p:cNvSpPr/>
            <p:nvPr/>
          </p:nvSpPr>
          <p:spPr>
            <a:xfrm>
              <a:off x="380739" y="2348840"/>
              <a:ext cx="224812" cy="202883"/>
            </a:xfrm>
            <a:custGeom>
              <a:avLst/>
              <a:gdLst/>
              <a:ahLst/>
              <a:cxnLst/>
              <a:rect l="l" t="t" r="r" b="b"/>
              <a:pathLst>
                <a:path w="1425" h="1286" extrusionOk="0">
                  <a:moveTo>
                    <a:pt x="731" y="0"/>
                  </a:moveTo>
                  <a:cubicBezTo>
                    <a:pt x="644" y="0"/>
                    <a:pt x="556" y="18"/>
                    <a:pt x="473" y="54"/>
                  </a:cubicBezTo>
                  <a:cubicBezTo>
                    <a:pt x="149" y="197"/>
                    <a:pt x="1" y="576"/>
                    <a:pt x="143" y="902"/>
                  </a:cubicBezTo>
                  <a:cubicBezTo>
                    <a:pt x="246" y="1135"/>
                    <a:pt x="477" y="1285"/>
                    <a:pt x="732" y="1285"/>
                  </a:cubicBezTo>
                  <a:cubicBezTo>
                    <a:pt x="736" y="1285"/>
                    <a:pt x="741" y="1285"/>
                    <a:pt x="745" y="1285"/>
                  </a:cubicBezTo>
                  <a:cubicBezTo>
                    <a:pt x="1005" y="1280"/>
                    <a:pt x="1236" y="1118"/>
                    <a:pt x="1331" y="876"/>
                  </a:cubicBezTo>
                  <a:cubicBezTo>
                    <a:pt x="1425" y="634"/>
                    <a:pt x="1364" y="359"/>
                    <a:pt x="1176" y="179"/>
                  </a:cubicBezTo>
                  <a:cubicBezTo>
                    <a:pt x="1054" y="62"/>
                    <a:pt x="894" y="0"/>
                    <a:pt x="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303;p10"/>
          <p:cNvGrpSpPr/>
          <p:nvPr/>
        </p:nvGrpSpPr>
        <p:grpSpPr>
          <a:xfrm>
            <a:off x="-798491" y="505674"/>
            <a:ext cx="1365914" cy="890062"/>
            <a:chOff x="4042250" y="1243325"/>
            <a:chExt cx="762825" cy="497075"/>
          </a:xfrm>
        </p:grpSpPr>
        <p:sp>
          <p:nvSpPr>
            <p:cNvPr id="304" name="Google Shape;304;p10"/>
            <p:cNvSpPr/>
            <p:nvPr/>
          </p:nvSpPr>
          <p:spPr>
            <a:xfrm>
              <a:off x="4738250" y="1510075"/>
              <a:ext cx="35925" cy="38725"/>
            </a:xfrm>
            <a:custGeom>
              <a:avLst/>
              <a:gdLst/>
              <a:ahLst/>
              <a:cxnLst/>
              <a:rect l="l" t="t" r="r" b="b"/>
              <a:pathLst>
                <a:path w="1437" h="1549" extrusionOk="0">
                  <a:moveTo>
                    <a:pt x="759" y="1"/>
                  </a:moveTo>
                  <a:cubicBezTo>
                    <a:pt x="702" y="1"/>
                    <a:pt x="646" y="8"/>
                    <a:pt x="588" y="20"/>
                  </a:cubicBezTo>
                  <a:cubicBezTo>
                    <a:pt x="569" y="23"/>
                    <a:pt x="549" y="27"/>
                    <a:pt x="531" y="35"/>
                  </a:cubicBezTo>
                  <a:cubicBezTo>
                    <a:pt x="478" y="53"/>
                    <a:pt x="428" y="76"/>
                    <a:pt x="380" y="104"/>
                  </a:cubicBezTo>
                  <a:cubicBezTo>
                    <a:pt x="314" y="144"/>
                    <a:pt x="254" y="194"/>
                    <a:pt x="204" y="253"/>
                  </a:cubicBezTo>
                  <a:cubicBezTo>
                    <a:pt x="154" y="309"/>
                    <a:pt x="113" y="373"/>
                    <a:pt x="81" y="442"/>
                  </a:cubicBezTo>
                  <a:cubicBezTo>
                    <a:pt x="61" y="489"/>
                    <a:pt x="43" y="537"/>
                    <a:pt x="28" y="587"/>
                  </a:cubicBezTo>
                  <a:cubicBezTo>
                    <a:pt x="14" y="639"/>
                    <a:pt x="12" y="695"/>
                    <a:pt x="7" y="748"/>
                  </a:cubicBezTo>
                  <a:cubicBezTo>
                    <a:pt x="0" y="824"/>
                    <a:pt x="13" y="900"/>
                    <a:pt x="32" y="974"/>
                  </a:cubicBezTo>
                  <a:cubicBezTo>
                    <a:pt x="36" y="993"/>
                    <a:pt x="42" y="1012"/>
                    <a:pt x="50" y="1030"/>
                  </a:cubicBezTo>
                  <a:cubicBezTo>
                    <a:pt x="69" y="1082"/>
                    <a:pt x="93" y="1132"/>
                    <a:pt x="121" y="1180"/>
                  </a:cubicBezTo>
                  <a:cubicBezTo>
                    <a:pt x="196" y="1302"/>
                    <a:pt x="317" y="1422"/>
                    <a:pt x="450" y="1478"/>
                  </a:cubicBezTo>
                  <a:cubicBezTo>
                    <a:pt x="544" y="1521"/>
                    <a:pt x="645" y="1545"/>
                    <a:pt x="749" y="1549"/>
                  </a:cubicBezTo>
                  <a:cubicBezTo>
                    <a:pt x="786" y="1549"/>
                    <a:pt x="823" y="1545"/>
                    <a:pt x="858" y="1538"/>
                  </a:cubicBezTo>
                  <a:cubicBezTo>
                    <a:pt x="895" y="1534"/>
                    <a:pt x="931" y="1525"/>
                    <a:pt x="966" y="1513"/>
                  </a:cubicBezTo>
                  <a:cubicBezTo>
                    <a:pt x="1073" y="1470"/>
                    <a:pt x="1164" y="1417"/>
                    <a:pt x="1243" y="1330"/>
                  </a:cubicBezTo>
                  <a:cubicBezTo>
                    <a:pt x="1306" y="1260"/>
                    <a:pt x="1353" y="1179"/>
                    <a:pt x="1384" y="1091"/>
                  </a:cubicBezTo>
                  <a:cubicBezTo>
                    <a:pt x="1417" y="1005"/>
                    <a:pt x="1436" y="915"/>
                    <a:pt x="1428" y="821"/>
                  </a:cubicBezTo>
                  <a:cubicBezTo>
                    <a:pt x="1427" y="807"/>
                    <a:pt x="1424" y="792"/>
                    <a:pt x="1422" y="777"/>
                  </a:cubicBezTo>
                  <a:cubicBezTo>
                    <a:pt x="1425" y="752"/>
                    <a:pt x="1431" y="729"/>
                    <a:pt x="1432" y="703"/>
                  </a:cubicBezTo>
                  <a:cubicBezTo>
                    <a:pt x="1434" y="633"/>
                    <a:pt x="1424" y="564"/>
                    <a:pt x="1403" y="499"/>
                  </a:cubicBezTo>
                  <a:cubicBezTo>
                    <a:pt x="1385" y="451"/>
                    <a:pt x="1365" y="403"/>
                    <a:pt x="1340" y="358"/>
                  </a:cubicBezTo>
                  <a:cubicBezTo>
                    <a:pt x="1331" y="340"/>
                    <a:pt x="1321" y="323"/>
                    <a:pt x="1308" y="307"/>
                  </a:cubicBezTo>
                  <a:cubicBezTo>
                    <a:pt x="1277" y="266"/>
                    <a:pt x="1245" y="227"/>
                    <a:pt x="1210" y="190"/>
                  </a:cubicBezTo>
                  <a:cubicBezTo>
                    <a:pt x="1172" y="156"/>
                    <a:pt x="1129" y="125"/>
                    <a:pt x="1085" y="98"/>
                  </a:cubicBezTo>
                  <a:cubicBezTo>
                    <a:pt x="1028" y="61"/>
                    <a:pt x="963" y="33"/>
                    <a:pt x="896" y="18"/>
                  </a:cubicBezTo>
                  <a:cubicBezTo>
                    <a:pt x="849" y="6"/>
                    <a:pt x="804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0"/>
            <p:cNvSpPr/>
            <p:nvPr/>
          </p:nvSpPr>
          <p:spPr>
            <a:xfrm>
              <a:off x="4662775" y="1512200"/>
              <a:ext cx="35550" cy="32650"/>
            </a:xfrm>
            <a:custGeom>
              <a:avLst/>
              <a:gdLst/>
              <a:ahLst/>
              <a:cxnLst/>
              <a:rect l="l" t="t" r="r" b="b"/>
              <a:pathLst>
                <a:path w="1422" h="1306" extrusionOk="0">
                  <a:moveTo>
                    <a:pt x="623" y="1"/>
                  </a:moveTo>
                  <a:cubicBezTo>
                    <a:pt x="609" y="1"/>
                    <a:pt x="595" y="1"/>
                    <a:pt x="582" y="3"/>
                  </a:cubicBezTo>
                  <a:cubicBezTo>
                    <a:pt x="534" y="7"/>
                    <a:pt x="488" y="15"/>
                    <a:pt x="442" y="27"/>
                  </a:cubicBezTo>
                  <a:cubicBezTo>
                    <a:pt x="413" y="35"/>
                    <a:pt x="385" y="47"/>
                    <a:pt x="358" y="61"/>
                  </a:cubicBezTo>
                  <a:cubicBezTo>
                    <a:pt x="329" y="72"/>
                    <a:pt x="301" y="86"/>
                    <a:pt x="275" y="103"/>
                  </a:cubicBezTo>
                  <a:cubicBezTo>
                    <a:pt x="237" y="130"/>
                    <a:pt x="201" y="159"/>
                    <a:pt x="168" y="192"/>
                  </a:cubicBezTo>
                  <a:cubicBezTo>
                    <a:pt x="136" y="226"/>
                    <a:pt x="108" y="265"/>
                    <a:pt x="86" y="305"/>
                  </a:cubicBezTo>
                  <a:cubicBezTo>
                    <a:pt x="55" y="356"/>
                    <a:pt x="33" y="410"/>
                    <a:pt x="20" y="467"/>
                  </a:cubicBezTo>
                  <a:cubicBezTo>
                    <a:pt x="6" y="523"/>
                    <a:pt x="0" y="580"/>
                    <a:pt x="2" y="638"/>
                  </a:cubicBezTo>
                  <a:cubicBezTo>
                    <a:pt x="5" y="666"/>
                    <a:pt x="8" y="695"/>
                    <a:pt x="13" y="724"/>
                  </a:cubicBezTo>
                  <a:cubicBezTo>
                    <a:pt x="18" y="754"/>
                    <a:pt x="23" y="783"/>
                    <a:pt x="31" y="812"/>
                  </a:cubicBezTo>
                  <a:cubicBezTo>
                    <a:pt x="34" y="824"/>
                    <a:pt x="37" y="835"/>
                    <a:pt x="42" y="847"/>
                  </a:cubicBezTo>
                  <a:cubicBezTo>
                    <a:pt x="60" y="890"/>
                    <a:pt x="79" y="933"/>
                    <a:pt x="102" y="975"/>
                  </a:cubicBezTo>
                  <a:cubicBezTo>
                    <a:pt x="108" y="987"/>
                    <a:pt x="116" y="998"/>
                    <a:pt x="123" y="1008"/>
                  </a:cubicBezTo>
                  <a:cubicBezTo>
                    <a:pt x="152" y="1047"/>
                    <a:pt x="182" y="1082"/>
                    <a:pt x="214" y="1118"/>
                  </a:cubicBezTo>
                  <a:cubicBezTo>
                    <a:pt x="253" y="1159"/>
                    <a:pt x="306" y="1192"/>
                    <a:pt x="354" y="1223"/>
                  </a:cubicBezTo>
                  <a:cubicBezTo>
                    <a:pt x="364" y="1229"/>
                    <a:pt x="376" y="1235"/>
                    <a:pt x="387" y="1240"/>
                  </a:cubicBezTo>
                  <a:cubicBezTo>
                    <a:pt x="429" y="1258"/>
                    <a:pt x="472" y="1275"/>
                    <a:pt x="517" y="1288"/>
                  </a:cubicBezTo>
                  <a:cubicBezTo>
                    <a:pt x="565" y="1299"/>
                    <a:pt x="615" y="1306"/>
                    <a:pt x="665" y="1306"/>
                  </a:cubicBezTo>
                  <a:cubicBezTo>
                    <a:pt x="676" y="1306"/>
                    <a:pt x="686" y="1305"/>
                    <a:pt x="696" y="1305"/>
                  </a:cubicBezTo>
                  <a:cubicBezTo>
                    <a:pt x="743" y="1302"/>
                    <a:pt x="789" y="1294"/>
                    <a:pt x="834" y="1284"/>
                  </a:cubicBezTo>
                  <a:cubicBezTo>
                    <a:pt x="850" y="1282"/>
                    <a:pt x="864" y="1278"/>
                    <a:pt x="879" y="1273"/>
                  </a:cubicBezTo>
                  <a:cubicBezTo>
                    <a:pt x="1006" y="1231"/>
                    <a:pt x="1120" y="1158"/>
                    <a:pt x="1209" y="1058"/>
                  </a:cubicBezTo>
                  <a:cubicBezTo>
                    <a:pt x="1254" y="1010"/>
                    <a:pt x="1290" y="955"/>
                    <a:pt x="1321" y="896"/>
                  </a:cubicBezTo>
                  <a:cubicBezTo>
                    <a:pt x="1341" y="852"/>
                    <a:pt x="1357" y="808"/>
                    <a:pt x="1373" y="761"/>
                  </a:cubicBezTo>
                  <a:cubicBezTo>
                    <a:pt x="1378" y="744"/>
                    <a:pt x="1381" y="727"/>
                    <a:pt x="1384" y="709"/>
                  </a:cubicBezTo>
                  <a:cubicBezTo>
                    <a:pt x="1421" y="518"/>
                    <a:pt x="1320" y="327"/>
                    <a:pt x="1141" y="251"/>
                  </a:cubicBezTo>
                  <a:cubicBezTo>
                    <a:pt x="1122" y="225"/>
                    <a:pt x="1100" y="199"/>
                    <a:pt x="1078" y="177"/>
                  </a:cubicBezTo>
                  <a:cubicBezTo>
                    <a:pt x="1045" y="143"/>
                    <a:pt x="1003" y="118"/>
                    <a:pt x="965" y="94"/>
                  </a:cubicBezTo>
                  <a:cubicBezTo>
                    <a:pt x="954" y="86"/>
                    <a:pt x="943" y="78"/>
                    <a:pt x="931" y="73"/>
                  </a:cubicBezTo>
                  <a:cubicBezTo>
                    <a:pt x="888" y="54"/>
                    <a:pt x="844" y="37"/>
                    <a:pt x="800" y="23"/>
                  </a:cubicBezTo>
                  <a:cubicBezTo>
                    <a:pt x="744" y="6"/>
                    <a:pt x="680" y="3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0"/>
            <p:cNvSpPr/>
            <p:nvPr/>
          </p:nvSpPr>
          <p:spPr>
            <a:xfrm>
              <a:off x="4675500" y="1607700"/>
              <a:ext cx="31625" cy="31875"/>
            </a:xfrm>
            <a:custGeom>
              <a:avLst/>
              <a:gdLst/>
              <a:ahLst/>
              <a:cxnLst/>
              <a:rect l="l" t="t" r="r" b="b"/>
              <a:pathLst>
                <a:path w="1265" h="1275" extrusionOk="0">
                  <a:moveTo>
                    <a:pt x="583" y="1"/>
                  </a:moveTo>
                  <a:cubicBezTo>
                    <a:pt x="575" y="1"/>
                    <a:pt x="566" y="1"/>
                    <a:pt x="558" y="1"/>
                  </a:cubicBezTo>
                  <a:cubicBezTo>
                    <a:pt x="296" y="15"/>
                    <a:pt x="72" y="220"/>
                    <a:pt x="22" y="477"/>
                  </a:cubicBezTo>
                  <a:cubicBezTo>
                    <a:pt x="1" y="588"/>
                    <a:pt x="0" y="713"/>
                    <a:pt x="41" y="820"/>
                  </a:cubicBezTo>
                  <a:cubicBezTo>
                    <a:pt x="82" y="927"/>
                    <a:pt x="144" y="1034"/>
                    <a:pt x="238" y="1106"/>
                  </a:cubicBezTo>
                  <a:cubicBezTo>
                    <a:pt x="337" y="1180"/>
                    <a:pt x="443" y="1241"/>
                    <a:pt x="567" y="1261"/>
                  </a:cubicBezTo>
                  <a:cubicBezTo>
                    <a:pt x="619" y="1270"/>
                    <a:pt x="672" y="1274"/>
                    <a:pt x="724" y="1274"/>
                  </a:cubicBezTo>
                  <a:cubicBezTo>
                    <a:pt x="795" y="1274"/>
                    <a:pt x="866" y="1266"/>
                    <a:pt x="936" y="1249"/>
                  </a:cubicBezTo>
                  <a:cubicBezTo>
                    <a:pt x="1067" y="1220"/>
                    <a:pt x="1186" y="1089"/>
                    <a:pt x="1209" y="959"/>
                  </a:cubicBezTo>
                  <a:cubicBezTo>
                    <a:pt x="1221" y="893"/>
                    <a:pt x="1233" y="827"/>
                    <a:pt x="1245" y="762"/>
                  </a:cubicBezTo>
                  <a:cubicBezTo>
                    <a:pt x="1264" y="658"/>
                    <a:pt x="1251" y="554"/>
                    <a:pt x="1195" y="463"/>
                  </a:cubicBezTo>
                  <a:cubicBezTo>
                    <a:pt x="1173" y="424"/>
                    <a:pt x="1141" y="390"/>
                    <a:pt x="1103" y="364"/>
                  </a:cubicBezTo>
                  <a:cubicBezTo>
                    <a:pt x="1093" y="337"/>
                    <a:pt x="1080" y="310"/>
                    <a:pt x="1065" y="284"/>
                  </a:cubicBezTo>
                  <a:cubicBezTo>
                    <a:pt x="970" y="117"/>
                    <a:pt x="776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0"/>
            <p:cNvSpPr/>
            <p:nvPr/>
          </p:nvSpPr>
          <p:spPr>
            <a:xfrm>
              <a:off x="4696975" y="1561575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69" y="1"/>
                  </a:moveTo>
                  <a:cubicBezTo>
                    <a:pt x="503" y="1"/>
                    <a:pt x="433" y="20"/>
                    <a:pt x="363" y="64"/>
                  </a:cubicBezTo>
                  <a:cubicBezTo>
                    <a:pt x="0" y="290"/>
                    <a:pt x="236" y="798"/>
                    <a:pt x="577" y="798"/>
                  </a:cubicBezTo>
                  <a:cubicBezTo>
                    <a:pt x="642" y="798"/>
                    <a:pt x="712" y="779"/>
                    <a:pt x="783" y="736"/>
                  </a:cubicBezTo>
                  <a:cubicBezTo>
                    <a:pt x="1145" y="510"/>
                    <a:pt x="910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0"/>
            <p:cNvSpPr/>
            <p:nvPr/>
          </p:nvSpPr>
          <p:spPr>
            <a:xfrm>
              <a:off x="4729300" y="1434075"/>
              <a:ext cx="35075" cy="28775"/>
            </a:xfrm>
            <a:custGeom>
              <a:avLst/>
              <a:gdLst/>
              <a:ahLst/>
              <a:cxnLst/>
              <a:rect l="l" t="t" r="r" b="b"/>
              <a:pathLst>
                <a:path w="1403" h="1151" extrusionOk="0">
                  <a:moveTo>
                    <a:pt x="641" y="0"/>
                  </a:moveTo>
                  <a:cubicBezTo>
                    <a:pt x="630" y="0"/>
                    <a:pt x="619" y="1"/>
                    <a:pt x="608" y="2"/>
                  </a:cubicBezTo>
                  <a:cubicBezTo>
                    <a:pt x="501" y="11"/>
                    <a:pt x="397" y="43"/>
                    <a:pt x="305" y="97"/>
                  </a:cubicBezTo>
                  <a:cubicBezTo>
                    <a:pt x="208" y="153"/>
                    <a:pt x="142" y="231"/>
                    <a:pt x="82" y="323"/>
                  </a:cubicBezTo>
                  <a:cubicBezTo>
                    <a:pt x="55" y="365"/>
                    <a:pt x="38" y="415"/>
                    <a:pt x="23" y="462"/>
                  </a:cubicBezTo>
                  <a:cubicBezTo>
                    <a:pt x="8" y="513"/>
                    <a:pt x="1" y="565"/>
                    <a:pt x="2" y="618"/>
                  </a:cubicBezTo>
                  <a:cubicBezTo>
                    <a:pt x="3" y="644"/>
                    <a:pt x="6" y="670"/>
                    <a:pt x="11" y="694"/>
                  </a:cubicBezTo>
                  <a:cubicBezTo>
                    <a:pt x="14" y="719"/>
                    <a:pt x="18" y="744"/>
                    <a:pt x="24" y="768"/>
                  </a:cubicBezTo>
                  <a:cubicBezTo>
                    <a:pt x="59" y="864"/>
                    <a:pt x="92" y="913"/>
                    <a:pt x="161" y="986"/>
                  </a:cubicBezTo>
                  <a:cubicBezTo>
                    <a:pt x="229" y="1061"/>
                    <a:pt x="325" y="1103"/>
                    <a:pt x="420" y="1132"/>
                  </a:cubicBezTo>
                  <a:cubicBezTo>
                    <a:pt x="466" y="1145"/>
                    <a:pt x="515" y="1151"/>
                    <a:pt x="563" y="1151"/>
                  </a:cubicBezTo>
                  <a:cubicBezTo>
                    <a:pt x="568" y="1151"/>
                    <a:pt x="572" y="1151"/>
                    <a:pt x="577" y="1150"/>
                  </a:cubicBezTo>
                  <a:cubicBezTo>
                    <a:pt x="618" y="1148"/>
                    <a:pt x="660" y="1142"/>
                    <a:pt x="701" y="1133"/>
                  </a:cubicBezTo>
                  <a:cubicBezTo>
                    <a:pt x="710" y="1131"/>
                    <a:pt x="720" y="1128"/>
                    <a:pt x="730" y="1125"/>
                  </a:cubicBezTo>
                  <a:cubicBezTo>
                    <a:pt x="811" y="1096"/>
                    <a:pt x="888" y="1054"/>
                    <a:pt x="946" y="989"/>
                  </a:cubicBezTo>
                  <a:cubicBezTo>
                    <a:pt x="953" y="983"/>
                    <a:pt x="957" y="975"/>
                    <a:pt x="963" y="968"/>
                  </a:cubicBezTo>
                  <a:cubicBezTo>
                    <a:pt x="978" y="970"/>
                    <a:pt x="994" y="971"/>
                    <a:pt x="1010" y="972"/>
                  </a:cubicBezTo>
                  <a:cubicBezTo>
                    <a:pt x="1115" y="964"/>
                    <a:pt x="1214" y="919"/>
                    <a:pt x="1290" y="844"/>
                  </a:cubicBezTo>
                  <a:cubicBezTo>
                    <a:pt x="1354" y="767"/>
                    <a:pt x="1402" y="667"/>
                    <a:pt x="1394" y="565"/>
                  </a:cubicBezTo>
                  <a:cubicBezTo>
                    <a:pt x="1389" y="458"/>
                    <a:pt x="1344" y="358"/>
                    <a:pt x="1267" y="285"/>
                  </a:cubicBezTo>
                  <a:cubicBezTo>
                    <a:pt x="1204" y="228"/>
                    <a:pt x="1137" y="176"/>
                    <a:pt x="1067" y="129"/>
                  </a:cubicBezTo>
                  <a:cubicBezTo>
                    <a:pt x="998" y="83"/>
                    <a:pt x="920" y="54"/>
                    <a:pt x="841" y="28"/>
                  </a:cubicBezTo>
                  <a:cubicBezTo>
                    <a:pt x="817" y="20"/>
                    <a:pt x="794" y="15"/>
                    <a:pt x="770" y="13"/>
                  </a:cubicBezTo>
                  <a:cubicBezTo>
                    <a:pt x="728" y="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0"/>
            <p:cNvSpPr/>
            <p:nvPr/>
          </p:nvSpPr>
          <p:spPr>
            <a:xfrm>
              <a:off x="4680575" y="1437325"/>
              <a:ext cx="21500" cy="24000"/>
            </a:xfrm>
            <a:custGeom>
              <a:avLst/>
              <a:gdLst/>
              <a:ahLst/>
              <a:cxnLst/>
              <a:rect l="l" t="t" r="r" b="b"/>
              <a:pathLst>
                <a:path w="860" h="960" extrusionOk="0">
                  <a:moveTo>
                    <a:pt x="411" y="0"/>
                  </a:moveTo>
                  <a:cubicBezTo>
                    <a:pt x="373" y="0"/>
                    <a:pt x="335" y="6"/>
                    <a:pt x="297" y="17"/>
                  </a:cubicBezTo>
                  <a:lnTo>
                    <a:pt x="200" y="60"/>
                  </a:lnTo>
                  <a:cubicBezTo>
                    <a:pt x="141" y="97"/>
                    <a:pt x="92" y="150"/>
                    <a:pt x="60" y="211"/>
                  </a:cubicBezTo>
                  <a:cubicBezTo>
                    <a:pt x="58" y="215"/>
                    <a:pt x="55" y="220"/>
                    <a:pt x="54" y="223"/>
                  </a:cubicBezTo>
                  <a:cubicBezTo>
                    <a:pt x="40" y="255"/>
                    <a:pt x="28" y="290"/>
                    <a:pt x="18" y="322"/>
                  </a:cubicBezTo>
                  <a:cubicBezTo>
                    <a:pt x="17" y="325"/>
                    <a:pt x="17" y="326"/>
                    <a:pt x="15" y="328"/>
                  </a:cubicBezTo>
                  <a:cubicBezTo>
                    <a:pt x="14" y="332"/>
                    <a:pt x="13" y="335"/>
                    <a:pt x="13" y="340"/>
                  </a:cubicBezTo>
                  <a:cubicBezTo>
                    <a:pt x="13" y="342"/>
                    <a:pt x="12" y="344"/>
                    <a:pt x="12" y="346"/>
                  </a:cubicBezTo>
                  <a:cubicBezTo>
                    <a:pt x="8" y="379"/>
                    <a:pt x="4" y="419"/>
                    <a:pt x="1" y="452"/>
                  </a:cubicBezTo>
                  <a:cubicBezTo>
                    <a:pt x="0" y="460"/>
                    <a:pt x="0" y="468"/>
                    <a:pt x="1" y="477"/>
                  </a:cubicBezTo>
                  <a:cubicBezTo>
                    <a:pt x="5" y="562"/>
                    <a:pt x="30" y="646"/>
                    <a:pt x="74" y="719"/>
                  </a:cubicBezTo>
                  <a:cubicBezTo>
                    <a:pt x="78" y="727"/>
                    <a:pt x="82" y="734"/>
                    <a:pt x="87" y="742"/>
                  </a:cubicBezTo>
                  <a:cubicBezTo>
                    <a:pt x="112" y="777"/>
                    <a:pt x="140" y="810"/>
                    <a:pt x="170" y="840"/>
                  </a:cubicBezTo>
                  <a:cubicBezTo>
                    <a:pt x="202" y="868"/>
                    <a:pt x="237" y="893"/>
                    <a:pt x="274" y="913"/>
                  </a:cubicBezTo>
                  <a:cubicBezTo>
                    <a:pt x="318" y="939"/>
                    <a:pt x="368" y="953"/>
                    <a:pt x="419" y="955"/>
                  </a:cubicBezTo>
                  <a:cubicBezTo>
                    <a:pt x="437" y="958"/>
                    <a:pt x="455" y="960"/>
                    <a:pt x="473" y="960"/>
                  </a:cubicBezTo>
                  <a:cubicBezTo>
                    <a:pt x="506" y="960"/>
                    <a:pt x="540" y="954"/>
                    <a:pt x="571" y="944"/>
                  </a:cubicBezTo>
                  <a:cubicBezTo>
                    <a:pt x="623" y="930"/>
                    <a:pt x="670" y="904"/>
                    <a:pt x="709" y="866"/>
                  </a:cubicBezTo>
                  <a:cubicBezTo>
                    <a:pt x="751" y="836"/>
                    <a:pt x="786" y="796"/>
                    <a:pt x="809" y="748"/>
                  </a:cubicBezTo>
                  <a:cubicBezTo>
                    <a:pt x="820" y="717"/>
                    <a:pt x="832" y="684"/>
                    <a:pt x="844" y="653"/>
                  </a:cubicBezTo>
                  <a:cubicBezTo>
                    <a:pt x="859" y="586"/>
                    <a:pt x="857" y="517"/>
                    <a:pt x="838" y="451"/>
                  </a:cubicBezTo>
                  <a:cubicBezTo>
                    <a:pt x="827" y="426"/>
                    <a:pt x="815" y="401"/>
                    <a:pt x="804" y="376"/>
                  </a:cubicBezTo>
                  <a:cubicBezTo>
                    <a:pt x="802" y="291"/>
                    <a:pt x="770" y="209"/>
                    <a:pt x="712" y="145"/>
                  </a:cubicBezTo>
                  <a:cubicBezTo>
                    <a:pt x="682" y="102"/>
                    <a:pt x="642" y="67"/>
                    <a:pt x="595" y="46"/>
                  </a:cubicBezTo>
                  <a:cubicBezTo>
                    <a:pt x="563" y="34"/>
                    <a:pt x="531" y="22"/>
                    <a:pt x="501" y="10"/>
                  </a:cubicBezTo>
                  <a:cubicBezTo>
                    <a:pt x="471" y="4"/>
                    <a:pt x="441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0"/>
            <p:cNvSpPr/>
            <p:nvPr/>
          </p:nvSpPr>
          <p:spPr>
            <a:xfrm>
              <a:off x="4783050" y="1478250"/>
              <a:ext cx="22025" cy="23250"/>
            </a:xfrm>
            <a:custGeom>
              <a:avLst/>
              <a:gdLst/>
              <a:ahLst/>
              <a:cxnLst/>
              <a:rect l="l" t="t" r="r" b="b"/>
              <a:pathLst>
                <a:path w="881" h="930" extrusionOk="0">
                  <a:moveTo>
                    <a:pt x="404" y="0"/>
                  </a:moveTo>
                  <a:cubicBezTo>
                    <a:pt x="328" y="0"/>
                    <a:pt x="254" y="20"/>
                    <a:pt x="188" y="58"/>
                  </a:cubicBezTo>
                  <a:cubicBezTo>
                    <a:pt x="161" y="79"/>
                    <a:pt x="134" y="103"/>
                    <a:pt x="106" y="125"/>
                  </a:cubicBezTo>
                  <a:cubicBezTo>
                    <a:pt x="59" y="175"/>
                    <a:pt x="27" y="237"/>
                    <a:pt x="11" y="303"/>
                  </a:cubicBezTo>
                  <a:cubicBezTo>
                    <a:pt x="7" y="336"/>
                    <a:pt x="4" y="371"/>
                    <a:pt x="1" y="405"/>
                  </a:cubicBezTo>
                  <a:cubicBezTo>
                    <a:pt x="3" y="475"/>
                    <a:pt x="24" y="543"/>
                    <a:pt x="60" y="602"/>
                  </a:cubicBezTo>
                  <a:lnTo>
                    <a:pt x="149" y="744"/>
                  </a:lnTo>
                  <a:cubicBezTo>
                    <a:pt x="175" y="789"/>
                    <a:pt x="213" y="828"/>
                    <a:pt x="258" y="854"/>
                  </a:cubicBezTo>
                  <a:cubicBezTo>
                    <a:pt x="321" y="903"/>
                    <a:pt x="398" y="929"/>
                    <a:pt x="476" y="929"/>
                  </a:cubicBezTo>
                  <a:cubicBezTo>
                    <a:pt x="500" y="929"/>
                    <a:pt x="523" y="927"/>
                    <a:pt x="546" y="922"/>
                  </a:cubicBezTo>
                  <a:cubicBezTo>
                    <a:pt x="599" y="918"/>
                    <a:pt x="650" y="901"/>
                    <a:pt x="695" y="870"/>
                  </a:cubicBezTo>
                  <a:lnTo>
                    <a:pt x="776" y="802"/>
                  </a:lnTo>
                  <a:cubicBezTo>
                    <a:pt x="822" y="752"/>
                    <a:pt x="854" y="691"/>
                    <a:pt x="871" y="624"/>
                  </a:cubicBezTo>
                  <a:cubicBezTo>
                    <a:pt x="874" y="590"/>
                    <a:pt x="877" y="557"/>
                    <a:pt x="880" y="523"/>
                  </a:cubicBezTo>
                  <a:cubicBezTo>
                    <a:pt x="878" y="453"/>
                    <a:pt x="858" y="384"/>
                    <a:pt x="821" y="325"/>
                  </a:cubicBezTo>
                  <a:lnTo>
                    <a:pt x="733" y="184"/>
                  </a:lnTo>
                  <a:cubicBezTo>
                    <a:pt x="674" y="98"/>
                    <a:pt x="586" y="35"/>
                    <a:pt x="486" y="8"/>
                  </a:cubicBezTo>
                  <a:cubicBezTo>
                    <a:pt x="459" y="3"/>
                    <a:pt x="431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0"/>
            <p:cNvSpPr/>
            <p:nvPr/>
          </p:nvSpPr>
          <p:spPr>
            <a:xfrm>
              <a:off x="4763525" y="1372300"/>
              <a:ext cx="34800" cy="33875"/>
            </a:xfrm>
            <a:custGeom>
              <a:avLst/>
              <a:gdLst/>
              <a:ahLst/>
              <a:cxnLst/>
              <a:rect l="l" t="t" r="r" b="b"/>
              <a:pathLst>
                <a:path w="1392" h="1355" extrusionOk="0">
                  <a:moveTo>
                    <a:pt x="600" y="1"/>
                  </a:moveTo>
                  <a:cubicBezTo>
                    <a:pt x="535" y="1"/>
                    <a:pt x="470" y="9"/>
                    <a:pt x="407" y="33"/>
                  </a:cubicBezTo>
                  <a:cubicBezTo>
                    <a:pt x="355" y="50"/>
                    <a:pt x="305" y="74"/>
                    <a:pt x="260" y="103"/>
                  </a:cubicBezTo>
                  <a:cubicBezTo>
                    <a:pt x="188" y="153"/>
                    <a:pt x="126" y="218"/>
                    <a:pt x="82" y="293"/>
                  </a:cubicBezTo>
                  <a:cubicBezTo>
                    <a:pt x="56" y="337"/>
                    <a:pt x="36" y="384"/>
                    <a:pt x="24" y="434"/>
                  </a:cubicBezTo>
                  <a:cubicBezTo>
                    <a:pt x="1" y="526"/>
                    <a:pt x="9" y="611"/>
                    <a:pt x="29" y="702"/>
                  </a:cubicBezTo>
                  <a:cubicBezTo>
                    <a:pt x="31" y="717"/>
                    <a:pt x="36" y="732"/>
                    <a:pt x="42" y="746"/>
                  </a:cubicBezTo>
                  <a:cubicBezTo>
                    <a:pt x="58" y="789"/>
                    <a:pt x="77" y="830"/>
                    <a:pt x="100" y="872"/>
                  </a:cubicBezTo>
                  <a:cubicBezTo>
                    <a:pt x="135" y="927"/>
                    <a:pt x="176" y="977"/>
                    <a:pt x="222" y="1024"/>
                  </a:cubicBezTo>
                  <a:cubicBezTo>
                    <a:pt x="285" y="1090"/>
                    <a:pt x="363" y="1144"/>
                    <a:pt x="439" y="1192"/>
                  </a:cubicBezTo>
                  <a:cubicBezTo>
                    <a:pt x="608" y="1301"/>
                    <a:pt x="809" y="1347"/>
                    <a:pt x="1007" y="1355"/>
                  </a:cubicBezTo>
                  <a:cubicBezTo>
                    <a:pt x="1009" y="1355"/>
                    <a:pt x="1011" y="1355"/>
                    <a:pt x="1013" y="1355"/>
                  </a:cubicBezTo>
                  <a:cubicBezTo>
                    <a:pt x="1064" y="1355"/>
                    <a:pt x="1113" y="1342"/>
                    <a:pt x="1157" y="1317"/>
                  </a:cubicBezTo>
                  <a:cubicBezTo>
                    <a:pt x="1208" y="1299"/>
                    <a:pt x="1252" y="1268"/>
                    <a:pt x="1286" y="1228"/>
                  </a:cubicBezTo>
                  <a:cubicBezTo>
                    <a:pt x="1354" y="1150"/>
                    <a:pt x="1391" y="1051"/>
                    <a:pt x="1391" y="948"/>
                  </a:cubicBezTo>
                  <a:cubicBezTo>
                    <a:pt x="1391" y="885"/>
                    <a:pt x="1391" y="822"/>
                    <a:pt x="1390" y="759"/>
                  </a:cubicBezTo>
                  <a:cubicBezTo>
                    <a:pt x="1390" y="663"/>
                    <a:pt x="1342" y="560"/>
                    <a:pt x="1275" y="492"/>
                  </a:cubicBezTo>
                  <a:cubicBezTo>
                    <a:pt x="1258" y="456"/>
                    <a:pt x="1241" y="419"/>
                    <a:pt x="1222" y="383"/>
                  </a:cubicBezTo>
                  <a:cubicBezTo>
                    <a:pt x="1205" y="354"/>
                    <a:pt x="1187" y="326"/>
                    <a:pt x="1166" y="300"/>
                  </a:cubicBezTo>
                  <a:cubicBezTo>
                    <a:pt x="1128" y="250"/>
                    <a:pt x="1088" y="197"/>
                    <a:pt x="1037" y="157"/>
                  </a:cubicBezTo>
                  <a:cubicBezTo>
                    <a:pt x="948" y="87"/>
                    <a:pt x="848" y="26"/>
                    <a:pt x="733" y="10"/>
                  </a:cubicBezTo>
                  <a:cubicBezTo>
                    <a:pt x="689" y="5"/>
                    <a:pt x="644" y="1"/>
                    <a:pt x="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0"/>
            <p:cNvSpPr/>
            <p:nvPr/>
          </p:nvSpPr>
          <p:spPr>
            <a:xfrm>
              <a:off x="4699450" y="1378250"/>
              <a:ext cx="22725" cy="23075"/>
            </a:xfrm>
            <a:custGeom>
              <a:avLst/>
              <a:gdLst/>
              <a:ahLst/>
              <a:cxnLst/>
              <a:rect l="l" t="t" r="r" b="b"/>
              <a:pathLst>
                <a:path w="909" h="923" extrusionOk="0">
                  <a:moveTo>
                    <a:pt x="485" y="1"/>
                  </a:moveTo>
                  <a:cubicBezTo>
                    <a:pt x="478" y="1"/>
                    <a:pt x="471" y="1"/>
                    <a:pt x="463" y="1"/>
                  </a:cubicBezTo>
                  <a:cubicBezTo>
                    <a:pt x="425" y="4"/>
                    <a:pt x="389" y="9"/>
                    <a:pt x="353" y="19"/>
                  </a:cubicBezTo>
                  <a:cubicBezTo>
                    <a:pt x="349" y="19"/>
                    <a:pt x="345" y="21"/>
                    <a:pt x="342" y="22"/>
                  </a:cubicBezTo>
                  <a:cubicBezTo>
                    <a:pt x="305" y="35"/>
                    <a:pt x="271" y="51"/>
                    <a:pt x="237" y="70"/>
                  </a:cubicBezTo>
                  <a:cubicBezTo>
                    <a:pt x="233" y="72"/>
                    <a:pt x="230" y="74"/>
                    <a:pt x="226" y="77"/>
                  </a:cubicBezTo>
                  <a:cubicBezTo>
                    <a:pt x="196" y="101"/>
                    <a:pt x="165" y="125"/>
                    <a:pt x="137" y="151"/>
                  </a:cubicBezTo>
                  <a:cubicBezTo>
                    <a:pt x="134" y="154"/>
                    <a:pt x="130" y="157"/>
                    <a:pt x="128" y="160"/>
                  </a:cubicBezTo>
                  <a:cubicBezTo>
                    <a:pt x="104" y="189"/>
                    <a:pt x="83" y="221"/>
                    <a:pt x="62" y="252"/>
                  </a:cubicBezTo>
                  <a:cubicBezTo>
                    <a:pt x="60" y="255"/>
                    <a:pt x="58" y="260"/>
                    <a:pt x="57" y="263"/>
                  </a:cubicBezTo>
                  <a:cubicBezTo>
                    <a:pt x="55" y="266"/>
                    <a:pt x="52" y="269"/>
                    <a:pt x="51" y="274"/>
                  </a:cubicBezTo>
                  <a:cubicBezTo>
                    <a:pt x="42" y="298"/>
                    <a:pt x="24" y="345"/>
                    <a:pt x="16" y="369"/>
                  </a:cubicBezTo>
                  <a:cubicBezTo>
                    <a:pt x="16" y="370"/>
                    <a:pt x="15" y="371"/>
                    <a:pt x="15" y="372"/>
                  </a:cubicBezTo>
                  <a:cubicBezTo>
                    <a:pt x="15" y="374"/>
                    <a:pt x="14" y="376"/>
                    <a:pt x="14" y="377"/>
                  </a:cubicBezTo>
                  <a:cubicBezTo>
                    <a:pt x="7" y="414"/>
                    <a:pt x="3" y="451"/>
                    <a:pt x="2" y="489"/>
                  </a:cubicBezTo>
                  <a:cubicBezTo>
                    <a:pt x="1" y="492"/>
                    <a:pt x="1" y="495"/>
                    <a:pt x="2" y="500"/>
                  </a:cubicBezTo>
                  <a:cubicBezTo>
                    <a:pt x="2" y="501"/>
                    <a:pt x="2" y="502"/>
                    <a:pt x="2" y="502"/>
                  </a:cubicBezTo>
                  <a:cubicBezTo>
                    <a:pt x="4" y="519"/>
                    <a:pt x="7" y="536"/>
                    <a:pt x="9" y="554"/>
                  </a:cubicBezTo>
                  <a:cubicBezTo>
                    <a:pt x="13" y="571"/>
                    <a:pt x="15" y="588"/>
                    <a:pt x="18" y="605"/>
                  </a:cubicBezTo>
                  <a:cubicBezTo>
                    <a:pt x="18" y="608"/>
                    <a:pt x="19" y="610"/>
                    <a:pt x="19" y="612"/>
                  </a:cubicBezTo>
                  <a:cubicBezTo>
                    <a:pt x="31" y="649"/>
                    <a:pt x="47" y="684"/>
                    <a:pt x="68" y="718"/>
                  </a:cubicBezTo>
                  <a:cubicBezTo>
                    <a:pt x="113" y="792"/>
                    <a:pt x="165" y="830"/>
                    <a:pt x="236" y="876"/>
                  </a:cubicBezTo>
                  <a:cubicBezTo>
                    <a:pt x="293" y="907"/>
                    <a:pt x="356" y="922"/>
                    <a:pt x="419" y="922"/>
                  </a:cubicBezTo>
                  <a:cubicBezTo>
                    <a:pt x="510" y="922"/>
                    <a:pt x="600" y="890"/>
                    <a:pt x="672" y="827"/>
                  </a:cubicBezTo>
                  <a:cubicBezTo>
                    <a:pt x="714" y="798"/>
                    <a:pt x="748" y="757"/>
                    <a:pt x="771" y="709"/>
                  </a:cubicBezTo>
                  <a:lnTo>
                    <a:pt x="772" y="708"/>
                  </a:lnTo>
                  <a:cubicBezTo>
                    <a:pt x="783" y="699"/>
                    <a:pt x="793" y="690"/>
                    <a:pt x="802" y="681"/>
                  </a:cubicBezTo>
                  <a:cubicBezTo>
                    <a:pt x="822" y="652"/>
                    <a:pt x="842" y="625"/>
                    <a:pt x="862" y="597"/>
                  </a:cubicBezTo>
                  <a:cubicBezTo>
                    <a:pt x="893" y="536"/>
                    <a:pt x="908" y="469"/>
                    <a:pt x="907" y="401"/>
                  </a:cubicBezTo>
                  <a:cubicBezTo>
                    <a:pt x="902" y="368"/>
                    <a:pt x="896" y="333"/>
                    <a:pt x="891" y="300"/>
                  </a:cubicBezTo>
                  <a:cubicBezTo>
                    <a:pt x="870" y="231"/>
                    <a:pt x="832" y="169"/>
                    <a:pt x="780" y="121"/>
                  </a:cubicBezTo>
                  <a:cubicBezTo>
                    <a:pt x="751" y="97"/>
                    <a:pt x="719" y="74"/>
                    <a:pt x="688" y="54"/>
                  </a:cubicBezTo>
                  <a:cubicBezTo>
                    <a:pt x="685" y="52"/>
                    <a:pt x="680" y="51"/>
                    <a:pt x="677" y="49"/>
                  </a:cubicBezTo>
                  <a:cubicBezTo>
                    <a:pt x="609" y="20"/>
                    <a:pt x="556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0"/>
            <p:cNvSpPr/>
            <p:nvPr/>
          </p:nvSpPr>
          <p:spPr>
            <a:xfrm>
              <a:off x="4721850" y="1315175"/>
              <a:ext cx="24225" cy="22400"/>
            </a:xfrm>
            <a:custGeom>
              <a:avLst/>
              <a:gdLst/>
              <a:ahLst/>
              <a:cxnLst/>
              <a:rect l="l" t="t" r="r" b="b"/>
              <a:pathLst>
                <a:path w="969" h="896" extrusionOk="0">
                  <a:moveTo>
                    <a:pt x="414" y="1"/>
                  </a:moveTo>
                  <a:cubicBezTo>
                    <a:pt x="376" y="1"/>
                    <a:pt x="339" y="6"/>
                    <a:pt x="303" y="17"/>
                  </a:cubicBezTo>
                  <a:cubicBezTo>
                    <a:pt x="227" y="39"/>
                    <a:pt x="171" y="78"/>
                    <a:pt x="117" y="134"/>
                  </a:cubicBezTo>
                  <a:cubicBezTo>
                    <a:pt x="91" y="161"/>
                    <a:pt x="68" y="193"/>
                    <a:pt x="51" y="226"/>
                  </a:cubicBezTo>
                  <a:cubicBezTo>
                    <a:pt x="12" y="296"/>
                    <a:pt x="3" y="363"/>
                    <a:pt x="0" y="442"/>
                  </a:cubicBezTo>
                  <a:cubicBezTo>
                    <a:pt x="1" y="463"/>
                    <a:pt x="5" y="483"/>
                    <a:pt x="9" y="504"/>
                  </a:cubicBezTo>
                  <a:cubicBezTo>
                    <a:pt x="11" y="525"/>
                    <a:pt x="14" y="546"/>
                    <a:pt x="20" y="567"/>
                  </a:cubicBezTo>
                  <a:cubicBezTo>
                    <a:pt x="34" y="603"/>
                    <a:pt x="49" y="639"/>
                    <a:pt x="67" y="674"/>
                  </a:cubicBezTo>
                  <a:cubicBezTo>
                    <a:pt x="70" y="677"/>
                    <a:pt x="73" y="681"/>
                    <a:pt x="75" y="684"/>
                  </a:cubicBezTo>
                  <a:cubicBezTo>
                    <a:pt x="99" y="716"/>
                    <a:pt x="124" y="746"/>
                    <a:pt x="151" y="774"/>
                  </a:cubicBezTo>
                  <a:cubicBezTo>
                    <a:pt x="154" y="777"/>
                    <a:pt x="156" y="779"/>
                    <a:pt x="160" y="782"/>
                  </a:cubicBezTo>
                  <a:cubicBezTo>
                    <a:pt x="161" y="783"/>
                    <a:pt x="223" y="833"/>
                    <a:pt x="255" y="847"/>
                  </a:cubicBezTo>
                  <a:cubicBezTo>
                    <a:pt x="269" y="853"/>
                    <a:pt x="336" y="878"/>
                    <a:pt x="350" y="883"/>
                  </a:cubicBezTo>
                  <a:cubicBezTo>
                    <a:pt x="353" y="883"/>
                    <a:pt x="354" y="884"/>
                    <a:pt x="355" y="884"/>
                  </a:cubicBezTo>
                  <a:cubicBezTo>
                    <a:pt x="357" y="884"/>
                    <a:pt x="359" y="885"/>
                    <a:pt x="361" y="885"/>
                  </a:cubicBezTo>
                  <a:cubicBezTo>
                    <a:pt x="406" y="892"/>
                    <a:pt x="434" y="895"/>
                    <a:pt x="460" y="895"/>
                  </a:cubicBezTo>
                  <a:cubicBezTo>
                    <a:pt x="491" y="895"/>
                    <a:pt x="519" y="890"/>
                    <a:pt x="573" y="879"/>
                  </a:cubicBezTo>
                  <a:cubicBezTo>
                    <a:pt x="612" y="871"/>
                    <a:pt x="648" y="849"/>
                    <a:pt x="683" y="831"/>
                  </a:cubicBezTo>
                  <a:cubicBezTo>
                    <a:pt x="697" y="822"/>
                    <a:pt x="711" y="812"/>
                    <a:pt x="723" y="800"/>
                  </a:cubicBezTo>
                  <a:cubicBezTo>
                    <a:pt x="744" y="792"/>
                    <a:pt x="764" y="783"/>
                    <a:pt x="783" y="771"/>
                  </a:cubicBezTo>
                  <a:cubicBezTo>
                    <a:pt x="868" y="711"/>
                    <a:pt x="931" y="624"/>
                    <a:pt x="958" y="524"/>
                  </a:cubicBezTo>
                  <a:cubicBezTo>
                    <a:pt x="962" y="490"/>
                    <a:pt x="965" y="456"/>
                    <a:pt x="969" y="423"/>
                  </a:cubicBezTo>
                  <a:cubicBezTo>
                    <a:pt x="966" y="353"/>
                    <a:pt x="946" y="285"/>
                    <a:pt x="908" y="225"/>
                  </a:cubicBezTo>
                  <a:cubicBezTo>
                    <a:pt x="886" y="198"/>
                    <a:pt x="864" y="171"/>
                    <a:pt x="841" y="143"/>
                  </a:cubicBezTo>
                  <a:cubicBezTo>
                    <a:pt x="790" y="97"/>
                    <a:pt x="729" y="64"/>
                    <a:pt x="663" y="49"/>
                  </a:cubicBezTo>
                  <a:lnTo>
                    <a:pt x="555" y="22"/>
                  </a:lnTo>
                  <a:lnTo>
                    <a:pt x="530" y="17"/>
                  </a:lnTo>
                  <a:lnTo>
                    <a:pt x="516" y="13"/>
                  </a:lnTo>
                  <a:cubicBezTo>
                    <a:pt x="482" y="5"/>
                    <a:pt x="448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0"/>
            <p:cNvSpPr/>
            <p:nvPr/>
          </p:nvSpPr>
          <p:spPr>
            <a:xfrm>
              <a:off x="4659725" y="1282000"/>
              <a:ext cx="29875" cy="23175"/>
            </a:xfrm>
            <a:custGeom>
              <a:avLst/>
              <a:gdLst/>
              <a:ahLst/>
              <a:cxnLst/>
              <a:rect l="l" t="t" r="r" b="b"/>
              <a:pathLst>
                <a:path w="1195" h="927" extrusionOk="0">
                  <a:moveTo>
                    <a:pt x="566" y="0"/>
                  </a:moveTo>
                  <a:cubicBezTo>
                    <a:pt x="540" y="0"/>
                    <a:pt x="514" y="2"/>
                    <a:pt x="489" y="5"/>
                  </a:cubicBezTo>
                  <a:cubicBezTo>
                    <a:pt x="421" y="12"/>
                    <a:pt x="354" y="25"/>
                    <a:pt x="289" y="44"/>
                  </a:cubicBezTo>
                  <a:cubicBezTo>
                    <a:pt x="237" y="57"/>
                    <a:pt x="189" y="84"/>
                    <a:pt x="150" y="122"/>
                  </a:cubicBezTo>
                  <a:cubicBezTo>
                    <a:pt x="107" y="151"/>
                    <a:pt x="73" y="192"/>
                    <a:pt x="51" y="239"/>
                  </a:cubicBezTo>
                  <a:cubicBezTo>
                    <a:pt x="39" y="271"/>
                    <a:pt x="27" y="302"/>
                    <a:pt x="15" y="333"/>
                  </a:cubicBezTo>
                  <a:cubicBezTo>
                    <a:pt x="0" y="400"/>
                    <a:pt x="2" y="471"/>
                    <a:pt x="22" y="536"/>
                  </a:cubicBezTo>
                  <a:cubicBezTo>
                    <a:pt x="37" y="574"/>
                    <a:pt x="54" y="614"/>
                    <a:pt x="74" y="651"/>
                  </a:cubicBezTo>
                  <a:cubicBezTo>
                    <a:pt x="78" y="659"/>
                    <a:pt x="82" y="665"/>
                    <a:pt x="87" y="671"/>
                  </a:cubicBezTo>
                  <a:cubicBezTo>
                    <a:pt x="115" y="713"/>
                    <a:pt x="147" y="750"/>
                    <a:pt x="184" y="785"/>
                  </a:cubicBezTo>
                  <a:cubicBezTo>
                    <a:pt x="215" y="810"/>
                    <a:pt x="248" y="834"/>
                    <a:pt x="281" y="854"/>
                  </a:cubicBezTo>
                  <a:cubicBezTo>
                    <a:pt x="288" y="859"/>
                    <a:pt x="295" y="864"/>
                    <a:pt x="303" y="868"/>
                  </a:cubicBezTo>
                  <a:cubicBezTo>
                    <a:pt x="346" y="891"/>
                    <a:pt x="392" y="908"/>
                    <a:pt x="440" y="919"/>
                  </a:cubicBezTo>
                  <a:cubicBezTo>
                    <a:pt x="467" y="924"/>
                    <a:pt x="495" y="927"/>
                    <a:pt x="522" y="927"/>
                  </a:cubicBezTo>
                  <a:cubicBezTo>
                    <a:pt x="597" y="927"/>
                    <a:pt x="672" y="907"/>
                    <a:pt x="738" y="869"/>
                  </a:cubicBezTo>
                  <a:cubicBezTo>
                    <a:pt x="755" y="858"/>
                    <a:pt x="772" y="847"/>
                    <a:pt x="787" y="834"/>
                  </a:cubicBezTo>
                  <a:cubicBezTo>
                    <a:pt x="795" y="834"/>
                    <a:pt x="804" y="835"/>
                    <a:pt x="812" y="835"/>
                  </a:cubicBezTo>
                  <a:cubicBezTo>
                    <a:pt x="844" y="835"/>
                    <a:pt x="875" y="830"/>
                    <a:pt x="905" y="820"/>
                  </a:cubicBezTo>
                  <a:cubicBezTo>
                    <a:pt x="958" y="807"/>
                    <a:pt x="1005" y="780"/>
                    <a:pt x="1043" y="742"/>
                  </a:cubicBezTo>
                  <a:cubicBezTo>
                    <a:pt x="1086" y="713"/>
                    <a:pt x="1121" y="673"/>
                    <a:pt x="1143" y="625"/>
                  </a:cubicBezTo>
                  <a:cubicBezTo>
                    <a:pt x="1155" y="593"/>
                    <a:pt x="1166" y="561"/>
                    <a:pt x="1178" y="530"/>
                  </a:cubicBezTo>
                  <a:cubicBezTo>
                    <a:pt x="1194" y="463"/>
                    <a:pt x="1192" y="394"/>
                    <a:pt x="1173" y="328"/>
                  </a:cubicBezTo>
                  <a:cubicBezTo>
                    <a:pt x="1157" y="295"/>
                    <a:pt x="1143" y="264"/>
                    <a:pt x="1128" y="231"/>
                  </a:cubicBezTo>
                  <a:cubicBezTo>
                    <a:pt x="1092" y="171"/>
                    <a:pt x="1040" y="123"/>
                    <a:pt x="977" y="90"/>
                  </a:cubicBezTo>
                  <a:cubicBezTo>
                    <a:pt x="916" y="63"/>
                    <a:pt x="853" y="40"/>
                    <a:pt x="788" y="24"/>
                  </a:cubicBezTo>
                  <a:cubicBezTo>
                    <a:pt x="772" y="21"/>
                    <a:pt x="755" y="18"/>
                    <a:pt x="738" y="16"/>
                  </a:cubicBezTo>
                  <a:cubicBezTo>
                    <a:pt x="688" y="9"/>
                    <a:pt x="639" y="4"/>
                    <a:pt x="590" y="0"/>
                  </a:cubicBezTo>
                  <a:cubicBezTo>
                    <a:pt x="582" y="0"/>
                    <a:pt x="574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0"/>
            <p:cNvSpPr/>
            <p:nvPr/>
          </p:nvSpPr>
          <p:spPr>
            <a:xfrm>
              <a:off x="4622175" y="1365500"/>
              <a:ext cx="25175" cy="26225"/>
            </a:xfrm>
            <a:custGeom>
              <a:avLst/>
              <a:gdLst/>
              <a:ahLst/>
              <a:cxnLst/>
              <a:rect l="l" t="t" r="r" b="b"/>
              <a:pathLst>
                <a:path w="1007" h="1049" extrusionOk="0">
                  <a:moveTo>
                    <a:pt x="521" y="1"/>
                  </a:moveTo>
                  <a:cubicBezTo>
                    <a:pt x="515" y="1"/>
                    <a:pt x="509" y="2"/>
                    <a:pt x="503" y="3"/>
                  </a:cubicBezTo>
                  <a:cubicBezTo>
                    <a:pt x="470" y="7"/>
                    <a:pt x="430" y="13"/>
                    <a:pt x="399" y="19"/>
                  </a:cubicBezTo>
                  <a:lnTo>
                    <a:pt x="391" y="21"/>
                  </a:lnTo>
                  <a:cubicBezTo>
                    <a:pt x="387" y="21"/>
                    <a:pt x="384" y="22"/>
                    <a:pt x="381" y="24"/>
                  </a:cubicBezTo>
                  <a:cubicBezTo>
                    <a:pt x="340" y="38"/>
                    <a:pt x="300" y="55"/>
                    <a:pt x="262" y="77"/>
                  </a:cubicBezTo>
                  <a:cubicBezTo>
                    <a:pt x="254" y="80"/>
                    <a:pt x="247" y="85"/>
                    <a:pt x="240" y="90"/>
                  </a:cubicBezTo>
                  <a:cubicBezTo>
                    <a:pt x="210" y="114"/>
                    <a:pt x="180" y="139"/>
                    <a:pt x="150" y="164"/>
                  </a:cubicBezTo>
                  <a:cubicBezTo>
                    <a:pt x="147" y="168"/>
                    <a:pt x="144" y="171"/>
                    <a:pt x="140" y="174"/>
                  </a:cubicBezTo>
                  <a:cubicBezTo>
                    <a:pt x="114" y="206"/>
                    <a:pt x="90" y="239"/>
                    <a:pt x="68" y="275"/>
                  </a:cubicBezTo>
                  <a:cubicBezTo>
                    <a:pt x="63" y="282"/>
                    <a:pt x="59" y="290"/>
                    <a:pt x="54" y="299"/>
                  </a:cubicBezTo>
                  <a:cubicBezTo>
                    <a:pt x="41" y="332"/>
                    <a:pt x="27" y="369"/>
                    <a:pt x="16" y="402"/>
                  </a:cubicBezTo>
                  <a:cubicBezTo>
                    <a:pt x="15" y="407"/>
                    <a:pt x="13" y="411"/>
                    <a:pt x="13" y="414"/>
                  </a:cubicBezTo>
                  <a:cubicBezTo>
                    <a:pt x="12" y="419"/>
                    <a:pt x="11" y="423"/>
                    <a:pt x="11" y="427"/>
                  </a:cubicBezTo>
                  <a:cubicBezTo>
                    <a:pt x="7" y="459"/>
                    <a:pt x="2" y="500"/>
                    <a:pt x="0" y="530"/>
                  </a:cubicBezTo>
                  <a:lnTo>
                    <a:pt x="0" y="538"/>
                  </a:lnTo>
                  <a:cubicBezTo>
                    <a:pt x="0" y="635"/>
                    <a:pt x="29" y="701"/>
                    <a:pt x="72" y="784"/>
                  </a:cubicBezTo>
                  <a:cubicBezTo>
                    <a:pt x="75" y="791"/>
                    <a:pt x="79" y="799"/>
                    <a:pt x="85" y="806"/>
                  </a:cubicBezTo>
                  <a:cubicBezTo>
                    <a:pt x="109" y="841"/>
                    <a:pt x="138" y="875"/>
                    <a:pt x="169" y="906"/>
                  </a:cubicBezTo>
                  <a:cubicBezTo>
                    <a:pt x="200" y="933"/>
                    <a:pt x="235" y="958"/>
                    <a:pt x="271" y="979"/>
                  </a:cubicBezTo>
                  <a:cubicBezTo>
                    <a:pt x="279" y="985"/>
                    <a:pt x="288" y="989"/>
                    <a:pt x="297" y="993"/>
                  </a:cubicBezTo>
                  <a:cubicBezTo>
                    <a:pt x="336" y="1011"/>
                    <a:pt x="376" y="1025"/>
                    <a:pt x="417" y="1036"/>
                  </a:cubicBezTo>
                  <a:cubicBezTo>
                    <a:pt x="461" y="1044"/>
                    <a:pt x="504" y="1048"/>
                    <a:pt x="547" y="1048"/>
                  </a:cubicBezTo>
                  <a:cubicBezTo>
                    <a:pt x="642" y="1046"/>
                    <a:pt x="716" y="1019"/>
                    <a:pt x="798" y="975"/>
                  </a:cubicBezTo>
                  <a:cubicBezTo>
                    <a:pt x="935" y="893"/>
                    <a:pt x="1006" y="734"/>
                    <a:pt x="977" y="577"/>
                  </a:cubicBezTo>
                  <a:cubicBezTo>
                    <a:pt x="973" y="543"/>
                    <a:pt x="964" y="510"/>
                    <a:pt x="950" y="479"/>
                  </a:cubicBezTo>
                  <a:cubicBezTo>
                    <a:pt x="952" y="450"/>
                    <a:pt x="955" y="420"/>
                    <a:pt x="959" y="390"/>
                  </a:cubicBezTo>
                  <a:cubicBezTo>
                    <a:pt x="957" y="320"/>
                    <a:pt x="936" y="252"/>
                    <a:pt x="898" y="192"/>
                  </a:cubicBezTo>
                  <a:cubicBezTo>
                    <a:pt x="877" y="165"/>
                    <a:pt x="854" y="138"/>
                    <a:pt x="831" y="111"/>
                  </a:cubicBezTo>
                  <a:cubicBezTo>
                    <a:pt x="780" y="64"/>
                    <a:pt x="719" y="32"/>
                    <a:pt x="652" y="15"/>
                  </a:cubicBezTo>
                  <a:cubicBezTo>
                    <a:pt x="649" y="14"/>
                    <a:pt x="644" y="13"/>
                    <a:pt x="640" y="13"/>
                  </a:cubicBezTo>
                  <a:cubicBezTo>
                    <a:pt x="638" y="12"/>
                    <a:pt x="635" y="12"/>
                    <a:pt x="632" y="12"/>
                  </a:cubicBezTo>
                  <a:cubicBezTo>
                    <a:pt x="601" y="8"/>
                    <a:pt x="561" y="4"/>
                    <a:pt x="530" y="1"/>
                  </a:cubicBezTo>
                  <a:cubicBezTo>
                    <a:pt x="527" y="1"/>
                    <a:pt x="524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0"/>
            <p:cNvSpPr/>
            <p:nvPr/>
          </p:nvSpPr>
          <p:spPr>
            <a:xfrm>
              <a:off x="4597125" y="1485000"/>
              <a:ext cx="26050" cy="24500"/>
            </a:xfrm>
            <a:custGeom>
              <a:avLst/>
              <a:gdLst/>
              <a:ahLst/>
              <a:cxnLst/>
              <a:rect l="l" t="t" r="r" b="b"/>
              <a:pathLst>
                <a:path w="1042" h="980" extrusionOk="0">
                  <a:moveTo>
                    <a:pt x="536" y="0"/>
                  </a:moveTo>
                  <a:cubicBezTo>
                    <a:pt x="528" y="0"/>
                    <a:pt x="519" y="1"/>
                    <a:pt x="512" y="2"/>
                  </a:cubicBezTo>
                  <a:cubicBezTo>
                    <a:pt x="467" y="5"/>
                    <a:pt x="423" y="12"/>
                    <a:pt x="380" y="24"/>
                  </a:cubicBezTo>
                  <a:cubicBezTo>
                    <a:pt x="358" y="33"/>
                    <a:pt x="338" y="42"/>
                    <a:pt x="317" y="51"/>
                  </a:cubicBezTo>
                  <a:cubicBezTo>
                    <a:pt x="298" y="60"/>
                    <a:pt x="274" y="70"/>
                    <a:pt x="255" y="81"/>
                  </a:cubicBezTo>
                  <a:cubicBezTo>
                    <a:pt x="249" y="83"/>
                    <a:pt x="245" y="86"/>
                    <a:pt x="241" y="89"/>
                  </a:cubicBezTo>
                  <a:cubicBezTo>
                    <a:pt x="224" y="101"/>
                    <a:pt x="207" y="116"/>
                    <a:pt x="193" y="128"/>
                  </a:cubicBezTo>
                  <a:cubicBezTo>
                    <a:pt x="179" y="140"/>
                    <a:pt x="162" y="153"/>
                    <a:pt x="147" y="167"/>
                  </a:cubicBezTo>
                  <a:cubicBezTo>
                    <a:pt x="142" y="170"/>
                    <a:pt x="139" y="175"/>
                    <a:pt x="136" y="179"/>
                  </a:cubicBezTo>
                  <a:cubicBezTo>
                    <a:pt x="111" y="209"/>
                    <a:pt x="87" y="242"/>
                    <a:pt x="67" y="275"/>
                  </a:cubicBezTo>
                  <a:cubicBezTo>
                    <a:pt x="1" y="400"/>
                    <a:pt x="6" y="549"/>
                    <a:pt x="81" y="669"/>
                  </a:cubicBezTo>
                  <a:cubicBezTo>
                    <a:pt x="105" y="712"/>
                    <a:pt x="131" y="754"/>
                    <a:pt x="156" y="796"/>
                  </a:cubicBezTo>
                  <a:cubicBezTo>
                    <a:pt x="182" y="842"/>
                    <a:pt x="220" y="881"/>
                    <a:pt x="266" y="908"/>
                  </a:cubicBezTo>
                  <a:cubicBezTo>
                    <a:pt x="335" y="955"/>
                    <a:pt x="416" y="979"/>
                    <a:pt x="496" y="979"/>
                  </a:cubicBezTo>
                  <a:cubicBezTo>
                    <a:pt x="567" y="979"/>
                    <a:pt x="638" y="961"/>
                    <a:pt x="702" y="923"/>
                  </a:cubicBezTo>
                  <a:cubicBezTo>
                    <a:pt x="729" y="901"/>
                    <a:pt x="756" y="878"/>
                    <a:pt x="784" y="855"/>
                  </a:cubicBezTo>
                  <a:cubicBezTo>
                    <a:pt x="808" y="830"/>
                    <a:pt x="827" y="801"/>
                    <a:pt x="843" y="771"/>
                  </a:cubicBezTo>
                  <a:cubicBezTo>
                    <a:pt x="878" y="754"/>
                    <a:pt x="909" y="730"/>
                    <a:pt x="935" y="701"/>
                  </a:cubicBezTo>
                  <a:cubicBezTo>
                    <a:pt x="955" y="673"/>
                    <a:pt x="974" y="645"/>
                    <a:pt x="995" y="616"/>
                  </a:cubicBezTo>
                  <a:cubicBezTo>
                    <a:pt x="1026" y="556"/>
                    <a:pt x="1041" y="489"/>
                    <a:pt x="1040" y="421"/>
                  </a:cubicBezTo>
                  <a:cubicBezTo>
                    <a:pt x="1035" y="387"/>
                    <a:pt x="1029" y="354"/>
                    <a:pt x="1024" y="319"/>
                  </a:cubicBezTo>
                  <a:cubicBezTo>
                    <a:pt x="1003" y="251"/>
                    <a:pt x="964" y="190"/>
                    <a:pt x="913" y="141"/>
                  </a:cubicBezTo>
                  <a:cubicBezTo>
                    <a:pt x="846" y="81"/>
                    <a:pt x="765" y="38"/>
                    <a:pt x="678" y="16"/>
                  </a:cubicBezTo>
                  <a:cubicBezTo>
                    <a:pt x="636" y="4"/>
                    <a:pt x="586" y="3"/>
                    <a:pt x="545" y="1"/>
                  </a:cubicBezTo>
                  <a:cubicBezTo>
                    <a:pt x="542" y="0"/>
                    <a:pt x="539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0"/>
            <p:cNvSpPr/>
            <p:nvPr/>
          </p:nvSpPr>
          <p:spPr>
            <a:xfrm>
              <a:off x="4619675" y="1558825"/>
              <a:ext cx="20575" cy="20825"/>
            </a:xfrm>
            <a:custGeom>
              <a:avLst/>
              <a:gdLst/>
              <a:ahLst/>
              <a:cxnLst/>
              <a:rect l="l" t="t" r="r" b="b"/>
              <a:pathLst>
                <a:path w="823" h="833" extrusionOk="0">
                  <a:moveTo>
                    <a:pt x="393" y="1"/>
                  </a:moveTo>
                  <a:cubicBezTo>
                    <a:pt x="322" y="1"/>
                    <a:pt x="251" y="19"/>
                    <a:pt x="187" y="57"/>
                  </a:cubicBezTo>
                  <a:cubicBezTo>
                    <a:pt x="160" y="80"/>
                    <a:pt x="133" y="102"/>
                    <a:pt x="106" y="125"/>
                  </a:cubicBezTo>
                  <a:cubicBezTo>
                    <a:pt x="59" y="175"/>
                    <a:pt x="27" y="236"/>
                    <a:pt x="12" y="303"/>
                  </a:cubicBezTo>
                  <a:cubicBezTo>
                    <a:pt x="8" y="337"/>
                    <a:pt x="5" y="371"/>
                    <a:pt x="1" y="405"/>
                  </a:cubicBezTo>
                  <a:cubicBezTo>
                    <a:pt x="3" y="475"/>
                    <a:pt x="24" y="543"/>
                    <a:pt x="61" y="602"/>
                  </a:cubicBezTo>
                  <a:lnTo>
                    <a:pt x="91" y="649"/>
                  </a:lnTo>
                  <a:cubicBezTo>
                    <a:pt x="116" y="695"/>
                    <a:pt x="153" y="734"/>
                    <a:pt x="199" y="761"/>
                  </a:cubicBezTo>
                  <a:cubicBezTo>
                    <a:pt x="268" y="808"/>
                    <a:pt x="349" y="832"/>
                    <a:pt x="429" y="832"/>
                  </a:cubicBezTo>
                  <a:cubicBezTo>
                    <a:pt x="500" y="832"/>
                    <a:pt x="571" y="814"/>
                    <a:pt x="635" y="776"/>
                  </a:cubicBezTo>
                  <a:lnTo>
                    <a:pt x="717" y="708"/>
                  </a:lnTo>
                  <a:cubicBezTo>
                    <a:pt x="764" y="659"/>
                    <a:pt x="796" y="597"/>
                    <a:pt x="811" y="530"/>
                  </a:cubicBezTo>
                  <a:cubicBezTo>
                    <a:pt x="815" y="497"/>
                    <a:pt x="819" y="462"/>
                    <a:pt x="822" y="430"/>
                  </a:cubicBezTo>
                  <a:cubicBezTo>
                    <a:pt x="820" y="358"/>
                    <a:pt x="799" y="290"/>
                    <a:pt x="762" y="231"/>
                  </a:cubicBezTo>
                  <a:lnTo>
                    <a:pt x="732" y="184"/>
                  </a:lnTo>
                  <a:cubicBezTo>
                    <a:pt x="655" y="66"/>
                    <a:pt x="525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0"/>
            <p:cNvSpPr/>
            <p:nvPr/>
          </p:nvSpPr>
          <p:spPr>
            <a:xfrm>
              <a:off x="4600875" y="1648200"/>
              <a:ext cx="31475" cy="29275"/>
            </a:xfrm>
            <a:custGeom>
              <a:avLst/>
              <a:gdLst/>
              <a:ahLst/>
              <a:cxnLst/>
              <a:rect l="l" t="t" r="r" b="b"/>
              <a:pathLst>
                <a:path w="1259" h="1171" extrusionOk="0">
                  <a:moveTo>
                    <a:pt x="591" y="0"/>
                  </a:moveTo>
                  <a:cubicBezTo>
                    <a:pt x="575" y="0"/>
                    <a:pt x="560" y="1"/>
                    <a:pt x="544" y="3"/>
                  </a:cubicBezTo>
                  <a:cubicBezTo>
                    <a:pt x="499" y="8"/>
                    <a:pt x="455" y="15"/>
                    <a:pt x="410" y="26"/>
                  </a:cubicBezTo>
                  <a:cubicBezTo>
                    <a:pt x="382" y="36"/>
                    <a:pt x="355" y="46"/>
                    <a:pt x="329" y="59"/>
                  </a:cubicBezTo>
                  <a:cubicBezTo>
                    <a:pt x="303" y="70"/>
                    <a:pt x="277" y="83"/>
                    <a:pt x="253" y="97"/>
                  </a:cubicBezTo>
                  <a:cubicBezTo>
                    <a:pt x="247" y="100"/>
                    <a:pt x="243" y="104"/>
                    <a:pt x="237" y="107"/>
                  </a:cubicBezTo>
                  <a:cubicBezTo>
                    <a:pt x="205" y="132"/>
                    <a:pt x="173" y="158"/>
                    <a:pt x="142" y="186"/>
                  </a:cubicBezTo>
                  <a:cubicBezTo>
                    <a:pt x="134" y="193"/>
                    <a:pt x="126" y="202"/>
                    <a:pt x="119" y="212"/>
                  </a:cubicBezTo>
                  <a:cubicBezTo>
                    <a:pt x="95" y="241"/>
                    <a:pt x="72" y="274"/>
                    <a:pt x="52" y="306"/>
                  </a:cubicBezTo>
                  <a:cubicBezTo>
                    <a:pt x="49" y="309"/>
                    <a:pt x="47" y="312"/>
                    <a:pt x="46" y="314"/>
                  </a:cubicBezTo>
                  <a:cubicBezTo>
                    <a:pt x="34" y="347"/>
                    <a:pt x="22" y="378"/>
                    <a:pt x="11" y="409"/>
                  </a:cubicBezTo>
                  <a:cubicBezTo>
                    <a:pt x="7" y="443"/>
                    <a:pt x="4" y="476"/>
                    <a:pt x="1" y="510"/>
                  </a:cubicBezTo>
                  <a:cubicBezTo>
                    <a:pt x="3" y="568"/>
                    <a:pt x="16" y="627"/>
                    <a:pt x="39" y="681"/>
                  </a:cubicBezTo>
                  <a:cubicBezTo>
                    <a:pt x="60" y="735"/>
                    <a:pt x="83" y="792"/>
                    <a:pt x="116" y="842"/>
                  </a:cubicBezTo>
                  <a:cubicBezTo>
                    <a:pt x="123" y="853"/>
                    <a:pt x="130" y="862"/>
                    <a:pt x="138" y="872"/>
                  </a:cubicBezTo>
                  <a:cubicBezTo>
                    <a:pt x="167" y="910"/>
                    <a:pt x="197" y="945"/>
                    <a:pt x="230" y="980"/>
                  </a:cubicBezTo>
                  <a:cubicBezTo>
                    <a:pt x="272" y="1020"/>
                    <a:pt x="319" y="1055"/>
                    <a:pt x="369" y="1084"/>
                  </a:cubicBezTo>
                  <a:cubicBezTo>
                    <a:pt x="415" y="1114"/>
                    <a:pt x="474" y="1132"/>
                    <a:pt x="524" y="1149"/>
                  </a:cubicBezTo>
                  <a:cubicBezTo>
                    <a:pt x="574" y="1163"/>
                    <a:pt x="627" y="1170"/>
                    <a:pt x="681" y="1170"/>
                  </a:cubicBezTo>
                  <a:cubicBezTo>
                    <a:pt x="684" y="1170"/>
                    <a:pt x="688" y="1170"/>
                    <a:pt x="691" y="1170"/>
                  </a:cubicBezTo>
                  <a:cubicBezTo>
                    <a:pt x="702" y="1170"/>
                    <a:pt x="714" y="1170"/>
                    <a:pt x="726" y="1168"/>
                  </a:cubicBezTo>
                  <a:cubicBezTo>
                    <a:pt x="759" y="1165"/>
                    <a:pt x="819" y="1158"/>
                    <a:pt x="860" y="1144"/>
                  </a:cubicBezTo>
                  <a:cubicBezTo>
                    <a:pt x="959" y="1110"/>
                    <a:pt x="1008" y="1075"/>
                    <a:pt x="1086" y="1006"/>
                  </a:cubicBezTo>
                  <a:cubicBezTo>
                    <a:pt x="1126" y="970"/>
                    <a:pt x="1157" y="921"/>
                    <a:pt x="1183" y="874"/>
                  </a:cubicBezTo>
                  <a:cubicBezTo>
                    <a:pt x="1188" y="865"/>
                    <a:pt x="1193" y="856"/>
                    <a:pt x="1196" y="846"/>
                  </a:cubicBezTo>
                  <a:cubicBezTo>
                    <a:pt x="1214" y="806"/>
                    <a:pt x="1229" y="764"/>
                    <a:pt x="1241" y="722"/>
                  </a:cubicBezTo>
                  <a:cubicBezTo>
                    <a:pt x="1250" y="679"/>
                    <a:pt x="1255" y="634"/>
                    <a:pt x="1256" y="590"/>
                  </a:cubicBezTo>
                  <a:cubicBezTo>
                    <a:pt x="1259" y="577"/>
                    <a:pt x="1259" y="565"/>
                    <a:pt x="1257" y="552"/>
                  </a:cubicBezTo>
                  <a:cubicBezTo>
                    <a:pt x="1257" y="546"/>
                    <a:pt x="1256" y="539"/>
                    <a:pt x="1255" y="533"/>
                  </a:cubicBezTo>
                  <a:cubicBezTo>
                    <a:pt x="1251" y="495"/>
                    <a:pt x="1246" y="457"/>
                    <a:pt x="1237" y="419"/>
                  </a:cubicBezTo>
                  <a:cubicBezTo>
                    <a:pt x="1235" y="408"/>
                    <a:pt x="1232" y="398"/>
                    <a:pt x="1227" y="388"/>
                  </a:cubicBezTo>
                  <a:cubicBezTo>
                    <a:pt x="1215" y="358"/>
                    <a:pt x="1194" y="300"/>
                    <a:pt x="1168" y="266"/>
                  </a:cubicBezTo>
                  <a:cubicBezTo>
                    <a:pt x="1145" y="233"/>
                    <a:pt x="1120" y="203"/>
                    <a:pt x="1093" y="174"/>
                  </a:cubicBezTo>
                  <a:cubicBezTo>
                    <a:pt x="1089" y="171"/>
                    <a:pt x="1085" y="166"/>
                    <a:pt x="1080" y="162"/>
                  </a:cubicBezTo>
                  <a:cubicBezTo>
                    <a:pt x="1047" y="133"/>
                    <a:pt x="1011" y="108"/>
                    <a:pt x="972" y="89"/>
                  </a:cubicBezTo>
                  <a:cubicBezTo>
                    <a:pt x="937" y="72"/>
                    <a:pt x="901" y="59"/>
                    <a:pt x="864" y="49"/>
                  </a:cubicBezTo>
                  <a:cubicBezTo>
                    <a:pt x="858" y="46"/>
                    <a:pt x="850" y="45"/>
                    <a:pt x="845" y="44"/>
                  </a:cubicBezTo>
                  <a:cubicBezTo>
                    <a:pt x="829" y="41"/>
                    <a:pt x="813" y="39"/>
                    <a:pt x="798" y="38"/>
                  </a:cubicBezTo>
                  <a:cubicBezTo>
                    <a:pt x="783" y="32"/>
                    <a:pt x="768" y="25"/>
                    <a:pt x="753" y="21"/>
                  </a:cubicBezTo>
                  <a:cubicBezTo>
                    <a:pt x="740" y="16"/>
                    <a:pt x="727" y="14"/>
                    <a:pt x="713" y="12"/>
                  </a:cubicBezTo>
                  <a:cubicBezTo>
                    <a:pt x="673" y="6"/>
                    <a:pt x="632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0"/>
            <p:cNvSpPr/>
            <p:nvPr/>
          </p:nvSpPr>
          <p:spPr>
            <a:xfrm>
              <a:off x="4562600" y="1580550"/>
              <a:ext cx="26775" cy="23800"/>
            </a:xfrm>
            <a:custGeom>
              <a:avLst/>
              <a:gdLst/>
              <a:ahLst/>
              <a:cxnLst/>
              <a:rect l="l" t="t" r="r" b="b"/>
              <a:pathLst>
                <a:path w="1071" h="952" extrusionOk="0">
                  <a:moveTo>
                    <a:pt x="546" y="1"/>
                  </a:moveTo>
                  <a:cubicBezTo>
                    <a:pt x="509" y="1"/>
                    <a:pt x="471" y="6"/>
                    <a:pt x="435" y="17"/>
                  </a:cubicBezTo>
                  <a:cubicBezTo>
                    <a:pt x="396" y="32"/>
                    <a:pt x="358" y="50"/>
                    <a:pt x="322" y="67"/>
                  </a:cubicBezTo>
                  <a:cubicBezTo>
                    <a:pt x="314" y="71"/>
                    <a:pt x="308" y="74"/>
                    <a:pt x="301" y="78"/>
                  </a:cubicBezTo>
                  <a:cubicBezTo>
                    <a:pt x="288" y="86"/>
                    <a:pt x="275" y="93"/>
                    <a:pt x="263" y="103"/>
                  </a:cubicBezTo>
                  <a:cubicBezTo>
                    <a:pt x="223" y="132"/>
                    <a:pt x="187" y="165"/>
                    <a:pt x="151" y="199"/>
                  </a:cubicBezTo>
                  <a:cubicBezTo>
                    <a:pt x="147" y="205"/>
                    <a:pt x="142" y="210"/>
                    <a:pt x="138" y="214"/>
                  </a:cubicBezTo>
                  <a:cubicBezTo>
                    <a:pt x="113" y="248"/>
                    <a:pt x="89" y="281"/>
                    <a:pt x="67" y="316"/>
                  </a:cubicBezTo>
                  <a:cubicBezTo>
                    <a:pt x="1" y="440"/>
                    <a:pt x="7" y="590"/>
                    <a:pt x="81" y="709"/>
                  </a:cubicBezTo>
                  <a:cubicBezTo>
                    <a:pt x="84" y="715"/>
                    <a:pt x="86" y="718"/>
                    <a:pt x="89" y="722"/>
                  </a:cubicBezTo>
                  <a:cubicBezTo>
                    <a:pt x="90" y="723"/>
                    <a:pt x="92" y="725"/>
                    <a:pt x="93" y="726"/>
                  </a:cubicBezTo>
                  <a:cubicBezTo>
                    <a:pt x="107" y="745"/>
                    <a:pt x="146" y="791"/>
                    <a:pt x="161" y="810"/>
                  </a:cubicBezTo>
                  <a:cubicBezTo>
                    <a:pt x="163" y="811"/>
                    <a:pt x="165" y="813"/>
                    <a:pt x="167" y="815"/>
                  </a:cubicBezTo>
                  <a:cubicBezTo>
                    <a:pt x="170" y="818"/>
                    <a:pt x="174" y="822"/>
                    <a:pt x="178" y="825"/>
                  </a:cubicBezTo>
                  <a:cubicBezTo>
                    <a:pt x="205" y="845"/>
                    <a:pt x="237" y="869"/>
                    <a:pt x="265" y="887"/>
                  </a:cubicBezTo>
                  <a:lnTo>
                    <a:pt x="272" y="891"/>
                  </a:lnTo>
                  <a:cubicBezTo>
                    <a:pt x="276" y="894"/>
                    <a:pt x="281" y="896"/>
                    <a:pt x="286" y="897"/>
                  </a:cubicBezTo>
                  <a:cubicBezTo>
                    <a:pt x="317" y="910"/>
                    <a:pt x="353" y="923"/>
                    <a:pt x="385" y="934"/>
                  </a:cubicBezTo>
                  <a:cubicBezTo>
                    <a:pt x="388" y="935"/>
                    <a:pt x="391" y="936"/>
                    <a:pt x="393" y="937"/>
                  </a:cubicBezTo>
                  <a:cubicBezTo>
                    <a:pt x="397" y="938"/>
                    <a:pt x="403" y="939"/>
                    <a:pt x="407" y="939"/>
                  </a:cubicBezTo>
                  <a:cubicBezTo>
                    <a:pt x="425" y="943"/>
                    <a:pt x="447" y="944"/>
                    <a:pt x="464" y="946"/>
                  </a:cubicBezTo>
                  <a:cubicBezTo>
                    <a:pt x="480" y="948"/>
                    <a:pt x="503" y="950"/>
                    <a:pt x="523" y="951"/>
                  </a:cubicBezTo>
                  <a:cubicBezTo>
                    <a:pt x="525" y="952"/>
                    <a:pt x="528" y="952"/>
                    <a:pt x="531" y="952"/>
                  </a:cubicBezTo>
                  <a:cubicBezTo>
                    <a:pt x="538" y="952"/>
                    <a:pt x="546" y="951"/>
                    <a:pt x="553" y="949"/>
                  </a:cubicBezTo>
                  <a:cubicBezTo>
                    <a:pt x="589" y="945"/>
                    <a:pt x="625" y="939"/>
                    <a:pt x="660" y="933"/>
                  </a:cubicBezTo>
                  <a:cubicBezTo>
                    <a:pt x="662" y="932"/>
                    <a:pt x="665" y="932"/>
                    <a:pt x="667" y="931"/>
                  </a:cubicBezTo>
                  <a:cubicBezTo>
                    <a:pt x="673" y="930"/>
                    <a:pt x="678" y="927"/>
                    <a:pt x="683" y="926"/>
                  </a:cubicBezTo>
                  <a:cubicBezTo>
                    <a:pt x="685" y="925"/>
                    <a:pt x="687" y="924"/>
                    <a:pt x="689" y="923"/>
                  </a:cubicBezTo>
                  <a:cubicBezTo>
                    <a:pt x="723" y="910"/>
                    <a:pt x="758" y="894"/>
                    <a:pt x="791" y="878"/>
                  </a:cubicBezTo>
                  <a:cubicBezTo>
                    <a:pt x="796" y="876"/>
                    <a:pt x="801" y="872"/>
                    <a:pt x="806" y="869"/>
                  </a:cubicBezTo>
                  <a:cubicBezTo>
                    <a:pt x="810" y="867"/>
                    <a:pt x="814" y="865"/>
                    <a:pt x="818" y="862"/>
                  </a:cubicBezTo>
                  <a:cubicBezTo>
                    <a:pt x="846" y="840"/>
                    <a:pt x="876" y="814"/>
                    <a:pt x="903" y="791"/>
                  </a:cubicBezTo>
                  <a:cubicBezTo>
                    <a:pt x="905" y="789"/>
                    <a:pt x="907" y="787"/>
                    <a:pt x="909" y="785"/>
                  </a:cubicBezTo>
                  <a:cubicBezTo>
                    <a:pt x="914" y="780"/>
                    <a:pt x="917" y="776"/>
                    <a:pt x="920" y="772"/>
                  </a:cubicBezTo>
                  <a:cubicBezTo>
                    <a:pt x="941" y="744"/>
                    <a:pt x="963" y="712"/>
                    <a:pt x="983" y="683"/>
                  </a:cubicBezTo>
                  <a:cubicBezTo>
                    <a:pt x="984" y="681"/>
                    <a:pt x="985" y="678"/>
                    <a:pt x="987" y="676"/>
                  </a:cubicBezTo>
                  <a:cubicBezTo>
                    <a:pt x="988" y="674"/>
                    <a:pt x="989" y="670"/>
                    <a:pt x="990" y="668"/>
                  </a:cubicBezTo>
                  <a:cubicBezTo>
                    <a:pt x="997" y="652"/>
                    <a:pt x="1006" y="627"/>
                    <a:pt x="1009" y="618"/>
                  </a:cubicBezTo>
                  <a:cubicBezTo>
                    <a:pt x="1014" y="604"/>
                    <a:pt x="1022" y="584"/>
                    <a:pt x="1028" y="567"/>
                  </a:cubicBezTo>
                  <a:cubicBezTo>
                    <a:pt x="1029" y="561"/>
                    <a:pt x="1030" y="555"/>
                    <a:pt x="1032" y="549"/>
                  </a:cubicBezTo>
                  <a:cubicBezTo>
                    <a:pt x="1070" y="393"/>
                    <a:pt x="1007" y="228"/>
                    <a:pt x="873" y="139"/>
                  </a:cubicBezTo>
                  <a:cubicBezTo>
                    <a:pt x="851" y="120"/>
                    <a:pt x="826" y="105"/>
                    <a:pt x="800" y="94"/>
                  </a:cubicBezTo>
                  <a:cubicBezTo>
                    <a:pt x="779" y="76"/>
                    <a:pt x="757" y="60"/>
                    <a:pt x="732" y="47"/>
                  </a:cubicBezTo>
                  <a:cubicBezTo>
                    <a:pt x="701" y="35"/>
                    <a:pt x="670" y="23"/>
                    <a:pt x="638" y="11"/>
                  </a:cubicBezTo>
                  <a:cubicBezTo>
                    <a:pt x="608" y="4"/>
                    <a:pt x="577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0"/>
            <p:cNvSpPr/>
            <p:nvPr/>
          </p:nvSpPr>
          <p:spPr>
            <a:xfrm>
              <a:off x="4530375" y="1428375"/>
              <a:ext cx="26750" cy="20375"/>
            </a:xfrm>
            <a:custGeom>
              <a:avLst/>
              <a:gdLst/>
              <a:ahLst/>
              <a:cxnLst/>
              <a:rect l="l" t="t" r="r" b="b"/>
              <a:pathLst>
                <a:path w="1070" h="815" extrusionOk="0">
                  <a:moveTo>
                    <a:pt x="379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5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7"/>
                  </a:cubicBezTo>
                  <a:cubicBezTo>
                    <a:pt x="6" y="442"/>
                    <a:pt x="11" y="475"/>
                    <a:pt x="17" y="509"/>
                  </a:cubicBezTo>
                  <a:cubicBezTo>
                    <a:pt x="37" y="578"/>
                    <a:pt x="76" y="639"/>
                    <a:pt x="128" y="688"/>
                  </a:cubicBezTo>
                  <a:lnTo>
                    <a:pt x="212" y="746"/>
                  </a:lnTo>
                  <a:cubicBezTo>
                    <a:pt x="269" y="777"/>
                    <a:pt x="332" y="792"/>
                    <a:pt x="395" y="792"/>
                  </a:cubicBezTo>
                  <a:cubicBezTo>
                    <a:pt x="400" y="792"/>
                    <a:pt x="404" y="792"/>
                    <a:pt x="408" y="792"/>
                  </a:cubicBezTo>
                  <a:lnTo>
                    <a:pt x="684" y="814"/>
                  </a:lnTo>
                  <a:cubicBezTo>
                    <a:pt x="686" y="814"/>
                    <a:pt x="688" y="814"/>
                    <a:pt x="690" y="814"/>
                  </a:cubicBezTo>
                  <a:cubicBezTo>
                    <a:pt x="741" y="814"/>
                    <a:pt x="790" y="802"/>
                    <a:pt x="834" y="777"/>
                  </a:cubicBezTo>
                  <a:cubicBezTo>
                    <a:pt x="977" y="710"/>
                    <a:pt x="1069" y="566"/>
                    <a:pt x="1069" y="408"/>
                  </a:cubicBezTo>
                  <a:cubicBezTo>
                    <a:pt x="1063" y="374"/>
                    <a:pt x="1059" y="340"/>
                    <a:pt x="1053" y="307"/>
                  </a:cubicBezTo>
                  <a:cubicBezTo>
                    <a:pt x="1033" y="237"/>
                    <a:pt x="994" y="176"/>
                    <a:pt x="941" y="127"/>
                  </a:cubicBezTo>
                  <a:cubicBezTo>
                    <a:pt x="914" y="108"/>
                    <a:pt x="886" y="88"/>
                    <a:pt x="858" y="69"/>
                  </a:cubicBezTo>
                  <a:cubicBezTo>
                    <a:pt x="801" y="38"/>
                    <a:pt x="738" y="23"/>
                    <a:pt x="675" y="23"/>
                  </a:cubicBezTo>
                  <a:cubicBezTo>
                    <a:pt x="670" y="23"/>
                    <a:pt x="666" y="23"/>
                    <a:pt x="662" y="23"/>
                  </a:cubicBezTo>
                  <a:lnTo>
                    <a:pt x="385" y="1"/>
                  </a:lnTo>
                  <a:cubicBezTo>
                    <a:pt x="383" y="1"/>
                    <a:pt x="38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0"/>
            <p:cNvSpPr/>
            <p:nvPr/>
          </p:nvSpPr>
          <p:spPr>
            <a:xfrm>
              <a:off x="4610375" y="1413000"/>
              <a:ext cx="20550" cy="20825"/>
            </a:xfrm>
            <a:custGeom>
              <a:avLst/>
              <a:gdLst/>
              <a:ahLst/>
              <a:cxnLst/>
              <a:rect l="l" t="t" r="r" b="b"/>
              <a:pathLst>
                <a:path w="822" h="833" extrusionOk="0">
                  <a:moveTo>
                    <a:pt x="402" y="1"/>
                  </a:moveTo>
                  <a:cubicBezTo>
                    <a:pt x="327" y="1"/>
                    <a:pt x="252" y="20"/>
                    <a:pt x="186" y="57"/>
                  </a:cubicBezTo>
                  <a:cubicBezTo>
                    <a:pt x="159" y="80"/>
                    <a:pt x="132" y="103"/>
                    <a:pt x="105" y="125"/>
                  </a:cubicBezTo>
                  <a:cubicBezTo>
                    <a:pt x="58" y="175"/>
                    <a:pt x="26" y="237"/>
                    <a:pt x="10" y="304"/>
                  </a:cubicBezTo>
                  <a:cubicBezTo>
                    <a:pt x="7" y="337"/>
                    <a:pt x="3" y="372"/>
                    <a:pt x="0" y="405"/>
                  </a:cubicBezTo>
                  <a:cubicBezTo>
                    <a:pt x="2" y="475"/>
                    <a:pt x="23" y="543"/>
                    <a:pt x="60" y="603"/>
                  </a:cubicBezTo>
                  <a:lnTo>
                    <a:pt x="89" y="650"/>
                  </a:lnTo>
                  <a:cubicBezTo>
                    <a:pt x="115" y="696"/>
                    <a:pt x="152" y="735"/>
                    <a:pt x="198" y="761"/>
                  </a:cubicBezTo>
                  <a:cubicBezTo>
                    <a:pt x="267" y="808"/>
                    <a:pt x="347" y="832"/>
                    <a:pt x="428" y="832"/>
                  </a:cubicBezTo>
                  <a:cubicBezTo>
                    <a:pt x="499" y="832"/>
                    <a:pt x="570" y="813"/>
                    <a:pt x="634" y="776"/>
                  </a:cubicBezTo>
                  <a:cubicBezTo>
                    <a:pt x="661" y="753"/>
                    <a:pt x="688" y="731"/>
                    <a:pt x="716" y="709"/>
                  </a:cubicBezTo>
                  <a:cubicBezTo>
                    <a:pt x="763" y="658"/>
                    <a:pt x="795" y="596"/>
                    <a:pt x="810" y="529"/>
                  </a:cubicBezTo>
                  <a:cubicBezTo>
                    <a:pt x="814" y="496"/>
                    <a:pt x="818" y="462"/>
                    <a:pt x="821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73" y="98"/>
                    <a:pt x="586" y="36"/>
                    <a:pt x="485" y="9"/>
                  </a:cubicBezTo>
                  <a:cubicBezTo>
                    <a:pt x="458" y="3"/>
                    <a:pt x="43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0"/>
            <p:cNvSpPr/>
            <p:nvPr/>
          </p:nvSpPr>
          <p:spPr>
            <a:xfrm>
              <a:off x="4583750" y="1254275"/>
              <a:ext cx="30700" cy="25050"/>
            </a:xfrm>
            <a:custGeom>
              <a:avLst/>
              <a:gdLst/>
              <a:ahLst/>
              <a:cxnLst/>
              <a:rect l="l" t="t" r="r" b="b"/>
              <a:pathLst>
                <a:path w="1228" h="1002" extrusionOk="0">
                  <a:moveTo>
                    <a:pt x="490" y="0"/>
                  </a:moveTo>
                  <a:cubicBezTo>
                    <a:pt x="482" y="0"/>
                    <a:pt x="475" y="1"/>
                    <a:pt x="468" y="2"/>
                  </a:cubicBezTo>
                  <a:cubicBezTo>
                    <a:pt x="428" y="5"/>
                    <a:pt x="389" y="13"/>
                    <a:pt x="350" y="20"/>
                  </a:cubicBezTo>
                  <a:cubicBezTo>
                    <a:pt x="342" y="21"/>
                    <a:pt x="335" y="24"/>
                    <a:pt x="327" y="26"/>
                  </a:cubicBezTo>
                  <a:cubicBezTo>
                    <a:pt x="320" y="28"/>
                    <a:pt x="312" y="30"/>
                    <a:pt x="304" y="33"/>
                  </a:cubicBezTo>
                  <a:cubicBezTo>
                    <a:pt x="267" y="50"/>
                    <a:pt x="228" y="66"/>
                    <a:pt x="191" y="85"/>
                  </a:cubicBezTo>
                  <a:cubicBezTo>
                    <a:pt x="164" y="108"/>
                    <a:pt x="137" y="131"/>
                    <a:pt x="110" y="153"/>
                  </a:cubicBezTo>
                  <a:cubicBezTo>
                    <a:pt x="73" y="190"/>
                    <a:pt x="46" y="234"/>
                    <a:pt x="33" y="284"/>
                  </a:cubicBezTo>
                  <a:cubicBezTo>
                    <a:pt x="17" y="314"/>
                    <a:pt x="9" y="348"/>
                    <a:pt x="11" y="382"/>
                  </a:cubicBezTo>
                  <a:cubicBezTo>
                    <a:pt x="1" y="433"/>
                    <a:pt x="4" y="485"/>
                    <a:pt x="21" y="534"/>
                  </a:cubicBezTo>
                  <a:cubicBezTo>
                    <a:pt x="56" y="641"/>
                    <a:pt x="117" y="738"/>
                    <a:pt x="199" y="816"/>
                  </a:cubicBezTo>
                  <a:cubicBezTo>
                    <a:pt x="240" y="851"/>
                    <a:pt x="283" y="883"/>
                    <a:pt x="330" y="910"/>
                  </a:cubicBezTo>
                  <a:cubicBezTo>
                    <a:pt x="376" y="938"/>
                    <a:pt x="432" y="955"/>
                    <a:pt x="481" y="972"/>
                  </a:cubicBezTo>
                  <a:cubicBezTo>
                    <a:pt x="501" y="980"/>
                    <a:pt x="523" y="985"/>
                    <a:pt x="545" y="987"/>
                  </a:cubicBezTo>
                  <a:cubicBezTo>
                    <a:pt x="589" y="994"/>
                    <a:pt x="636" y="1001"/>
                    <a:pt x="682" y="1001"/>
                  </a:cubicBezTo>
                  <a:cubicBezTo>
                    <a:pt x="690" y="1001"/>
                    <a:pt x="697" y="1001"/>
                    <a:pt x="705" y="1000"/>
                  </a:cubicBezTo>
                  <a:cubicBezTo>
                    <a:pt x="815" y="995"/>
                    <a:pt x="924" y="961"/>
                    <a:pt x="1020" y="904"/>
                  </a:cubicBezTo>
                  <a:cubicBezTo>
                    <a:pt x="1156" y="822"/>
                    <a:pt x="1227" y="663"/>
                    <a:pt x="1197" y="507"/>
                  </a:cubicBezTo>
                  <a:cubicBezTo>
                    <a:pt x="1194" y="454"/>
                    <a:pt x="1176" y="403"/>
                    <a:pt x="1146" y="359"/>
                  </a:cubicBezTo>
                  <a:cubicBezTo>
                    <a:pt x="1123" y="332"/>
                    <a:pt x="1101" y="305"/>
                    <a:pt x="1078" y="276"/>
                  </a:cubicBezTo>
                  <a:cubicBezTo>
                    <a:pt x="1045" y="247"/>
                    <a:pt x="1007" y="223"/>
                    <a:pt x="966" y="207"/>
                  </a:cubicBezTo>
                  <a:cubicBezTo>
                    <a:pt x="957" y="196"/>
                    <a:pt x="949" y="187"/>
                    <a:pt x="941" y="177"/>
                  </a:cubicBezTo>
                  <a:cubicBezTo>
                    <a:pt x="930" y="166"/>
                    <a:pt x="919" y="156"/>
                    <a:pt x="907" y="148"/>
                  </a:cubicBezTo>
                  <a:cubicBezTo>
                    <a:pt x="872" y="122"/>
                    <a:pt x="828" y="87"/>
                    <a:pt x="785" y="68"/>
                  </a:cubicBezTo>
                  <a:cubicBezTo>
                    <a:pt x="750" y="52"/>
                    <a:pt x="712" y="40"/>
                    <a:pt x="675" y="26"/>
                  </a:cubicBezTo>
                  <a:cubicBezTo>
                    <a:pt x="667" y="24"/>
                    <a:pt x="660" y="20"/>
                    <a:pt x="652" y="19"/>
                  </a:cubicBezTo>
                  <a:cubicBezTo>
                    <a:pt x="606" y="8"/>
                    <a:pt x="559" y="3"/>
                    <a:pt x="512" y="2"/>
                  </a:cubicBezTo>
                  <a:cubicBezTo>
                    <a:pt x="504" y="1"/>
                    <a:pt x="49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0"/>
            <p:cNvSpPr/>
            <p:nvPr/>
          </p:nvSpPr>
          <p:spPr>
            <a:xfrm>
              <a:off x="4632875" y="1318700"/>
              <a:ext cx="32775" cy="22400"/>
            </a:xfrm>
            <a:custGeom>
              <a:avLst/>
              <a:gdLst/>
              <a:ahLst/>
              <a:cxnLst/>
              <a:rect l="l" t="t" r="r" b="b"/>
              <a:pathLst>
                <a:path w="1311" h="896" extrusionOk="0">
                  <a:moveTo>
                    <a:pt x="607" y="0"/>
                  </a:moveTo>
                  <a:cubicBezTo>
                    <a:pt x="601" y="0"/>
                    <a:pt x="596" y="1"/>
                    <a:pt x="590" y="1"/>
                  </a:cubicBezTo>
                  <a:cubicBezTo>
                    <a:pt x="520" y="3"/>
                    <a:pt x="450" y="14"/>
                    <a:pt x="382" y="31"/>
                  </a:cubicBezTo>
                  <a:cubicBezTo>
                    <a:pt x="88" y="119"/>
                    <a:pt x="0" y="494"/>
                    <a:pt x="226" y="702"/>
                  </a:cubicBezTo>
                  <a:cubicBezTo>
                    <a:pt x="236" y="712"/>
                    <a:pt x="247" y="721"/>
                    <a:pt x="257" y="729"/>
                  </a:cubicBezTo>
                  <a:cubicBezTo>
                    <a:pt x="295" y="758"/>
                    <a:pt x="334" y="785"/>
                    <a:pt x="374" y="809"/>
                  </a:cubicBezTo>
                  <a:cubicBezTo>
                    <a:pt x="386" y="816"/>
                    <a:pt x="399" y="821"/>
                    <a:pt x="412" y="826"/>
                  </a:cubicBezTo>
                  <a:cubicBezTo>
                    <a:pt x="454" y="845"/>
                    <a:pt x="498" y="861"/>
                    <a:pt x="544" y="874"/>
                  </a:cubicBezTo>
                  <a:cubicBezTo>
                    <a:pt x="602" y="888"/>
                    <a:pt x="661" y="896"/>
                    <a:pt x="721" y="896"/>
                  </a:cubicBezTo>
                  <a:cubicBezTo>
                    <a:pt x="773" y="896"/>
                    <a:pt x="825" y="889"/>
                    <a:pt x="874" y="876"/>
                  </a:cubicBezTo>
                  <a:cubicBezTo>
                    <a:pt x="892" y="879"/>
                    <a:pt x="910" y="881"/>
                    <a:pt x="928" y="881"/>
                  </a:cubicBezTo>
                  <a:cubicBezTo>
                    <a:pt x="960" y="881"/>
                    <a:pt x="992" y="876"/>
                    <a:pt x="1022" y="865"/>
                  </a:cubicBezTo>
                  <a:cubicBezTo>
                    <a:pt x="1074" y="852"/>
                    <a:pt x="1122" y="825"/>
                    <a:pt x="1160" y="788"/>
                  </a:cubicBezTo>
                  <a:cubicBezTo>
                    <a:pt x="1203" y="758"/>
                    <a:pt x="1237" y="717"/>
                    <a:pt x="1260" y="670"/>
                  </a:cubicBezTo>
                  <a:lnTo>
                    <a:pt x="1295" y="575"/>
                  </a:lnTo>
                  <a:cubicBezTo>
                    <a:pt x="1311" y="508"/>
                    <a:pt x="1309" y="439"/>
                    <a:pt x="1289" y="373"/>
                  </a:cubicBezTo>
                  <a:lnTo>
                    <a:pt x="1245" y="275"/>
                  </a:lnTo>
                  <a:cubicBezTo>
                    <a:pt x="1208" y="216"/>
                    <a:pt x="1156" y="167"/>
                    <a:pt x="1094" y="135"/>
                  </a:cubicBezTo>
                  <a:cubicBezTo>
                    <a:pt x="1062" y="113"/>
                    <a:pt x="1029" y="96"/>
                    <a:pt x="994" y="82"/>
                  </a:cubicBezTo>
                  <a:cubicBezTo>
                    <a:pt x="930" y="57"/>
                    <a:pt x="865" y="30"/>
                    <a:pt x="797" y="18"/>
                  </a:cubicBezTo>
                  <a:cubicBezTo>
                    <a:pt x="748" y="10"/>
                    <a:pt x="697" y="6"/>
                    <a:pt x="647" y="2"/>
                  </a:cubicBezTo>
                  <a:cubicBezTo>
                    <a:pt x="634" y="1"/>
                    <a:pt x="620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0"/>
            <p:cNvSpPr/>
            <p:nvPr/>
          </p:nvSpPr>
          <p:spPr>
            <a:xfrm>
              <a:off x="4662600" y="1387000"/>
              <a:ext cx="20550" cy="20800"/>
            </a:xfrm>
            <a:custGeom>
              <a:avLst/>
              <a:gdLst/>
              <a:ahLst/>
              <a:cxnLst/>
              <a:rect l="l" t="t" r="r" b="b"/>
              <a:pathLst>
                <a:path w="822" h="832" extrusionOk="0">
                  <a:moveTo>
                    <a:pt x="394" y="0"/>
                  </a:moveTo>
                  <a:cubicBezTo>
                    <a:pt x="323" y="0"/>
                    <a:pt x="252" y="19"/>
                    <a:pt x="188" y="56"/>
                  </a:cubicBezTo>
                  <a:lnTo>
                    <a:pt x="106" y="124"/>
                  </a:lnTo>
                  <a:cubicBezTo>
                    <a:pt x="59" y="173"/>
                    <a:pt x="27" y="235"/>
                    <a:pt x="11" y="302"/>
                  </a:cubicBezTo>
                  <a:cubicBezTo>
                    <a:pt x="7" y="335"/>
                    <a:pt x="4" y="370"/>
                    <a:pt x="1" y="402"/>
                  </a:cubicBezTo>
                  <a:cubicBezTo>
                    <a:pt x="3" y="473"/>
                    <a:pt x="24" y="542"/>
                    <a:pt x="61" y="601"/>
                  </a:cubicBezTo>
                  <a:lnTo>
                    <a:pt x="89" y="648"/>
                  </a:lnTo>
                  <a:cubicBezTo>
                    <a:pt x="116" y="694"/>
                    <a:pt x="154" y="733"/>
                    <a:pt x="200" y="759"/>
                  </a:cubicBezTo>
                  <a:cubicBezTo>
                    <a:pt x="239" y="792"/>
                    <a:pt x="286" y="815"/>
                    <a:pt x="337" y="824"/>
                  </a:cubicBezTo>
                  <a:cubicBezTo>
                    <a:pt x="364" y="829"/>
                    <a:pt x="392" y="832"/>
                    <a:pt x="419" y="832"/>
                  </a:cubicBezTo>
                  <a:cubicBezTo>
                    <a:pt x="494" y="832"/>
                    <a:pt x="569" y="812"/>
                    <a:pt x="635" y="775"/>
                  </a:cubicBezTo>
                  <a:cubicBezTo>
                    <a:pt x="662" y="752"/>
                    <a:pt x="689" y="730"/>
                    <a:pt x="717" y="707"/>
                  </a:cubicBezTo>
                  <a:cubicBezTo>
                    <a:pt x="764" y="656"/>
                    <a:pt x="796" y="595"/>
                    <a:pt x="812" y="528"/>
                  </a:cubicBezTo>
                  <a:lnTo>
                    <a:pt x="822" y="427"/>
                  </a:lnTo>
                  <a:cubicBezTo>
                    <a:pt x="820" y="357"/>
                    <a:pt x="799" y="289"/>
                    <a:pt x="763" y="230"/>
                  </a:cubicBezTo>
                  <a:lnTo>
                    <a:pt x="733" y="182"/>
                  </a:lnTo>
                  <a:cubicBezTo>
                    <a:pt x="707" y="137"/>
                    <a:pt x="670" y="98"/>
                    <a:pt x="623" y="71"/>
                  </a:cubicBezTo>
                  <a:cubicBezTo>
                    <a:pt x="554" y="24"/>
                    <a:pt x="474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0"/>
            <p:cNvSpPr/>
            <p:nvPr/>
          </p:nvSpPr>
          <p:spPr>
            <a:xfrm>
              <a:off x="4552025" y="1481700"/>
              <a:ext cx="23050" cy="28075"/>
            </a:xfrm>
            <a:custGeom>
              <a:avLst/>
              <a:gdLst/>
              <a:ahLst/>
              <a:cxnLst/>
              <a:rect l="l" t="t" r="r" b="b"/>
              <a:pathLst>
                <a:path w="922" h="1123" extrusionOk="0">
                  <a:moveTo>
                    <a:pt x="456" y="1"/>
                  </a:moveTo>
                  <a:cubicBezTo>
                    <a:pt x="386" y="3"/>
                    <a:pt x="318" y="23"/>
                    <a:pt x="258" y="60"/>
                  </a:cubicBezTo>
                  <a:cubicBezTo>
                    <a:pt x="216" y="90"/>
                    <a:pt x="171" y="123"/>
                    <a:pt x="140" y="165"/>
                  </a:cubicBezTo>
                  <a:cubicBezTo>
                    <a:pt x="84" y="228"/>
                    <a:pt x="44" y="303"/>
                    <a:pt x="24" y="385"/>
                  </a:cubicBezTo>
                  <a:cubicBezTo>
                    <a:pt x="8" y="433"/>
                    <a:pt x="7" y="489"/>
                    <a:pt x="3" y="537"/>
                  </a:cubicBezTo>
                  <a:cubicBezTo>
                    <a:pt x="0" y="586"/>
                    <a:pt x="14" y="645"/>
                    <a:pt x="23" y="690"/>
                  </a:cubicBezTo>
                  <a:cubicBezTo>
                    <a:pt x="26" y="708"/>
                    <a:pt x="32" y="727"/>
                    <a:pt x="39" y="744"/>
                  </a:cubicBezTo>
                  <a:cubicBezTo>
                    <a:pt x="57" y="788"/>
                    <a:pt x="77" y="844"/>
                    <a:pt x="109" y="885"/>
                  </a:cubicBezTo>
                  <a:cubicBezTo>
                    <a:pt x="134" y="919"/>
                    <a:pt x="162" y="953"/>
                    <a:pt x="193" y="984"/>
                  </a:cubicBezTo>
                  <a:cubicBezTo>
                    <a:pt x="224" y="1011"/>
                    <a:pt x="258" y="1036"/>
                    <a:pt x="294" y="1057"/>
                  </a:cubicBezTo>
                  <a:cubicBezTo>
                    <a:pt x="302" y="1063"/>
                    <a:pt x="310" y="1067"/>
                    <a:pt x="318" y="1072"/>
                  </a:cubicBezTo>
                  <a:cubicBezTo>
                    <a:pt x="357" y="1089"/>
                    <a:pt x="396" y="1103"/>
                    <a:pt x="437" y="1115"/>
                  </a:cubicBezTo>
                  <a:cubicBezTo>
                    <a:pt x="464" y="1120"/>
                    <a:pt x="490" y="1123"/>
                    <a:pt x="517" y="1123"/>
                  </a:cubicBezTo>
                  <a:cubicBezTo>
                    <a:pt x="699" y="1123"/>
                    <a:pt x="864" y="1001"/>
                    <a:pt x="911" y="819"/>
                  </a:cubicBezTo>
                  <a:cubicBezTo>
                    <a:pt x="915" y="784"/>
                    <a:pt x="919" y="751"/>
                    <a:pt x="922" y="717"/>
                  </a:cubicBezTo>
                  <a:cubicBezTo>
                    <a:pt x="920" y="647"/>
                    <a:pt x="899" y="579"/>
                    <a:pt x="861" y="519"/>
                  </a:cubicBezTo>
                  <a:lnTo>
                    <a:pt x="848" y="502"/>
                  </a:lnTo>
                  <a:cubicBezTo>
                    <a:pt x="849" y="497"/>
                    <a:pt x="852" y="492"/>
                    <a:pt x="853" y="486"/>
                  </a:cubicBezTo>
                  <a:cubicBezTo>
                    <a:pt x="872" y="384"/>
                    <a:pt x="855" y="278"/>
                    <a:pt x="804" y="188"/>
                  </a:cubicBezTo>
                  <a:cubicBezTo>
                    <a:pt x="780" y="161"/>
                    <a:pt x="759" y="134"/>
                    <a:pt x="736" y="106"/>
                  </a:cubicBezTo>
                  <a:cubicBezTo>
                    <a:pt x="685" y="59"/>
                    <a:pt x="624" y="27"/>
                    <a:pt x="558" y="12"/>
                  </a:cubicBezTo>
                  <a:cubicBezTo>
                    <a:pt x="524" y="7"/>
                    <a:pt x="490" y="4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0"/>
            <p:cNvSpPr/>
            <p:nvPr/>
          </p:nvSpPr>
          <p:spPr>
            <a:xfrm>
              <a:off x="4562300" y="1359600"/>
              <a:ext cx="27650" cy="23675"/>
            </a:xfrm>
            <a:custGeom>
              <a:avLst/>
              <a:gdLst/>
              <a:ahLst/>
              <a:cxnLst/>
              <a:rect l="l" t="t" r="r" b="b"/>
              <a:pathLst>
                <a:path w="1106" h="947" extrusionOk="0">
                  <a:moveTo>
                    <a:pt x="543" y="1"/>
                  </a:moveTo>
                  <a:cubicBezTo>
                    <a:pt x="494" y="3"/>
                    <a:pt x="446" y="11"/>
                    <a:pt x="398" y="22"/>
                  </a:cubicBezTo>
                  <a:cubicBezTo>
                    <a:pt x="351" y="33"/>
                    <a:pt x="298" y="61"/>
                    <a:pt x="260" y="80"/>
                  </a:cubicBezTo>
                  <a:cubicBezTo>
                    <a:pt x="246" y="86"/>
                    <a:pt x="233" y="95"/>
                    <a:pt x="221" y="105"/>
                  </a:cubicBezTo>
                  <a:cubicBezTo>
                    <a:pt x="187" y="132"/>
                    <a:pt x="137" y="165"/>
                    <a:pt x="109" y="205"/>
                  </a:cubicBezTo>
                  <a:cubicBezTo>
                    <a:pt x="72" y="242"/>
                    <a:pt x="45" y="287"/>
                    <a:pt x="31" y="337"/>
                  </a:cubicBezTo>
                  <a:cubicBezTo>
                    <a:pt x="10" y="383"/>
                    <a:pt x="1" y="434"/>
                    <a:pt x="4" y="485"/>
                  </a:cubicBezTo>
                  <a:cubicBezTo>
                    <a:pt x="10" y="518"/>
                    <a:pt x="15" y="553"/>
                    <a:pt x="20" y="586"/>
                  </a:cubicBezTo>
                  <a:cubicBezTo>
                    <a:pt x="41" y="656"/>
                    <a:pt x="80" y="717"/>
                    <a:pt x="132" y="766"/>
                  </a:cubicBezTo>
                  <a:cubicBezTo>
                    <a:pt x="141" y="776"/>
                    <a:pt x="152" y="785"/>
                    <a:pt x="163" y="794"/>
                  </a:cubicBezTo>
                  <a:cubicBezTo>
                    <a:pt x="194" y="817"/>
                    <a:pt x="227" y="840"/>
                    <a:pt x="259" y="861"/>
                  </a:cubicBezTo>
                  <a:cubicBezTo>
                    <a:pt x="265" y="864"/>
                    <a:pt x="270" y="867"/>
                    <a:pt x="275" y="871"/>
                  </a:cubicBezTo>
                  <a:lnTo>
                    <a:pt x="294" y="880"/>
                  </a:lnTo>
                  <a:cubicBezTo>
                    <a:pt x="329" y="895"/>
                    <a:pt x="367" y="908"/>
                    <a:pt x="405" y="921"/>
                  </a:cubicBezTo>
                  <a:cubicBezTo>
                    <a:pt x="417" y="926"/>
                    <a:pt x="430" y="929"/>
                    <a:pt x="443" y="932"/>
                  </a:cubicBezTo>
                  <a:cubicBezTo>
                    <a:pt x="488" y="940"/>
                    <a:pt x="534" y="944"/>
                    <a:pt x="579" y="946"/>
                  </a:cubicBezTo>
                  <a:cubicBezTo>
                    <a:pt x="593" y="946"/>
                    <a:pt x="606" y="946"/>
                    <a:pt x="619" y="944"/>
                  </a:cubicBezTo>
                  <a:cubicBezTo>
                    <a:pt x="664" y="940"/>
                    <a:pt x="711" y="932"/>
                    <a:pt x="755" y="921"/>
                  </a:cubicBezTo>
                  <a:cubicBezTo>
                    <a:pt x="762" y="919"/>
                    <a:pt x="767" y="917"/>
                    <a:pt x="773" y="915"/>
                  </a:cubicBezTo>
                  <a:cubicBezTo>
                    <a:pt x="812" y="901"/>
                    <a:pt x="850" y="881"/>
                    <a:pt x="887" y="864"/>
                  </a:cubicBezTo>
                  <a:cubicBezTo>
                    <a:pt x="958" y="816"/>
                    <a:pt x="1013" y="747"/>
                    <a:pt x="1047" y="669"/>
                  </a:cubicBezTo>
                  <a:cubicBezTo>
                    <a:pt x="1068" y="633"/>
                    <a:pt x="1085" y="595"/>
                    <a:pt x="1094" y="556"/>
                  </a:cubicBezTo>
                  <a:cubicBezTo>
                    <a:pt x="1098" y="523"/>
                    <a:pt x="1101" y="488"/>
                    <a:pt x="1105" y="456"/>
                  </a:cubicBezTo>
                  <a:cubicBezTo>
                    <a:pt x="1103" y="385"/>
                    <a:pt x="1082" y="316"/>
                    <a:pt x="1045" y="257"/>
                  </a:cubicBezTo>
                  <a:cubicBezTo>
                    <a:pt x="1017" y="221"/>
                    <a:pt x="985" y="175"/>
                    <a:pt x="946" y="145"/>
                  </a:cubicBezTo>
                  <a:cubicBezTo>
                    <a:pt x="911" y="118"/>
                    <a:pt x="870" y="83"/>
                    <a:pt x="825" y="63"/>
                  </a:cubicBezTo>
                  <a:cubicBezTo>
                    <a:pt x="781" y="43"/>
                    <a:pt x="736" y="27"/>
                    <a:pt x="689" y="16"/>
                  </a:cubicBezTo>
                  <a:cubicBezTo>
                    <a:pt x="649" y="9"/>
                    <a:pt x="608" y="5"/>
                    <a:pt x="568" y="2"/>
                  </a:cubicBezTo>
                  <a:cubicBezTo>
                    <a:pt x="559" y="2"/>
                    <a:pt x="551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0"/>
            <p:cNvSpPr/>
            <p:nvPr/>
          </p:nvSpPr>
          <p:spPr>
            <a:xfrm>
              <a:off x="4556925" y="1314325"/>
              <a:ext cx="24825" cy="20075"/>
            </a:xfrm>
            <a:custGeom>
              <a:avLst/>
              <a:gdLst/>
              <a:ahLst/>
              <a:cxnLst/>
              <a:rect l="l" t="t" r="r" b="b"/>
              <a:pathLst>
                <a:path w="993" h="803" extrusionOk="0">
                  <a:moveTo>
                    <a:pt x="380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6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8"/>
                  </a:cubicBezTo>
                  <a:cubicBezTo>
                    <a:pt x="6" y="442"/>
                    <a:pt x="12" y="475"/>
                    <a:pt x="17" y="510"/>
                  </a:cubicBezTo>
                  <a:cubicBezTo>
                    <a:pt x="38" y="578"/>
                    <a:pt x="76" y="639"/>
                    <a:pt x="128" y="688"/>
                  </a:cubicBezTo>
                  <a:cubicBezTo>
                    <a:pt x="156" y="708"/>
                    <a:pt x="185" y="727"/>
                    <a:pt x="213" y="748"/>
                  </a:cubicBezTo>
                  <a:cubicBezTo>
                    <a:pt x="271" y="778"/>
                    <a:pt x="336" y="793"/>
                    <a:pt x="401" y="793"/>
                  </a:cubicBezTo>
                  <a:cubicBezTo>
                    <a:pt x="404" y="793"/>
                    <a:pt x="406" y="793"/>
                    <a:pt x="408" y="793"/>
                  </a:cubicBezTo>
                  <a:cubicBezTo>
                    <a:pt x="474" y="796"/>
                    <a:pt x="541" y="799"/>
                    <a:pt x="607" y="803"/>
                  </a:cubicBezTo>
                  <a:cubicBezTo>
                    <a:pt x="609" y="803"/>
                    <a:pt x="611" y="803"/>
                    <a:pt x="613" y="803"/>
                  </a:cubicBezTo>
                  <a:cubicBezTo>
                    <a:pt x="664" y="803"/>
                    <a:pt x="713" y="789"/>
                    <a:pt x="757" y="765"/>
                  </a:cubicBezTo>
                  <a:cubicBezTo>
                    <a:pt x="901" y="698"/>
                    <a:pt x="993" y="554"/>
                    <a:pt x="993" y="395"/>
                  </a:cubicBezTo>
                  <a:cubicBezTo>
                    <a:pt x="986" y="362"/>
                    <a:pt x="982" y="328"/>
                    <a:pt x="975" y="294"/>
                  </a:cubicBezTo>
                  <a:cubicBezTo>
                    <a:pt x="956" y="226"/>
                    <a:pt x="917" y="164"/>
                    <a:pt x="864" y="115"/>
                  </a:cubicBezTo>
                  <a:cubicBezTo>
                    <a:pt x="837" y="96"/>
                    <a:pt x="809" y="75"/>
                    <a:pt x="781" y="56"/>
                  </a:cubicBezTo>
                  <a:cubicBezTo>
                    <a:pt x="724" y="26"/>
                    <a:pt x="661" y="10"/>
                    <a:pt x="597" y="10"/>
                  </a:cubicBezTo>
                  <a:cubicBezTo>
                    <a:pt x="593" y="10"/>
                    <a:pt x="589" y="10"/>
                    <a:pt x="585" y="11"/>
                  </a:cubicBezTo>
                  <a:cubicBezTo>
                    <a:pt x="518" y="7"/>
                    <a:pt x="452" y="4"/>
                    <a:pt x="386" y="1"/>
                  </a:cubicBezTo>
                  <a:cubicBezTo>
                    <a:pt x="384" y="1"/>
                    <a:pt x="382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0"/>
            <p:cNvSpPr/>
            <p:nvPr/>
          </p:nvSpPr>
          <p:spPr>
            <a:xfrm>
              <a:off x="4525200" y="1546825"/>
              <a:ext cx="24300" cy="23725"/>
            </a:xfrm>
            <a:custGeom>
              <a:avLst/>
              <a:gdLst/>
              <a:ahLst/>
              <a:cxnLst/>
              <a:rect l="l" t="t" r="r" b="b"/>
              <a:pathLst>
                <a:path w="972" h="949" extrusionOk="0">
                  <a:moveTo>
                    <a:pt x="469" y="0"/>
                  </a:moveTo>
                  <a:cubicBezTo>
                    <a:pt x="465" y="0"/>
                    <a:pt x="461" y="0"/>
                    <a:pt x="456" y="1"/>
                  </a:cubicBezTo>
                  <a:cubicBezTo>
                    <a:pt x="418" y="4"/>
                    <a:pt x="381" y="11"/>
                    <a:pt x="343" y="18"/>
                  </a:cubicBezTo>
                  <a:cubicBezTo>
                    <a:pt x="338" y="19"/>
                    <a:pt x="334" y="20"/>
                    <a:pt x="330" y="21"/>
                  </a:cubicBezTo>
                  <a:cubicBezTo>
                    <a:pt x="246" y="48"/>
                    <a:pt x="170" y="95"/>
                    <a:pt x="109" y="159"/>
                  </a:cubicBezTo>
                  <a:cubicBezTo>
                    <a:pt x="65" y="204"/>
                    <a:pt x="21" y="281"/>
                    <a:pt x="11" y="344"/>
                  </a:cubicBezTo>
                  <a:cubicBezTo>
                    <a:pt x="6" y="380"/>
                    <a:pt x="2" y="417"/>
                    <a:pt x="0" y="453"/>
                  </a:cubicBezTo>
                  <a:cubicBezTo>
                    <a:pt x="0" y="457"/>
                    <a:pt x="0" y="461"/>
                    <a:pt x="0" y="464"/>
                  </a:cubicBezTo>
                  <a:cubicBezTo>
                    <a:pt x="2" y="483"/>
                    <a:pt x="7" y="505"/>
                    <a:pt x="9" y="518"/>
                  </a:cubicBezTo>
                  <a:cubicBezTo>
                    <a:pt x="11" y="532"/>
                    <a:pt x="14" y="557"/>
                    <a:pt x="19" y="575"/>
                  </a:cubicBezTo>
                  <a:cubicBezTo>
                    <a:pt x="26" y="611"/>
                    <a:pt x="64" y="682"/>
                    <a:pt x="67" y="689"/>
                  </a:cubicBezTo>
                  <a:cubicBezTo>
                    <a:pt x="70" y="697"/>
                    <a:pt x="75" y="703"/>
                    <a:pt x="79" y="710"/>
                  </a:cubicBezTo>
                  <a:cubicBezTo>
                    <a:pt x="104" y="744"/>
                    <a:pt x="131" y="778"/>
                    <a:pt x="161" y="808"/>
                  </a:cubicBezTo>
                  <a:cubicBezTo>
                    <a:pt x="193" y="835"/>
                    <a:pt x="226" y="860"/>
                    <a:pt x="262" y="881"/>
                  </a:cubicBezTo>
                  <a:cubicBezTo>
                    <a:pt x="268" y="885"/>
                    <a:pt x="275" y="889"/>
                    <a:pt x="281" y="892"/>
                  </a:cubicBezTo>
                  <a:cubicBezTo>
                    <a:pt x="318" y="910"/>
                    <a:pt x="357" y="924"/>
                    <a:pt x="397" y="934"/>
                  </a:cubicBezTo>
                  <a:cubicBezTo>
                    <a:pt x="401" y="936"/>
                    <a:pt x="405" y="937"/>
                    <a:pt x="409" y="937"/>
                  </a:cubicBezTo>
                  <a:cubicBezTo>
                    <a:pt x="446" y="943"/>
                    <a:pt x="483" y="946"/>
                    <a:pt x="521" y="948"/>
                  </a:cubicBezTo>
                  <a:cubicBezTo>
                    <a:pt x="524" y="949"/>
                    <a:pt x="527" y="949"/>
                    <a:pt x="530" y="949"/>
                  </a:cubicBezTo>
                  <a:cubicBezTo>
                    <a:pt x="569" y="949"/>
                    <a:pt x="617" y="936"/>
                    <a:pt x="645" y="931"/>
                  </a:cubicBezTo>
                  <a:cubicBezTo>
                    <a:pt x="684" y="924"/>
                    <a:pt x="745" y="890"/>
                    <a:pt x="764" y="880"/>
                  </a:cubicBezTo>
                  <a:cubicBezTo>
                    <a:pt x="802" y="862"/>
                    <a:pt x="840" y="822"/>
                    <a:pt x="866" y="799"/>
                  </a:cubicBezTo>
                  <a:cubicBezTo>
                    <a:pt x="932" y="722"/>
                    <a:pt x="968" y="622"/>
                    <a:pt x="971" y="521"/>
                  </a:cubicBezTo>
                  <a:cubicBezTo>
                    <a:pt x="969" y="508"/>
                    <a:pt x="968" y="496"/>
                    <a:pt x="966" y="484"/>
                  </a:cubicBezTo>
                  <a:cubicBezTo>
                    <a:pt x="967" y="467"/>
                    <a:pt x="969" y="449"/>
                    <a:pt x="972" y="432"/>
                  </a:cubicBezTo>
                  <a:cubicBezTo>
                    <a:pt x="969" y="362"/>
                    <a:pt x="949" y="293"/>
                    <a:pt x="911" y="233"/>
                  </a:cubicBezTo>
                  <a:cubicBezTo>
                    <a:pt x="865" y="161"/>
                    <a:pt x="800" y="101"/>
                    <a:pt x="724" y="60"/>
                  </a:cubicBezTo>
                  <a:cubicBezTo>
                    <a:pt x="686" y="41"/>
                    <a:pt x="647" y="27"/>
                    <a:pt x="607" y="16"/>
                  </a:cubicBezTo>
                  <a:cubicBezTo>
                    <a:pt x="571" y="4"/>
                    <a:pt x="506" y="2"/>
                    <a:pt x="481" y="1"/>
                  </a:cubicBezTo>
                  <a:cubicBezTo>
                    <a:pt x="477" y="0"/>
                    <a:pt x="473" y="0"/>
                    <a:pt x="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0"/>
            <p:cNvSpPr/>
            <p:nvPr/>
          </p:nvSpPr>
          <p:spPr>
            <a:xfrm>
              <a:off x="4538550" y="1639725"/>
              <a:ext cx="25975" cy="23850"/>
            </a:xfrm>
            <a:custGeom>
              <a:avLst/>
              <a:gdLst/>
              <a:ahLst/>
              <a:cxnLst/>
              <a:rect l="l" t="t" r="r" b="b"/>
              <a:pathLst>
                <a:path w="1039" h="954" extrusionOk="0">
                  <a:moveTo>
                    <a:pt x="637" y="1"/>
                  </a:moveTo>
                  <a:cubicBezTo>
                    <a:pt x="599" y="1"/>
                    <a:pt x="562" y="6"/>
                    <a:pt x="525" y="17"/>
                  </a:cubicBezTo>
                  <a:cubicBezTo>
                    <a:pt x="484" y="25"/>
                    <a:pt x="442" y="31"/>
                    <a:pt x="400" y="39"/>
                  </a:cubicBezTo>
                  <a:cubicBezTo>
                    <a:pt x="379" y="42"/>
                    <a:pt x="358" y="45"/>
                    <a:pt x="337" y="48"/>
                  </a:cubicBezTo>
                  <a:lnTo>
                    <a:pt x="307" y="54"/>
                  </a:lnTo>
                  <a:cubicBezTo>
                    <a:pt x="305" y="54"/>
                    <a:pt x="303" y="54"/>
                    <a:pt x="300" y="55"/>
                  </a:cubicBezTo>
                  <a:lnTo>
                    <a:pt x="204" y="99"/>
                  </a:lnTo>
                  <a:lnTo>
                    <a:pt x="123" y="166"/>
                  </a:lnTo>
                  <a:cubicBezTo>
                    <a:pt x="121" y="168"/>
                    <a:pt x="119" y="170"/>
                    <a:pt x="117" y="173"/>
                  </a:cubicBezTo>
                  <a:cubicBezTo>
                    <a:pt x="116" y="174"/>
                    <a:pt x="115" y="175"/>
                    <a:pt x="115" y="176"/>
                  </a:cubicBezTo>
                  <a:cubicBezTo>
                    <a:pt x="107" y="184"/>
                    <a:pt x="61" y="251"/>
                    <a:pt x="54" y="260"/>
                  </a:cubicBezTo>
                  <a:cubicBezTo>
                    <a:pt x="53" y="262"/>
                    <a:pt x="52" y="264"/>
                    <a:pt x="51" y="267"/>
                  </a:cubicBezTo>
                  <a:lnTo>
                    <a:pt x="49" y="271"/>
                  </a:lnTo>
                  <a:cubicBezTo>
                    <a:pt x="44" y="282"/>
                    <a:pt x="17" y="355"/>
                    <a:pt x="14" y="366"/>
                  </a:cubicBezTo>
                  <a:cubicBezTo>
                    <a:pt x="13" y="369"/>
                    <a:pt x="12" y="371"/>
                    <a:pt x="11" y="375"/>
                  </a:cubicBezTo>
                  <a:cubicBezTo>
                    <a:pt x="11" y="377"/>
                    <a:pt x="11" y="379"/>
                    <a:pt x="10" y="381"/>
                  </a:cubicBezTo>
                  <a:cubicBezTo>
                    <a:pt x="6" y="404"/>
                    <a:pt x="0" y="462"/>
                    <a:pt x="0" y="485"/>
                  </a:cubicBezTo>
                  <a:lnTo>
                    <a:pt x="0" y="487"/>
                  </a:lnTo>
                  <a:cubicBezTo>
                    <a:pt x="0" y="490"/>
                    <a:pt x="0" y="492"/>
                    <a:pt x="0" y="495"/>
                  </a:cubicBezTo>
                  <a:lnTo>
                    <a:pt x="0" y="499"/>
                  </a:lnTo>
                  <a:cubicBezTo>
                    <a:pt x="2" y="527"/>
                    <a:pt x="11" y="575"/>
                    <a:pt x="16" y="603"/>
                  </a:cubicBezTo>
                  <a:cubicBezTo>
                    <a:pt x="17" y="607"/>
                    <a:pt x="18" y="612"/>
                    <a:pt x="19" y="617"/>
                  </a:cubicBezTo>
                  <a:cubicBezTo>
                    <a:pt x="21" y="619"/>
                    <a:pt x="22" y="622"/>
                    <a:pt x="23" y="624"/>
                  </a:cubicBezTo>
                  <a:cubicBezTo>
                    <a:pt x="30" y="643"/>
                    <a:pt x="57" y="703"/>
                    <a:pt x="67" y="721"/>
                  </a:cubicBezTo>
                  <a:lnTo>
                    <a:pt x="69" y="727"/>
                  </a:lnTo>
                  <a:cubicBezTo>
                    <a:pt x="71" y="731"/>
                    <a:pt x="73" y="736"/>
                    <a:pt x="77" y="740"/>
                  </a:cubicBezTo>
                  <a:cubicBezTo>
                    <a:pt x="99" y="773"/>
                    <a:pt x="125" y="804"/>
                    <a:pt x="153" y="833"/>
                  </a:cubicBezTo>
                  <a:cubicBezTo>
                    <a:pt x="184" y="859"/>
                    <a:pt x="215" y="880"/>
                    <a:pt x="250" y="900"/>
                  </a:cubicBezTo>
                  <a:cubicBezTo>
                    <a:pt x="252" y="902"/>
                    <a:pt x="254" y="903"/>
                    <a:pt x="256" y="904"/>
                  </a:cubicBezTo>
                  <a:cubicBezTo>
                    <a:pt x="259" y="905"/>
                    <a:pt x="259" y="905"/>
                    <a:pt x="260" y="905"/>
                  </a:cubicBezTo>
                  <a:cubicBezTo>
                    <a:pt x="283" y="915"/>
                    <a:pt x="334" y="934"/>
                    <a:pt x="358" y="941"/>
                  </a:cubicBezTo>
                  <a:cubicBezTo>
                    <a:pt x="360" y="942"/>
                    <a:pt x="363" y="943"/>
                    <a:pt x="366" y="944"/>
                  </a:cubicBezTo>
                  <a:lnTo>
                    <a:pt x="370" y="944"/>
                  </a:lnTo>
                  <a:cubicBezTo>
                    <a:pt x="403" y="947"/>
                    <a:pt x="437" y="951"/>
                    <a:pt x="470" y="954"/>
                  </a:cubicBezTo>
                  <a:lnTo>
                    <a:pt x="473" y="954"/>
                  </a:lnTo>
                  <a:cubicBezTo>
                    <a:pt x="512" y="953"/>
                    <a:pt x="552" y="947"/>
                    <a:pt x="590" y="936"/>
                  </a:cubicBezTo>
                  <a:cubicBezTo>
                    <a:pt x="642" y="924"/>
                    <a:pt x="689" y="897"/>
                    <a:pt x="728" y="859"/>
                  </a:cubicBezTo>
                  <a:cubicBezTo>
                    <a:pt x="769" y="831"/>
                    <a:pt x="803" y="792"/>
                    <a:pt x="824" y="747"/>
                  </a:cubicBezTo>
                  <a:cubicBezTo>
                    <a:pt x="848" y="734"/>
                    <a:pt x="869" y="718"/>
                    <a:pt x="888" y="699"/>
                  </a:cubicBezTo>
                  <a:cubicBezTo>
                    <a:pt x="971" y="636"/>
                    <a:pt x="1023" y="540"/>
                    <a:pt x="1029" y="436"/>
                  </a:cubicBezTo>
                  <a:cubicBezTo>
                    <a:pt x="1038" y="385"/>
                    <a:pt x="1034" y="334"/>
                    <a:pt x="1018" y="285"/>
                  </a:cubicBezTo>
                  <a:cubicBezTo>
                    <a:pt x="1004" y="253"/>
                    <a:pt x="989" y="220"/>
                    <a:pt x="975" y="188"/>
                  </a:cubicBezTo>
                  <a:cubicBezTo>
                    <a:pt x="937" y="128"/>
                    <a:pt x="885" y="80"/>
                    <a:pt x="822" y="46"/>
                  </a:cubicBezTo>
                  <a:cubicBezTo>
                    <a:pt x="791" y="34"/>
                    <a:pt x="760" y="22"/>
                    <a:pt x="728" y="12"/>
                  </a:cubicBezTo>
                  <a:cubicBezTo>
                    <a:pt x="698" y="4"/>
                    <a:pt x="668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0"/>
            <p:cNvSpPr/>
            <p:nvPr/>
          </p:nvSpPr>
          <p:spPr>
            <a:xfrm>
              <a:off x="4613475" y="1598575"/>
              <a:ext cx="20525" cy="20800"/>
            </a:xfrm>
            <a:custGeom>
              <a:avLst/>
              <a:gdLst/>
              <a:ahLst/>
              <a:cxnLst/>
              <a:rect l="l" t="t" r="r" b="b"/>
              <a:pathLst>
                <a:path w="821" h="832" extrusionOk="0">
                  <a:moveTo>
                    <a:pt x="392" y="1"/>
                  </a:moveTo>
                  <a:cubicBezTo>
                    <a:pt x="322" y="1"/>
                    <a:pt x="251" y="19"/>
                    <a:pt x="186" y="57"/>
                  </a:cubicBezTo>
                  <a:lnTo>
                    <a:pt x="105" y="124"/>
                  </a:lnTo>
                  <a:cubicBezTo>
                    <a:pt x="59" y="175"/>
                    <a:pt x="26" y="237"/>
                    <a:pt x="11" y="304"/>
                  </a:cubicBezTo>
                  <a:cubicBezTo>
                    <a:pt x="8" y="337"/>
                    <a:pt x="4" y="371"/>
                    <a:pt x="0" y="404"/>
                  </a:cubicBezTo>
                  <a:cubicBezTo>
                    <a:pt x="3" y="474"/>
                    <a:pt x="23" y="542"/>
                    <a:pt x="61" y="603"/>
                  </a:cubicBezTo>
                  <a:lnTo>
                    <a:pt x="90" y="649"/>
                  </a:lnTo>
                  <a:cubicBezTo>
                    <a:pt x="115" y="696"/>
                    <a:pt x="153" y="734"/>
                    <a:pt x="198" y="761"/>
                  </a:cubicBezTo>
                  <a:cubicBezTo>
                    <a:pt x="268" y="808"/>
                    <a:pt x="348" y="832"/>
                    <a:pt x="429" y="832"/>
                  </a:cubicBezTo>
                  <a:cubicBezTo>
                    <a:pt x="500" y="832"/>
                    <a:pt x="571" y="813"/>
                    <a:pt x="635" y="776"/>
                  </a:cubicBezTo>
                  <a:lnTo>
                    <a:pt x="716" y="709"/>
                  </a:lnTo>
                  <a:cubicBezTo>
                    <a:pt x="762" y="658"/>
                    <a:pt x="796" y="597"/>
                    <a:pt x="811" y="530"/>
                  </a:cubicBezTo>
                  <a:cubicBezTo>
                    <a:pt x="814" y="496"/>
                    <a:pt x="817" y="463"/>
                    <a:pt x="820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54" y="66"/>
                    <a:pt x="525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0"/>
            <p:cNvSpPr/>
            <p:nvPr/>
          </p:nvSpPr>
          <p:spPr>
            <a:xfrm>
              <a:off x="4477250" y="1495825"/>
              <a:ext cx="25250" cy="21875"/>
            </a:xfrm>
            <a:custGeom>
              <a:avLst/>
              <a:gdLst/>
              <a:ahLst/>
              <a:cxnLst/>
              <a:rect l="l" t="t" r="r" b="b"/>
              <a:pathLst>
                <a:path w="1010" h="875" extrusionOk="0">
                  <a:moveTo>
                    <a:pt x="612" y="1"/>
                  </a:moveTo>
                  <a:cubicBezTo>
                    <a:pt x="607" y="1"/>
                    <a:pt x="603" y="1"/>
                    <a:pt x="599" y="1"/>
                  </a:cubicBezTo>
                  <a:cubicBezTo>
                    <a:pt x="546" y="3"/>
                    <a:pt x="494" y="11"/>
                    <a:pt x="442" y="21"/>
                  </a:cubicBezTo>
                  <a:cubicBezTo>
                    <a:pt x="424" y="25"/>
                    <a:pt x="406" y="30"/>
                    <a:pt x="387" y="37"/>
                  </a:cubicBezTo>
                  <a:cubicBezTo>
                    <a:pt x="336" y="55"/>
                    <a:pt x="288" y="76"/>
                    <a:pt x="241" y="101"/>
                  </a:cubicBezTo>
                  <a:cubicBezTo>
                    <a:pt x="224" y="111"/>
                    <a:pt x="207" y="122"/>
                    <a:pt x="192" y="135"/>
                  </a:cubicBezTo>
                  <a:lnTo>
                    <a:pt x="109" y="202"/>
                  </a:lnTo>
                  <a:cubicBezTo>
                    <a:pt x="90" y="230"/>
                    <a:pt x="71" y="258"/>
                    <a:pt x="51" y="286"/>
                  </a:cubicBezTo>
                  <a:cubicBezTo>
                    <a:pt x="39" y="317"/>
                    <a:pt x="27" y="349"/>
                    <a:pt x="15" y="380"/>
                  </a:cubicBezTo>
                  <a:cubicBezTo>
                    <a:pt x="1" y="430"/>
                    <a:pt x="0" y="482"/>
                    <a:pt x="13" y="532"/>
                  </a:cubicBezTo>
                  <a:cubicBezTo>
                    <a:pt x="24" y="602"/>
                    <a:pt x="54" y="666"/>
                    <a:pt x="99" y="720"/>
                  </a:cubicBezTo>
                  <a:lnTo>
                    <a:pt x="99" y="722"/>
                  </a:lnTo>
                  <a:cubicBezTo>
                    <a:pt x="117" y="752"/>
                    <a:pt x="144" y="776"/>
                    <a:pt x="174" y="793"/>
                  </a:cubicBezTo>
                  <a:cubicBezTo>
                    <a:pt x="214" y="825"/>
                    <a:pt x="261" y="848"/>
                    <a:pt x="312" y="857"/>
                  </a:cubicBezTo>
                  <a:cubicBezTo>
                    <a:pt x="319" y="860"/>
                    <a:pt x="327" y="862"/>
                    <a:pt x="334" y="863"/>
                  </a:cubicBezTo>
                  <a:cubicBezTo>
                    <a:pt x="375" y="871"/>
                    <a:pt x="415" y="874"/>
                    <a:pt x="456" y="875"/>
                  </a:cubicBezTo>
                  <a:cubicBezTo>
                    <a:pt x="497" y="872"/>
                    <a:pt x="538" y="866"/>
                    <a:pt x="578" y="857"/>
                  </a:cubicBezTo>
                  <a:cubicBezTo>
                    <a:pt x="587" y="856"/>
                    <a:pt x="595" y="853"/>
                    <a:pt x="602" y="851"/>
                  </a:cubicBezTo>
                  <a:cubicBezTo>
                    <a:pt x="642" y="837"/>
                    <a:pt x="681" y="819"/>
                    <a:pt x="718" y="799"/>
                  </a:cubicBezTo>
                  <a:cubicBezTo>
                    <a:pt x="725" y="795"/>
                    <a:pt x="732" y="791"/>
                    <a:pt x="738" y="785"/>
                  </a:cubicBezTo>
                  <a:cubicBezTo>
                    <a:pt x="756" y="773"/>
                    <a:pt x="774" y="758"/>
                    <a:pt x="791" y="744"/>
                  </a:cubicBezTo>
                  <a:cubicBezTo>
                    <a:pt x="881" y="703"/>
                    <a:pt x="949" y="628"/>
                    <a:pt x="978" y="534"/>
                  </a:cubicBezTo>
                  <a:cubicBezTo>
                    <a:pt x="1000" y="487"/>
                    <a:pt x="1010" y="436"/>
                    <a:pt x="1006" y="386"/>
                  </a:cubicBezTo>
                  <a:cubicBezTo>
                    <a:pt x="1001" y="351"/>
                    <a:pt x="995" y="317"/>
                    <a:pt x="990" y="284"/>
                  </a:cubicBezTo>
                  <a:cubicBezTo>
                    <a:pt x="970" y="215"/>
                    <a:pt x="931" y="153"/>
                    <a:pt x="879" y="105"/>
                  </a:cubicBezTo>
                  <a:lnTo>
                    <a:pt x="795" y="46"/>
                  </a:lnTo>
                  <a:cubicBezTo>
                    <a:pt x="739" y="16"/>
                    <a:pt x="675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0"/>
            <p:cNvSpPr/>
            <p:nvPr/>
          </p:nvSpPr>
          <p:spPr>
            <a:xfrm>
              <a:off x="4567325" y="1531450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70" y="1"/>
                  </a:moveTo>
                  <a:cubicBezTo>
                    <a:pt x="504" y="1"/>
                    <a:pt x="434" y="20"/>
                    <a:pt x="364" y="64"/>
                  </a:cubicBezTo>
                  <a:cubicBezTo>
                    <a:pt x="1" y="290"/>
                    <a:pt x="236" y="799"/>
                    <a:pt x="576" y="799"/>
                  </a:cubicBezTo>
                  <a:cubicBezTo>
                    <a:pt x="642" y="799"/>
                    <a:pt x="712" y="780"/>
                    <a:pt x="782" y="736"/>
                  </a:cubicBezTo>
                  <a:cubicBezTo>
                    <a:pt x="1144" y="509"/>
                    <a:pt x="910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0"/>
            <p:cNvSpPr/>
            <p:nvPr/>
          </p:nvSpPr>
          <p:spPr>
            <a:xfrm>
              <a:off x="4479375" y="1602325"/>
              <a:ext cx="31100" cy="27650"/>
            </a:xfrm>
            <a:custGeom>
              <a:avLst/>
              <a:gdLst/>
              <a:ahLst/>
              <a:cxnLst/>
              <a:rect l="l" t="t" r="r" b="b"/>
              <a:pathLst>
                <a:path w="1244" h="1106" extrusionOk="0">
                  <a:moveTo>
                    <a:pt x="455" y="1"/>
                  </a:moveTo>
                  <a:cubicBezTo>
                    <a:pt x="399" y="1"/>
                    <a:pt x="345" y="12"/>
                    <a:pt x="287" y="22"/>
                  </a:cubicBezTo>
                  <a:lnTo>
                    <a:pt x="190" y="65"/>
                  </a:lnTo>
                  <a:cubicBezTo>
                    <a:pt x="144" y="91"/>
                    <a:pt x="105" y="129"/>
                    <a:pt x="78" y="174"/>
                  </a:cubicBezTo>
                  <a:cubicBezTo>
                    <a:pt x="56" y="200"/>
                    <a:pt x="40" y="230"/>
                    <a:pt x="31" y="264"/>
                  </a:cubicBezTo>
                  <a:cubicBezTo>
                    <a:pt x="10" y="310"/>
                    <a:pt x="1" y="361"/>
                    <a:pt x="4" y="413"/>
                  </a:cubicBezTo>
                  <a:cubicBezTo>
                    <a:pt x="14" y="471"/>
                    <a:pt x="18" y="534"/>
                    <a:pt x="42" y="590"/>
                  </a:cubicBezTo>
                  <a:cubicBezTo>
                    <a:pt x="64" y="646"/>
                    <a:pt x="88" y="707"/>
                    <a:pt x="123" y="757"/>
                  </a:cubicBezTo>
                  <a:cubicBezTo>
                    <a:pt x="148" y="794"/>
                    <a:pt x="179" y="829"/>
                    <a:pt x="209" y="865"/>
                  </a:cubicBezTo>
                  <a:cubicBezTo>
                    <a:pt x="219" y="877"/>
                    <a:pt x="229" y="887"/>
                    <a:pt x="241" y="898"/>
                  </a:cubicBezTo>
                  <a:cubicBezTo>
                    <a:pt x="285" y="938"/>
                    <a:pt x="332" y="974"/>
                    <a:pt x="384" y="1005"/>
                  </a:cubicBezTo>
                  <a:cubicBezTo>
                    <a:pt x="435" y="1036"/>
                    <a:pt x="494" y="1055"/>
                    <a:pt x="551" y="1075"/>
                  </a:cubicBezTo>
                  <a:cubicBezTo>
                    <a:pt x="593" y="1088"/>
                    <a:pt x="636" y="1097"/>
                    <a:pt x="680" y="1099"/>
                  </a:cubicBezTo>
                  <a:cubicBezTo>
                    <a:pt x="708" y="1103"/>
                    <a:pt x="738" y="1106"/>
                    <a:pt x="766" y="1106"/>
                  </a:cubicBezTo>
                  <a:cubicBezTo>
                    <a:pt x="801" y="1102"/>
                    <a:pt x="837" y="1097"/>
                    <a:pt x="873" y="1089"/>
                  </a:cubicBezTo>
                  <a:cubicBezTo>
                    <a:pt x="875" y="1089"/>
                    <a:pt x="877" y="1088"/>
                    <a:pt x="879" y="1088"/>
                  </a:cubicBezTo>
                  <a:cubicBezTo>
                    <a:pt x="902" y="1081"/>
                    <a:pt x="923" y="1071"/>
                    <a:pt x="944" y="1061"/>
                  </a:cubicBezTo>
                  <a:cubicBezTo>
                    <a:pt x="970" y="1052"/>
                    <a:pt x="995" y="1039"/>
                    <a:pt x="1017" y="1024"/>
                  </a:cubicBezTo>
                  <a:cubicBezTo>
                    <a:pt x="1050" y="1000"/>
                    <a:pt x="1080" y="975"/>
                    <a:pt x="1109" y="947"/>
                  </a:cubicBezTo>
                  <a:cubicBezTo>
                    <a:pt x="1114" y="942"/>
                    <a:pt x="1118" y="937"/>
                    <a:pt x="1122" y="933"/>
                  </a:cubicBezTo>
                  <a:cubicBezTo>
                    <a:pt x="1146" y="902"/>
                    <a:pt x="1168" y="871"/>
                    <a:pt x="1188" y="839"/>
                  </a:cubicBezTo>
                  <a:cubicBezTo>
                    <a:pt x="1190" y="834"/>
                    <a:pt x="1192" y="829"/>
                    <a:pt x="1195" y="824"/>
                  </a:cubicBezTo>
                  <a:cubicBezTo>
                    <a:pt x="1211" y="790"/>
                    <a:pt x="1223" y="754"/>
                    <a:pt x="1232" y="718"/>
                  </a:cubicBezTo>
                  <a:cubicBezTo>
                    <a:pt x="1235" y="709"/>
                    <a:pt x="1243" y="624"/>
                    <a:pt x="1243" y="615"/>
                  </a:cubicBezTo>
                  <a:lnTo>
                    <a:pt x="1243" y="608"/>
                  </a:lnTo>
                  <a:cubicBezTo>
                    <a:pt x="1243" y="600"/>
                    <a:pt x="1228" y="511"/>
                    <a:pt x="1227" y="505"/>
                  </a:cubicBezTo>
                  <a:cubicBezTo>
                    <a:pt x="1220" y="479"/>
                    <a:pt x="1170" y="391"/>
                    <a:pt x="1172" y="391"/>
                  </a:cubicBezTo>
                  <a:lnTo>
                    <a:pt x="1172" y="391"/>
                  </a:lnTo>
                  <a:cubicBezTo>
                    <a:pt x="1173" y="391"/>
                    <a:pt x="1173" y="391"/>
                    <a:pt x="1173" y="391"/>
                  </a:cubicBezTo>
                  <a:cubicBezTo>
                    <a:pt x="1157" y="371"/>
                    <a:pt x="1118" y="323"/>
                    <a:pt x="1109" y="316"/>
                  </a:cubicBezTo>
                  <a:cubicBezTo>
                    <a:pt x="1095" y="304"/>
                    <a:pt x="1080" y="293"/>
                    <a:pt x="1064" y="283"/>
                  </a:cubicBezTo>
                  <a:cubicBezTo>
                    <a:pt x="1049" y="271"/>
                    <a:pt x="1039" y="265"/>
                    <a:pt x="1029" y="258"/>
                  </a:cubicBezTo>
                  <a:cubicBezTo>
                    <a:pt x="1019" y="243"/>
                    <a:pt x="1007" y="229"/>
                    <a:pt x="995" y="215"/>
                  </a:cubicBezTo>
                  <a:cubicBezTo>
                    <a:pt x="902" y="122"/>
                    <a:pt x="788" y="68"/>
                    <a:pt x="665" y="28"/>
                  </a:cubicBezTo>
                  <a:cubicBezTo>
                    <a:pt x="606" y="10"/>
                    <a:pt x="541" y="6"/>
                    <a:pt x="480" y="1"/>
                  </a:cubicBezTo>
                  <a:cubicBezTo>
                    <a:pt x="472" y="1"/>
                    <a:pt x="464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0"/>
            <p:cNvSpPr/>
            <p:nvPr/>
          </p:nvSpPr>
          <p:spPr>
            <a:xfrm>
              <a:off x="4508650" y="1612075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cubicBezTo>
                    <a:pt x="1" y="1"/>
                    <a:pt x="2" y="2"/>
                    <a:pt x="3" y="4"/>
                  </a:cubicBezTo>
                  <a:cubicBezTo>
                    <a:pt x="2" y="2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0"/>
            <p:cNvSpPr/>
            <p:nvPr/>
          </p:nvSpPr>
          <p:spPr>
            <a:xfrm>
              <a:off x="4508725" y="1612150"/>
              <a:ext cx="175" cy="275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0" y="1"/>
                  </a:moveTo>
                  <a:cubicBezTo>
                    <a:pt x="1" y="2"/>
                    <a:pt x="1" y="3"/>
                    <a:pt x="3" y="4"/>
                  </a:cubicBezTo>
                  <a:lnTo>
                    <a:pt x="3" y="4"/>
                  </a:lnTo>
                  <a:lnTo>
                    <a:pt x="0" y="1"/>
                  </a:lnTo>
                  <a:close/>
                  <a:moveTo>
                    <a:pt x="3" y="4"/>
                  </a:moveTo>
                  <a:lnTo>
                    <a:pt x="4" y="7"/>
                  </a:lnTo>
                  <a:cubicBezTo>
                    <a:pt x="5" y="7"/>
                    <a:pt x="5" y="7"/>
                    <a:pt x="5" y="8"/>
                  </a:cubicBezTo>
                  <a:lnTo>
                    <a:pt x="5" y="8"/>
                  </a:lnTo>
                  <a:cubicBezTo>
                    <a:pt x="4" y="6"/>
                    <a:pt x="3" y="5"/>
                    <a:pt x="3" y="4"/>
                  </a:cubicBezTo>
                  <a:close/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lnTo>
                    <a:pt x="5" y="8"/>
                  </a:lnTo>
                  <a:cubicBezTo>
                    <a:pt x="5" y="8"/>
                    <a:pt x="5" y="8"/>
                    <a:pt x="5" y="8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0"/>
            <p:cNvSpPr/>
            <p:nvPr/>
          </p:nvSpPr>
          <p:spPr>
            <a:xfrm>
              <a:off x="4498125" y="1689500"/>
              <a:ext cx="36650" cy="28975"/>
            </a:xfrm>
            <a:custGeom>
              <a:avLst/>
              <a:gdLst/>
              <a:ahLst/>
              <a:cxnLst/>
              <a:rect l="l" t="t" r="r" b="b"/>
              <a:pathLst>
                <a:path w="1466" h="1159" extrusionOk="0">
                  <a:moveTo>
                    <a:pt x="623" y="1"/>
                  </a:moveTo>
                  <a:cubicBezTo>
                    <a:pt x="559" y="1"/>
                    <a:pt x="495" y="9"/>
                    <a:pt x="433" y="24"/>
                  </a:cubicBezTo>
                  <a:cubicBezTo>
                    <a:pt x="375" y="37"/>
                    <a:pt x="321" y="65"/>
                    <a:pt x="270" y="91"/>
                  </a:cubicBezTo>
                  <a:cubicBezTo>
                    <a:pt x="218" y="117"/>
                    <a:pt x="172" y="161"/>
                    <a:pt x="128" y="198"/>
                  </a:cubicBezTo>
                  <a:cubicBezTo>
                    <a:pt x="34" y="300"/>
                    <a:pt x="1" y="444"/>
                    <a:pt x="39" y="578"/>
                  </a:cubicBezTo>
                  <a:cubicBezTo>
                    <a:pt x="82" y="702"/>
                    <a:pt x="151" y="816"/>
                    <a:pt x="243" y="909"/>
                  </a:cubicBezTo>
                  <a:cubicBezTo>
                    <a:pt x="288" y="956"/>
                    <a:pt x="345" y="993"/>
                    <a:pt x="398" y="1029"/>
                  </a:cubicBezTo>
                  <a:cubicBezTo>
                    <a:pt x="425" y="1047"/>
                    <a:pt x="453" y="1062"/>
                    <a:pt x="484" y="1075"/>
                  </a:cubicBezTo>
                  <a:cubicBezTo>
                    <a:pt x="600" y="1128"/>
                    <a:pt x="726" y="1156"/>
                    <a:pt x="854" y="1158"/>
                  </a:cubicBezTo>
                  <a:cubicBezTo>
                    <a:pt x="859" y="1159"/>
                    <a:pt x="864" y="1159"/>
                    <a:pt x="868" y="1159"/>
                  </a:cubicBezTo>
                  <a:cubicBezTo>
                    <a:pt x="928" y="1159"/>
                    <a:pt x="987" y="1147"/>
                    <a:pt x="1044" y="1136"/>
                  </a:cubicBezTo>
                  <a:cubicBezTo>
                    <a:pt x="1110" y="1122"/>
                    <a:pt x="1170" y="1090"/>
                    <a:pt x="1230" y="1063"/>
                  </a:cubicBezTo>
                  <a:cubicBezTo>
                    <a:pt x="1411" y="943"/>
                    <a:pt x="1466" y="704"/>
                    <a:pt x="1357" y="518"/>
                  </a:cubicBezTo>
                  <a:cubicBezTo>
                    <a:pt x="1336" y="488"/>
                    <a:pt x="1313" y="463"/>
                    <a:pt x="1287" y="439"/>
                  </a:cubicBezTo>
                  <a:cubicBezTo>
                    <a:pt x="1278" y="404"/>
                    <a:pt x="1265" y="371"/>
                    <a:pt x="1246" y="339"/>
                  </a:cubicBezTo>
                  <a:cubicBezTo>
                    <a:pt x="1240" y="329"/>
                    <a:pt x="1233" y="319"/>
                    <a:pt x="1226" y="309"/>
                  </a:cubicBezTo>
                  <a:cubicBezTo>
                    <a:pt x="1199" y="272"/>
                    <a:pt x="1170" y="238"/>
                    <a:pt x="1138" y="204"/>
                  </a:cubicBezTo>
                  <a:cubicBezTo>
                    <a:pt x="1098" y="163"/>
                    <a:pt x="1048" y="131"/>
                    <a:pt x="1000" y="101"/>
                  </a:cubicBezTo>
                  <a:cubicBezTo>
                    <a:pt x="965" y="80"/>
                    <a:pt x="928" y="63"/>
                    <a:pt x="889" y="51"/>
                  </a:cubicBezTo>
                  <a:cubicBezTo>
                    <a:pt x="851" y="35"/>
                    <a:pt x="810" y="22"/>
                    <a:pt x="769" y="14"/>
                  </a:cubicBezTo>
                  <a:cubicBezTo>
                    <a:pt x="721" y="5"/>
                    <a:pt x="672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0"/>
            <p:cNvSpPr/>
            <p:nvPr/>
          </p:nvSpPr>
          <p:spPr>
            <a:xfrm>
              <a:off x="4463925" y="1406125"/>
              <a:ext cx="39450" cy="29900"/>
            </a:xfrm>
            <a:custGeom>
              <a:avLst/>
              <a:gdLst/>
              <a:ahLst/>
              <a:cxnLst/>
              <a:rect l="l" t="t" r="r" b="b"/>
              <a:pathLst>
                <a:path w="1578" h="1196" extrusionOk="0">
                  <a:moveTo>
                    <a:pt x="389" y="1"/>
                  </a:moveTo>
                  <a:cubicBezTo>
                    <a:pt x="258" y="1"/>
                    <a:pt x="127" y="103"/>
                    <a:pt x="68" y="213"/>
                  </a:cubicBezTo>
                  <a:cubicBezTo>
                    <a:pt x="1" y="340"/>
                    <a:pt x="13" y="485"/>
                    <a:pt x="83" y="607"/>
                  </a:cubicBezTo>
                  <a:cubicBezTo>
                    <a:pt x="284" y="960"/>
                    <a:pt x="695" y="1196"/>
                    <a:pt x="1102" y="1196"/>
                  </a:cubicBezTo>
                  <a:cubicBezTo>
                    <a:pt x="1130" y="1196"/>
                    <a:pt x="1159" y="1195"/>
                    <a:pt x="1187" y="1192"/>
                  </a:cubicBezTo>
                  <a:cubicBezTo>
                    <a:pt x="1316" y="1181"/>
                    <a:pt x="1422" y="1130"/>
                    <a:pt x="1496" y="1023"/>
                  </a:cubicBezTo>
                  <a:cubicBezTo>
                    <a:pt x="1530" y="984"/>
                    <a:pt x="1551" y="936"/>
                    <a:pt x="1561" y="885"/>
                  </a:cubicBezTo>
                  <a:cubicBezTo>
                    <a:pt x="1577" y="818"/>
                    <a:pt x="1575" y="749"/>
                    <a:pt x="1555" y="683"/>
                  </a:cubicBezTo>
                  <a:cubicBezTo>
                    <a:pt x="1547" y="635"/>
                    <a:pt x="1538" y="585"/>
                    <a:pt x="1530" y="536"/>
                  </a:cubicBezTo>
                  <a:cubicBezTo>
                    <a:pt x="1513" y="441"/>
                    <a:pt x="1416" y="341"/>
                    <a:pt x="1335" y="299"/>
                  </a:cubicBezTo>
                  <a:cubicBezTo>
                    <a:pt x="1275" y="268"/>
                    <a:pt x="1210" y="253"/>
                    <a:pt x="1143" y="253"/>
                  </a:cubicBezTo>
                  <a:cubicBezTo>
                    <a:pt x="1131" y="253"/>
                    <a:pt x="1119" y="253"/>
                    <a:pt x="1107" y="254"/>
                  </a:cubicBezTo>
                  <a:cubicBezTo>
                    <a:pt x="1039" y="201"/>
                    <a:pt x="966" y="156"/>
                    <a:pt x="887" y="119"/>
                  </a:cubicBezTo>
                  <a:cubicBezTo>
                    <a:pt x="812" y="85"/>
                    <a:pt x="735" y="57"/>
                    <a:pt x="657" y="36"/>
                  </a:cubicBezTo>
                  <a:cubicBezTo>
                    <a:pt x="574" y="17"/>
                    <a:pt x="491" y="6"/>
                    <a:pt x="407" y="2"/>
                  </a:cubicBezTo>
                  <a:cubicBezTo>
                    <a:pt x="401" y="1"/>
                    <a:pt x="395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0"/>
            <p:cNvSpPr/>
            <p:nvPr/>
          </p:nvSpPr>
          <p:spPr>
            <a:xfrm>
              <a:off x="4478050" y="1317300"/>
              <a:ext cx="36075" cy="28225"/>
            </a:xfrm>
            <a:custGeom>
              <a:avLst/>
              <a:gdLst/>
              <a:ahLst/>
              <a:cxnLst/>
              <a:rect l="l" t="t" r="r" b="b"/>
              <a:pathLst>
                <a:path w="1443" h="1129" extrusionOk="0">
                  <a:moveTo>
                    <a:pt x="737" y="0"/>
                  </a:moveTo>
                  <a:cubicBezTo>
                    <a:pt x="716" y="0"/>
                    <a:pt x="696" y="1"/>
                    <a:pt x="675" y="3"/>
                  </a:cubicBezTo>
                  <a:cubicBezTo>
                    <a:pt x="592" y="9"/>
                    <a:pt x="511" y="24"/>
                    <a:pt x="432" y="48"/>
                  </a:cubicBezTo>
                  <a:cubicBezTo>
                    <a:pt x="377" y="66"/>
                    <a:pt x="324" y="88"/>
                    <a:pt x="272" y="115"/>
                  </a:cubicBezTo>
                  <a:cubicBezTo>
                    <a:pt x="190" y="158"/>
                    <a:pt x="126" y="232"/>
                    <a:pt x="80" y="310"/>
                  </a:cubicBezTo>
                  <a:cubicBezTo>
                    <a:pt x="14" y="420"/>
                    <a:pt x="1" y="572"/>
                    <a:pt x="43" y="693"/>
                  </a:cubicBezTo>
                  <a:cubicBezTo>
                    <a:pt x="58" y="743"/>
                    <a:pt x="82" y="791"/>
                    <a:pt x="112" y="833"/>
                  </a:cubicBezTo>
                  <a:cubicBezTo>
                    <a:pt x="147" y="876"/>
                    <a:pt x="179" y="921"/>
                    <a:pt x="222" y="955"/>
                  </a:cubicBezTo>
                  <a:cubicBezTo>
                    <a:pt x="262" y="987"/>
                    <a:pt x="304" y="1016"/>
                    <a:pt x="350" y="1040"/>
                  </a:cubicBezTo>
                  <a:cubicBezTo>
                    <a:pt x="399" y="1064"/>
                    <a:pt x="451" y="1082"/>
                    <a:pt x="504" y="1097"/>
                  </a:cubicBezTo>
                  <a:cubicBezTo>
                    <a:pt x="583" y="1117"/>
                    <a:pt x="664" y="1128"/>
                    <a:pt x="746" y="1129"/>
                  </a:cubicBezTo>
                  <a:cubicBezTo>
                    <a:pt x="833" y="1129"/>
                    <a:pt x="920" y="1118"/>
                    <a:pt x="1005" y="1095"/>
                  </a:cubicBezTo>
                  <a:cubicBezTo>
                    <a:pt x="1093" y="1073"/>
                    <a:pt x="1177" y="1037"/>
                    <a:pt x="1256" y="990"/>
                  </a:cubicBezTo>
                  <a:cubicBezTo>
                    <a:pt x="1342" y="931"/>
                    <a:pt x="1403" y="845"/>
                    <a:pt x="1431" y="744"/>
                  </a:cubicBezTo>
                  <a:cubicBezTo>
                    <a:pt x="1435" y="711"/>
                    <a:pt x="1438" y="676"/>
                    <a:pt x="1442" y="643"/>
                  </a:cubicBezTo>
                  <a:cubicBezTo>
                    <a:pt x="1440" y="572"/>
                    <a:pt x="1418" y="504"/>
                    <a:pt x="1382" y="445"/>
                  </a:cubicBezTo>
                  <a:lnTo>
                    <a:pt x="1374" y="432"/>
                  </a:lnTo>
                  <a:cubicBezTo>
                    <a:pt x="1376" y="358"/>
                    <a:pt x="1357" y="287"/>
                    <a:pt x="1317" y="225"/>
                  </a:cubicBezTo>
                  <a:cubicBezTo>
                    <a:pt x="1294" y="198"/>
                    <a:pt x="1271" y="171"/>
                    <a:pt x="1250" y="144"/>
                  </a:cubicBezTo>
                  <a:cubicBezTo>
                    <a:pt x="1199" y="98"/>
                    <a:pt x="1137" y="64"/>
                    <a:pt x="1070" y="49"/>
                  </a:cubicBezTo>
                  <a:cubicBezTo>
                    <a:pt x="1023" y="33"/>
                    <a:pt x="973" y="21"/>
                    <a:pt x="923" y="15"/>
                  </a:cubicBezTo>
                  <a:cubicBezTo>
                    <a:pt x="861" y="7"/>
                    <a:pt x="799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0"/>
            <p:cNvSpPr/>
            <p:nvPr/>
          </p:nvSpPr>
          <p:spPr>
            <a:xfrm>
              <a:off x="4490250" y="1243325"/>
              <a:ext cx="34525" cy="25375"/>
            </a:xfrm>
            <a:custGeom>
              <a:avLst/>
              <a:gdLst/>
              <a:ahLst/>
              <a:cxnLst/>
              <a:rect l="l" t="t" r="r" b="b"/>
              <a:pathLst>
                <a:path w="1381" h="1015" extrusionOk="0">
                  <a:moveTo>
                    <a:pt x="925" y="0"/>
                  </a:moveTo>
                  <a:cubicBezTo>
                    <a:pt x="874" y="0"/>
                    <a:pt x="823" y="9"/>
                    <a:pt x="775" y="27"/>
                  </a:cubicBezTo>
                  <a:cubicBezTo>
                    <a:pt x="646" y="36"/>
                    <a:pt x="519" y="44"/>
                    <a:pt x="390" y="54"/>
                  </a:cubicBezTo>
                  <a:cubicBezTo>
                    <a:pt x="320" y="55"/>
                    <a:pt x="252" y="77"/>
                    <a:pt x="191" y="114"/>
                  </a:cubicBezTo>
                  <a:cubicBezTo>
                    <a:pt x="106" y="172"/>
                    <a:pt x="43" y="260"/>
                    <a:pt x="15" y="360"/>
                  </a:cubicBezTo>
                  <a:cubicBezTo>
                    <a:pt x="0" y="427"/>
                    <a:pt x="1" y="497"/>
                    <a:pt x="22" y="563"/>
                  </a:cubicBezTo>
                  <a:cubicBezTo>
                    <a:pt x="39" y="610"/>
                    <a:pt x="61" y="655"/>
                    <a:pt x="85" y="698"/>
                  </a:cubicBezTo>
                  <a:cubicBezTo>
                    <a:pt x="112" y="738"/>
                    <a:pt x="143" y="776"/>
                    <a:pt x="176" y="811"/>
                  </a:cubicBezTo>
                  <a:cubicBezTo>
                    <a:pt x="218" y="859"/>
                    <a:pt x="277" y="897"/>
                    <a:pt x="330" y="928"/>
                  </a:cubicBezTo>
                  <a:cubicBezTo>
                    <a:pt x="385" y="960"/>
                    <a:pt x="443" y="983"/>
                    <a:pt x="506" y="996"/>
                  </a:cubicBezTo>
                  <a:cubicBezTo>
                    <a:pt x="550" y="1006"/>
                    <a:pt x="595" y="1012"/>
                    <a:pt x="642" y="1013"/>
                  </a:cubicBezTo>
                  <a:cubicBezTo>
                    <a:pt x="651" y="1014"/>
                    <a:pt x="659" y="1014"/>
                    <a:pt x="667" y="1014"/>
                  </a:cubicBezTo>
                  <a:cubicBezTo>
                    <a:pt x="676" y="1014"/>
                    <a:pt x="684" y="1014"/>
                    <a:pt x="693" y="1013"/>
                  </a:cubicBezTo>
                  <a:cubicBezTo>
                    <a:pt x="740" y="1009"/>
                    <a:pt x="787" y="1001"/>
                    <a:pt x="833" y="990"/>
                  </a:cubicBezTo>
                  <a:cubicBezTo>
                    <a:pt x="880" y="975"/>
                    <a:pt x="925" y="955"/>
                    <a:pt x="968" y="933"/>
                  </a:cubicBezTo>
                  <a:cubicBezTo>
                    <a:pt x="1027" y="906"/>
                    <a:pt x="1076" y="860"/>
                    <a:pt x="1124" y="818"/>
                  </a:cubicBezTo>
                  <a:cubicBezTo>
                    <a:pt x="1148" y="797"/>
                    <a:pt x="1168" y="772"/>
                    <a:pt x="1188" y="746"/>
                  </a:cubicBezTo>
                  <a:cubicBezTo>
                    <a:pt x="1220" y="727"/>
                    <a:pt x="1250" y="705"/>
                    <a:pt x="1276" y="678"/>
                  </a:cubicBezTo>
                  <a:cubicBezTo>
                    <a:pt x="1343" y="599"/>
                    <a:pt x="1380" y="500"/>
                    <a:pt x="1381" y="398"/>
                  </a:cubicBezTo>
                  <a:cubicBezTo>
                    <a:pt x="1373" y="294"/>
                    <a:pt x="1336" y="186"/>
                    <a:pt x="1253" y="118"/>
                  </a:cubicBezTo>
                  <a:cubicBezTo>
                    <a:pt x="1192" y="63"/>
                    <a:pt x="1115" y="28"/>
                    <a:pt x="1034" y="16"/>
                  </a:cubicBezTo>
                  <a:cubicBezTo>
                    <a:pt x="1027" y="13"/>
                    <a:pt x="1019" y="11"/>
                    <a:pt x="1011" y="9"/>
                  </a:cubicBezTo>
                  <a:cubicBezTo>
                    <a:pt x="983" y="3"/>
                    <a:pt x="954" y="0"/>
                    <a:pt x="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0"/>
            <p:cNvSpPr/>
            <p:nvPr/>
          </p:nvSpPr>
          <p:spPr>
            <a:xfrm>
              <a:off x="4437250" y="1262575"/>
              <a:ext cx="20900" cy="20725"/>
            </a:xfrm>
            <a:custGeom>
              <a:avLst/>
              <a:gdLst/>
              <a:ahLst/>
              <a:cxnLst/>
              <a:rect l="l" t="t" r="r" b="b"/>
              <a:pathLst>
                <a:path w="836" h="829" extrusionOk="0">
                  <a:moveTo>
                    <a:pt x="433" y="1"/>
                  </a:moveTo>
                  <a:cubicBezTo>
                    <a:pt x="355" y="1"/>
                    <a:pt x="277" y="25"/>
                    <a:pt x="211" y="74"/>
                  </a:cubicBezTo>
                  <a:cubicBezTo>
                    <a:pt x="172" y="95"/>
                    <a:pt x="136" y="121"/>
                    <a:pt x="106" y="152"/>
                  </a:cubicBezTo>
                  <a:cubicBezTo>
                    <a:pt x="87" y="180"/>
                    <a:pt x="66" y="208"/>
                    <a:pt x="47" y="236"/>
                  </a:cubicBezTo>
                  <a:cubicBezTo>
                    <a:pt x="15" y="297"/>
                    <a:pt x="0" y="364"/>
                    <a:pt x="1" y="432"/>
                  </a:cubicBezTo>
                  <a:cubicBezTo>
                    <a:pt x="1" y="433"/>
                    <a:pt x="1" y="433"/>
                    <a:pt x="1" y="434"/>
                  </a:cubicBezTo>
                  <a:lnTo>
                    <a:pt x="1" y="435"/>
                  </a:lnTo>
                  <a:cubicBezTo>
                    <a:pt x="1" y="436"/>
                    <a:pt x="17" y="535"/>
                    <a:pt x="17" y="537"/>
                  </a:cubicBezTo>
                  <a:lnTo>
                    <a:pt x="17" y="538"/>
                  </a:lnTo>
                  <a:cubicBezTo>
                    <a:pt x="17" y="538"/>
                    <a:pt x="17" y="539"/>
                    <a:pt x="17" y="540"/>
                  </a:cubicBezTo>
                  <a:cubicBezTo>
                    <a:pt x="30" y="573"/>
                    <a:pt x="44" y="606"/>
                    <a:pt x="62" y="638"/>
                  </a:cubicBezTo>
                  <a:cubicBezTo>
                    <a:pt x="69" y="638"/>
                    <a:pt x="69" y="639"/>
                    <a:pt x="69" y="639"/>
                  </a:cubicBezTo>
                  <a:cubicBezTo>
                    <a:pt x="70" y="640"/>
                    <a:pt x="136" y="720"/>
                    <a:pt x="137" y="721"/>
                  </a:cubicBezTo>
                  <a:cubicBezTo>
                    <a:pt x="162" y="746"/>
                    <a:pt x="191" y="767"/>
                    <a:pt x="224" y="782"/>
                  </a:cubicBezTo>
                  <a:lnTo>
                    <a:pt x="319" y="817"/>
                  </a:lnTo>
                  <a:lnTo>
                    <a:pt x="321" y="817"/>
                  </a:lnTo>
                  <a:cubicBezTo>
                    <a:pt x="321" y="817"/>
                    <a:pt x="421" y="828"/>
                    <a:pt x="423" y="828"/>
                  </a:cubicBezTo>
                  <a:lnTo>
                    <a:pt x="424" y="828"/>
                  </a:lnTo>
                  <a:cubicBezTo>
                    <a:pt x="459" y="825"/>
                    <a:pt x="494" y="820"/>
                    <a:pt x="530" y="811"/>
                  </a:cubicBezTo>
                  <a:cubicBezTo>
                    <a:pt x="531" y="811"/>
                    <a:pt x="532" y="811"/>
                    <a:pt x="533" y="810"/>
                  </a:cubicBezTo>
                  <a:cubicBezTo>
                    <a:pt x="567" y="797"/>
                    <a:pt x="601" y="782"/>
                    <a:pt x="633" y="765"/>
                  </a:cubicBezTo>
                  <a:lnTo>
                    <a:pt x="638" y="763"/>
                  </a:lnTo>
                  <a:cubicBezTo>
                    <a:pt x="639" y="762"/>
                    <a:pt x="640" y="761"/>
                    <a:pt x="641" y="760"/>
                  </a:cubicBezTo>
                  <a:cubicBezTo>
                    <a:pt x="642" y="760"/>
                    <a:pt x="642" y="759"/>
                    <a:pt x="643" y="759"/>
                  </a:cubicBezTo>
                  <a:cubicBezTo>
                    <a:pt x="653" y="750"/>
                    <a:pt x="715" y="700"/>
                    <a:pt x="725" y="691"/>
                  </a:cubicBezTo>
                  <a:cubicBezTo>
                    <a:pt x="726" y="690"/>
                    <a:pt x="727" y="689"/>
                    <a:pt x="728" y="688"/>
                  </a:cubicBezTo>
                  <a:lnTo>
                    <a:pt x="729" y="687"/>
                  </a:lnTo>
                  <a:cubicBezTo>
                    <a:pt x="732" y="682"/>
                    <a:pt x="786" y="606"/>
                    <a:pt x="788" y="602"/>
                  </a:cubicBezTo>
                  <a:cubicBezTo>
                    <a:pt x="788" y="602"/>
                    <a:pt x="788" y="601"/>
                    <a:pt x="788" y="601"/>
                  </a:cubicBezTo>
                  <a:cubicBezTo>
                    <a:pt x="789" y="600"/>
                    <a:pt x="790" y="599"/>
                    <a:pt x="790" y="598"/>
                  </a:cubicBezTo>
                  <a:cubicBezTo>
                    <a:pt x="791" y="595"/>
                    <a:pt x="825" y="506"/>
                    <a:pt x="826" y="503"/>
                  </a:cubicBezTo>
                  <a:lnTo>
                    <a:pt x="826" y="502"/>
                  </a:lnTo>
                  <a:lnTo>
                    <a:pt x="826" y="500"/>
                  </a:lnTo>
                  <a:cubicBezTo>
                    <a:pt x="826" y="499"/>
                    <a:pt x="835" y="400"/>
                    <a:pt x="835" y="399"/>
                  </a:cubicBezTo>
                  <a:lnTo>
                    <a:pt x="835" y="398"/>
                  </a:lnTo>
                  <a:cubicBezTo>
                    <a:pt x="834" y="364"/>
                    <a:pt x="828" y="329"/>
                    <a:pt x="819" y="296"/>
                  </a:cubicBezTo>
                  <a:cubicBezTo>
                    <a:pt x="809" y="260"/>
                    <a:pt x="794" y="226"/>
                    <a:pt x="775" y="195"/>
                  </a:cubicBezTo>
                  <a:cubicBezTo>
                    <a:pt x="755" y="164"/>
                    <a:pt x="732" y="135"/>
                    <a:pt x="705" y="111"/>
                  </a:cubicBezTo>
                  <a:cubicBezTo>
                    <a:pt x="678" y="88"/>
                    <a:pt x="648" y="69"/>
                    <a:pt x="618" y="50"/>
                  </a:cubicBezTo>
                  <a:cubicBezTo>
                    <a:pt x="618" y="49"/>
                    <a:pt x="617" y="49"/>
                    <a:pt x="616" y="48"/>
                  </a:cubicBezTo>
                  <a:cubicBezTo>
                    <a:pt x="559" y="16"/>
                    <a:pt x="496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0"/>
            <p:cNvSpPr/>
            <p:nvPr/>
          </p:nvSpPr>
          <p:spPr>
            <a:xfrm>
              <a:off x="4414825" y="1360850"/>
              <a:ext cx="22725" cy="20550"/>
            </a:xfrm>
            <a:custGeom>
              <a:avLst/>
              <a:gdLst/>
              <a:ahLst/>
              <a:cxnLst/>
              <a:rect l="l" t="t" r="r" b="b"/>
              <a:pathLst>
                <a:path w="909" h="822" extrusionOk="0">
                  <a:moveTo>
                    <a:pt x="452" y="1"/>
                  </a:moveTo>
                  <a:cubicBezTo>
                    <a:pt x="382" y="3"/>
                    <a:pt x="314" y="23"/>
                    <a:pt x="254" y="60"/>
                  </a:cubicBezTo>
                  <a:lnTo>
                    <a:pt x="207" y="89"/>
                  </a:lnTo>
                  <a:cubicBezTo>
                    <a:pt x="161" y="115"/>
                    <a:pt x="122" y="153"/>
                    <a:pt x="95" y="199"/>
                  </a:cubicBezTo>
                  <a:cubicBezTo>
                    <a:pt x="7" y="329"/>
                    <a:pt x="0" y="499"/>
                    <a:pt x="80" y="635"/>
                  </a:cubicBezTo>
                  <a:cubicBezTo>
                    <a:pt x="103" y="662"/>
                    <a:pt x="126" y="690"/>
                    <a:pt x="147" y="717"/>
                  </a:cubicBezTo>
                  <a:cubicBezTo>
                    <a:pt x="198" y="763"/>
                    <a:pt x="260" y="796"/>
                    <a:pt x="327" y="812"/>
                  </a:cubicBezTo>
                  <a:lnTo>
                    <a:pt x="427" y="822"/>
                  </a:lnTo>
                  <a:cubicBezTo>
                    <a:pt x="497" y="820"/>
                    <a:pt x="566" y="799"/>
                    <a:pt x="626" y="762"/>
                  </a:cubicBezTo>
                  <a:lnTo>
                    <a:pt x="672" y="732"/>
                  </a:lnTo>
                  <a:cubicBezTo>
                    <a:pt x="853" y="613"/>
                    <a:pt x="909" y="373"/>
                    <a:pt x="799" y="187"/>
                  </a:cubicBezTo>
                  <a:cubicBezTo>
                    <a:pt x="777" y="160"/>
                    <a:pt x="754" y="133"/>
                    <a:pt x="732" y="105"/>
                  </a:cubicBezTo>
                  <a:cubicBezTo>
                    <a:pt x="681" y="59"/>
                    <a:pt x="619" y="26"/>
                    <a:pt x="553" y="10"/>
                  </a:cubicBezTo>
                  <a:cubicBezTo>
                    <a:pt x="519" y="7"/>
                    <a:pt x="485" y="4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0"/>
            <p:cNvSpPr/>
            <p:nvPr/>
          </p:nvSpPr>
          <p:spPr>
            <a:xfrm>
              <a:off x="4416275" y="1452550"/>
              <a:ext cx="23625" cy="20675"/>
            </a:xfrm>
            <a:custGeom>
              <a:avLst/>
              <a:gdLst/>
              <a:ahLst/>
              <a:cxnLst/>
              <a:rect l="l" t="t" r="r" b="b"/>
              <a:pathLst>
                <a:path w="945" h="827" extrusionOk="0">
                  <a:moveTo>
                    <a:pt x="408" y="1"/>
                  </a:moveTo>
                  <a:cubicBezTo>
                    <a:pt x="384" y="1"/>
                    <a:pt x="359" y="4"/>
                    <a:pt x="336" y="10"/>
                  </a:cubicBezTo>
                  <a:cubicBezTo>
                    <a:pt x="178" y="38"/>
                    <a:pt x="51" y="153"/>
                    <a:pt x="11" y="308"/>
                  </a:cubicBezTo>
                  <a:cubicBezTo>
                    <a:pt x="8" y="341"/>
                    <a:pt x="4" y="376"/>
                    <a:pt x="1" y="409"/>
                  </a:cubicBezTo>
                  <a:cubicBezTo>
                    <a:pt x="3" y="478"/>
                    <a:pt x="23" y="548"/>
                    <a:pt x="61" y="607"/>
                  </a:cubicBezTo>
                  <a:lnTo>
                    <a:pt x="128" y="688"/>
                  </a:lnTo>
                  <a:cubicBezTo>
                    <a:pt x="179" y="735"/>
                    <a:pt x="240" y="767"/>
                    <a:pt x="307" y="782"/>
                  </a:cubicBezTo>
                  <a:lnTo>
                    <a:pt x="460" y="818"/>
                  </a:lnTo>
                  <a:cubicBezTo>
                    <a:pt x="487" y="823"/>
                    <a:pt x="515" y="826"/>
                    <a:pt x="542" y="826"/>
                  </a:cubicBezTo>
                  <a:cubicBezTo>
                    <a:pt x="723" y="826"/>
                    <a:pt x="888" y="704"/>
                    <a:pt x="935" y="522"/>
                  </a:cubicBezTo>
                  <a:cubicBezTo>
                    <a:pt x="938" y="488"/>
                    <a:pt x="942" y="455"/>
                    <a:pt x="945" y="421"/>
                  </a:cubicBezTo>
                  <a:cubicBezTo>
                    <a:pt x="944" y="351"/>
                    <a:pt x="922" y="283"/>
                    <a:pt x="886" y="222"/>
                  </a:cubicBezTo>
                  <a:cubicBezTo>
                    <a:pt x="863" y="195"/>
                    <a:pt x="840" y="168"/>
                    <a:pt x="819" y="141"/>
                  </a:cubicBezTo>
                  <a:cubicBezTo>
                    <a:pt x="768" y="95"/>
                    <a:pt x="706" y="62"/>
                    <a:pt x="639" y="47"/>
                  </a:cubicBezTo>
                  <a:cubicBezTo>
                    <a:pt x="588" y="35"/>
                    <a:pt x="538" y="24"/>
                    <a:pt x="487" y="12"/>
                  </a:cubicBezTo>
                  <a:cubicBezTo>
                    <a:pt x="461" y="4"/>
                    <a:pt x="434" y="1"/>
                    <a:pt x="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0"/>
            <p:cNvSpPr/>
            <p:nvPr/>
          </p:nvSpPr>
          <p:spPr>
            <a:xfrm>
              <a:off x="4421725" y="1533350"/>
              <a:ext cx="29125" cy="26175"/>
            </a:xfrm>
            <a:custGeom>
              <a:avLst/>
              <a:gdLst/>
              <a:ahLst/>
              <a:cxnLst/>
              <a:rect l="l" t="t" r="r" b="b"/>
              <a:pathLst>
                <a:path w="1165" h="1047" extrusionOk="0">
                  <a:moveTo>
                    <a:pt x="490" y="1"/>
                  </a:moveTo>
                  <a:cubicBezTo>
                    <a:pt x="473" y="1"/>
                    <a:pt x="455" y="2"/>
                    <a:pt x="437" y="5"/>
                  </a:cubicBezTo>
                  <a:cubicBezTo>
                    <a:pt x="388" y="10"/>
                    <a:pt x="338" y="19"/>
                    <a:pt x="290" y="32"/>
                  </a:cubicBezTo>
                  <a:cubicBezTo>
                    <a:pt x="238" y="45"/>
                    <a:pt x="190" y="72"/>
                    <a:pt x="152" y="110"/>
                  </a:cubicBezTo>
                  <a:cubicBezTo>
                    <a:pt x="109" y="139"/>
                    <a:pt x="74" y="180"/>
                    <a:pt x="52" y="228"/>
                  </a:cubicBezTo>
                  <a:lnTo>
                    <a:pt x="17" y="322"/>
                  </a:lnTo>
                  <a:cubicBezTo>
                    <a:pt x="1" y="389"/>
                    <a:pt x="3" y="458"/>
                    <a:pt x="22" y="524"/>
                  </a:cubicBezTo>
                  <a:cubicBezTo>
                    <a:pt x="30" y="547"/>
                    <a:pt x="38" y="570"/>
                    <a:pt x="47" y="593"/>
                  </a:cubicBezTo>
                  <a:cubicBezTo>
                    <a:pt x="57" y="619"/>
                    <a:pt x="69" y="645"/>
                    <a:pt x="81" y="670"/>
                  </a:cubicBezTo>
                  <a:cubicBezTo>
                    <a:pt x="93" y="695"/>
                    <a:pt x="102" y="721"/>
                    <a:pt x="116" y="745"/>
                  </a:cubicBezTo>
                  <a:cubicBezTo>
                    <a:pt x="145" y="796"/>
                    <a:pt x="185" y="840"/>
                    <a:pt x="221" y="881"/>
                  </a:cubicBezTo>
                  <a:cubicBezTo>
                    <a:pt x="229" y="890"/>
                    <a:pt x="236" y="896"/>
                    <a:pt x="244" y="903"/>
                  </a:cubicBezTo>
                  <a:cubicBezTo>
                    <a:pt x="260" y="917"/>
                    <a:pt x="280" y="929"/>
                    <a:pt x="296" y="940"/>
                  </a:cubicBezTo>
                  <a:cubicBezTo>
                    <a:pt x="312" y="952"/>
                    <a:pt x="329" y="966"/>
                    <a:pt x="348" y="976"/>
                  </a:cubicBezTo>
                  <a:cubicBezTo>
                    <a:pt x="355" y="981"/>
                    <a:pt x="363" y="984"/>
                    <a:pt x="371" y="987"/>
                  </a:cubicBezTo>
                  <a:cubicBezTo>
                    <a:pt x="404" y="1001"/>
                    <a:pt x="441" y="1014"/>
                    <a:pt x="475" y="1026"/>
                  </a:cubicBezTo>
                  <a:cubicBezTo>
                    <a:pt x="480" y="1028"/>
                    <a:pt x="484" y="1029"/>
                    <a:pt x="488" y="1030"/>
                  </a:cubicBezTo>
                  <a:cubicBezTo>
                    <a:pt x="529" y="1041"/>
                    <a:pt x="571" y="1046"/>
                    <a:pt x="614" y="1046"/>
                  </a:cubicBezTo>
                  <a:cubicBezTo>
                    <a:pt x="622" y="1046"/>
                    <a:pt x="630" y="1046"/>
                    <a:pt x="638" y="1046"/>
                  </a:cubicBezTo>
                  <a:cubicBezTo>
                    <a:pt x="775" y="1038"/>
                    <a:pt x="908" y="984"/>
                    <a:pt x="1000" y="880"/>
                  </a:cubicBezTo>
                  <a:cubicBezTo>
                    <a:pt x="1036" y="843"/>
                    <a:pt x="1063" y="799"/>
                    <a:pt x="1076" y="749"/>
                  </a:cubicBezTo>
                  <a:cubicBezTo>
                    <a:pt x="1090" y="730"/>
                    <a:pt x="1104" y="711"/>
                    <a:pt x="1118" y="691"/>
                  </a:cubicBezTo>
                  <a:cubicBezTo>
                    <a:pt x="1149" y="631"/>
                    <a:pt x="1165" y="563"/>
                    <a:pt x="1164" y="494"/>
                  </a:cubicBezTo>
                  <a:cubicBezTo>
                    <a:pt x="1158" y="461"/>
                    <a:pt x="1153" y="427"/>
                    <a:pt x="1147" y="394"/>
                  </a:cubicBezTo>
                  <a:cubicBezTo>
                    <a:pt x="1127" y="325"/>
                    <a:pt x="1088" y="263"/>
                    <a:pt x="1036" y="215"/>
                  </a:cubicBezTo>
                  <a:cubicBezTo>
                    <a:pt x="1024" y="202"/>
                    <a:pt x="1011" y="191"/>
                    <a:pt x="997" y="180"/>
                  </a:cubicBezTo>
                  <a:cubicBezTo>
                    <a:pt x="957" y="149"/>
                    <a:pt x="916" y="120"/>
                    <a:pt x="873" y="95"/>
                  </a:cubicBezTo>
                  <a:cubicBezTo>
                    <a:pt x="859" y="86"/>
                    <a:pt x="844" y="78"/>
                    <a:pt x="829" y="73"/>
                  </a:cubicBezTo>
                  <a:cubicBezTo>
                    <a:pt x="782" y="53"/>
                    <a:pt x="736" y="36"/>
                    <a:pt x="688" y="22"/>
                  </a:cubicBezTo>
                  <a:cubicBezTo>
                    <a:pt x="672" y="18"/>
                    <a:pt x="656" y="15"/>
                    <a:pt x="638" y="14"/>
                  </a:cubicBezTo>
                  <a:cubicBezTo>
                    <a:pt x="590" y="5"/>
                    <a:pt x="540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0"/>
            <p:cNvSpPr/>
            <p:nvPr/>
          </p:nvSpPr>
          <p:spPr>
            <a:xfrm>
              <a:off x="4425625" y="1628050"/>
              <a:ext cx="28925" cy="24300"/>
            </a:xfrm>
            <a:custGeom>
              <a:avLst/>
              <a:gdLst/>
              <a:ahLst/>
              <a:cxnLst/>
              <a:rect l="l" t="t" r="r" b="b"/>
              <a:pathLst>
                <a:path w="1157" h="972" extrusionOk="0">
                  <a:moveTo>
                    <a:pt x="607" y="0"/>
                  </a:moveTo>
                  <a:cubicBezTo>
                    <a:pt x="594" y="0"/>
                    <a:pt x="581" y="1"/>
                    <a:pt x="568" y="1"/>
                  </a:cubicBezTo>
                  <a:cubicBezTo>
                    <a:pt x="505" y="5"/>
                    <a:pt x="442" y="14"/>
                    <a:pt x="381" y="27"/>
                  </a:cubicBezTo>
                  <a:cubicBezTo>
                    <a:pt x="349" y="32"/>
                    <a:pt x="318" y="40"/>
                    <a:pt x="288" y="50"/>
                  </a:cubicBezTo>
                  <a:lnTo>
                    <a:pt x="192" y="94"/>
                  </a:lnTo>
                  <a:cubicBezTo>
                    <a:pt x="145" y="120"/>
                    <a:pt x="106" y="158"/>
                    <a:pt x="79" y="203"/>
                  </a:cubicBezTo>
                  <a:cubicBezTo>
                    <a:pt x="57" y="229"/>
                    <a:pt x="40" y="259"/>
                    <a:pt x="33" y="293"/>
                  </a:cubicBezTo>
                  <a:cubicBezTo>
                    <a:pt x="10" y="339"/>
                    <a:pt x="0" y="390"/>
                    <a:pt x="5" y="442"/>
                  </a:cubicBezTo>
                  <a:cubicBezTo>
                    <a:pt x="9" y="482"/>
                    <a:pt x="16" y="523"/>
                    <a:pt x="24" y="562"/>
                  </a:cubicBezTo>
                  <a:cubicBezTo>
                    <a:pt x="26" y="569"/>
                    <a:pt x="29" y="576"/>
                    <a:pt x="32" y="582"/>
                  </a:cubicBezTo>
                  <a:cubicBezTo>
                    <a:pt x="48" y="622"/>
                    <a:pt x="67" y="677"/>
                    <a:pt x="97" y="714"/>
                  </a:cubicBezTo>
                  <a:cubicBezTo>
                    <a:pt x="124" y="748"/>
                    <a:pt x="156" y="794"/>
                    <a:pt x="193" y="823"/>
                  </a:cubicBezTo>
                  <a:cubicBezTo>
                    <a:pt x="224" y="849"/>
                    <a:pt x="258" y="872"/>
                    <a:pt x="292" y="893"/>
                  </a:cubicBezTo>
                  <a:cubicBezTo>
                    <a:pt x="299" y="898"/>
                    <a:pt x="304" y="902"/>
                    <a:pt x="312" y="905"/>
                  </a:cubicBezTo>
                  <a:cubicBezTo>
                    <a:pt x="354" y="926"/>
                    <a:pt x="398" y="942"/>
                    <a:pt x="443" y="954"/>
                  </a:cubicBezTo>
                  <a:cubicBezTo>
                    <a:pt x="450" y="956"/>
                    <a:pt x="458" y="957"/>
                    <a:pt x="464" y="958"/>
                  </a:cubicBezTo>
                  <a:cubicBezTo>
                    <a:pt x="504" y="965"/>
                    <a:pt x="544" y="969"/>
                    <a:pt x="585" y="971"/>
                  </a:cubicBezTo>
                  <a:cubicBezTo>
                    <a:pt x="592" y="971"/>
                    <a:pt x="599" y="970"/>
                    <a:pt x="607" y="970"/>
                  </a:cubicBezTo>
                  <a:cubicBezTo>
                    <a:pt x="646" y="966"/>
                    <a:pt x="686" y="959"/>
                    <a:pt x="724" y="951"/>
                  </a:cubicBezTo>
                  <a:cubicBezTo>
                    <a:pt x="773" y="941"/>
                    <a:pt x="819" y="915"/>
                    <a:pt x="862" y="892"/>
                  </a:cubicBezTo>
                  <a:cubicBezTo>
                    <a:pt x="908" y="866"/>
                    <a:pt x="947" y="829"/>
                    <a:pt x="973" y="782"/>
                  </a:cubicBezTo>
                  <a:cubicBezTo>
                    <a:pt x="1001" y="728"/>
                    <a:pt x="1038" y="680"/>
                    <a:pt x="1081" y="637"/>
                  </a:cubicBezTo>
                  <a:cubicBezTo>
                    <a:pt x="1114" y="599"/>
                    <a:pt x="1137" y="551"/>
                    <a:pt x="1146" y="501"/>
                  </a:cubicBezTo>
                  <a:lnTo>
                    <a:pt x="1157" y="400"/>
                  </a:lnTo>
                  <a:cubicBezTo>
                    <a:pt x="1154" y="331"/>
                    <a:pt x="1134" y="261"/>
                    <a:pt x="1096" y="202"/>
                  </a:cubicBezTo>
                  <a:cubicBezTo>
                    <a:pt x="1073" y="175"/>
                    <a:pt x="1052" y="148"/>
                    <a:pt x="1029" y="120"/>
                  </a:cubicBezTo>
                  <a:cubicBezTo>
                    <a:pt x="978" y="73"/>
                    <a:pt x="917" y="41"/>
                    <a:pt x="850" y="26"/>
                  </a:cubicBezTo>
                  <a:cubicBezTo>
                    <a:pt x="788" y="14"/>
                    <a:pt x="724" y="6"/>
                    <a:pt x="661" y="2"/>
                  </a:cubicBezTo>
                  <a:cubicBezTo>
                    <a:pt x="643" y="1"/>
                    <a:pt x="625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0"/>
            <p:cNvSpPr/>
            <p:nvPr/>
          </p:nvSpPr>
          <p:spPr>
            <a:xfrm>
              <a:off x="4364600" y="1581700"/>
              <a:ext cx="24700" cy="21300"/>
            </a:xfrm>
            <a:custGeom>
              <a:avLst/>
              <a:gdLst/>
              <a:ahLst/>
              <a:cxnLst/>
              <a:rect l="l" t="t" r="r" b="b"/>
              <a:pathLst>
                <a:path w="988" h="852" extrusionOk="0">
                  <a:moveTo>
                    <a:pt x="530" y="1"/>
                  </a:moveTo>
                  <a:cubicBezTo>
                    <a:pt x="460" y="3"/>
                    <a:pt x="392" y="24"/>
                    <a:pt x="331" y="60"/>
                  </a:cubicBezTo>
                  <a:lnTo>
                    <a:pt x="237" y="120"/>
                  </a:lnTo>
                  <a:cubicBezTo>
                    <a:pt x="57" y="239"/>
                    <a:pt x="1" y="478"/>
                    <a:pt x="111" y="664"/>
                  </a:cubicBezTo>
                  <a:cubicBezTo>
                    <a:pt x="133" y="691"/>
                    <a:pt x="155" y="719"/>
                    <a:pt x="178" y="746"/>
                  </a:cubicBezTo>
                  <a:cubicBezTo>
                    <a:pt x="229" y="793"/>
                    <a:pt x="290" y="825"/>
                    <a:pt x="357" y="841"/>
                  </a:cubicBezTo>
                  <a:lnTo>
                    <a:pt x="458" y="851"/>
                  </a:lnTo>
                  <a:cubicBezTo>
                    <a:pt x="528" y="849"/>
                    <a:pt x="596" y="828"/>
                    <a:pt x="655" y="792"/>
                  </a:cubicBezTo>
                  <a:lnTo>
                    <a:pt x="750" y="733"/>
                  </a:lnTo>
                  <a:cubicBezTo>
                    <a:pt x="931" y="615"/>
                    <a:pt x="987" y="375"/>
                    <a:pt x="877" y="188"/>
                  </a:cubicBezTo>
                  <a:cubicBezTo>
                    <a:pt x="854" y="161"/>
                    <a:pt x="831" y="133"/>
                    <a:pt x="810" y="106"/>
                  </a:cubicBezTo>
                  <a:cubicBezTo>
                    <a:pt x="759" y="59"/>
                    <a:pt x="698" y="27"/>
                    <a:pt x="631" y="12"/>
                  </a:cubicBezTo>
                  <a:lnTo>
                    <a:pt x="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0"/>
            <p:cNvSpPr/>
            <p:nvPr/>
          </p:nvSpPr>
          <p:spPr>
            <a:xfrm>
              <a:off x="4328100" y="1465425"/>
              <a:ext cx="35975" cy="26225"/>
            </a:xfrm>
            <a:custGeom>
              <a:avLst/>
              <a:gdLst/>
              <a:ahLst/>
              <a:cxnLst/>
              <a:rect l="l" t="t" r="r" b="b"/>
              <a:pathLst>
                <a:path w="1439" h="1049" extrusionOk="0">
                  <a:moveTo>
                    <a:pt x="539" y="0"/>
                  </a:moveTo>
                  <a:cubicBezTo>
                    <a:pt x="521" y="0"/>
                    <a:pt x="503" y="1"/>
                    <a:pt x="486" y="3"/>
                  </a:cubicBezTo>
                  <a:cubicBezTo>
                    <a:pt x="443" y="9"/>
                    <a:pt x="396" y="12"/>
                    <a:pt x="355" y="28"/>
                  </a:cubicBezTo>
                  <a:cubicBezTo>
                    <a:pt x="270" y="63"/>
                    <a:pt x="222" y="86"/>
                    <a:pt x="157" y="153"/>
                  </a:cubicBezTo>
                  <a:cubicBezTo>
                    <a:pt x="152" y="158"/>
                    <a:pt x="148" y="163"/>
                    <a:pt x="142" y="170"/>
                  </a:cubicBezTo>
                  <a:cubicBezTo>
                    <a:pt x="120" y="198"/>
                    <a:pt x="99" y="227"/>
                    <a:pt x="81" y="258"/>
                  </a:cubicBezTo>
                  <a:cubicBezTo>
                    <a:pt x="60" y="296"/>
                    <a:pt x="45" y="337"/>
                    <a:pt x="36" y="379"/>
                  </a:cubicBezTo>
                  <a:cubicBezTo>
                    <a:pt x="1" y="556"/>
                    <a:pt x="63" y="719"/>
                    <a:pt x="188" y="842"/>
                  </a:cubicBezTo>
                  <a:cubicBezTo>
                    <a:pt x="270" y="923"/>
                    <a:pt x="368" y="964"/>
                    <a:pt x="474" y="1001"/>
                  </a:cubicBezTo>
                  <a:cubicBezTo>
                    <a:pt x="527" y="1018"/>
                    <a:pt x="581" y="1029"/>
                    <a:pt x="635" y="1034"/>
                  </a:cubicBezTo>
                  <a:cubicBezTo>
                    <a:pt x="693" y="1043"/>
                    <a:pt x="753" y="1047"/>
                    <a:pt x="812" y="1048"/>
                  </a:cubicBezTo>
                  <a:cubicBezTo>
                    <a:pt x="825" y="1048"/>
                    <a:pt x="839" y="1046"/>
                    <a:pt x="853" y="1044"/>
                  </a:cubicBezTo>
                  <a:cubicBezTo>
                    <a:pt x="902" y="1040"/>
                    <a:pt x="949" y="1031"/>
                    <a:pt x="996" y="1019"/>
                  </a:cubicBezTo>
                  <a:cubicBezTo>
                    <a:pt x="1023" y="1009"/>
                    <a:pt x="1050" y="999"/>
                    <a:pt x="1076" y="986"/>
                  </a:cubicBezTo>
                  <a:cubicBezTo>
                    <a:pt x="1096" y="976"/>
                    <a:pt x="1118" y="967"/>
                    <a:pt x="1139" y="955"/>
                  </a:cubicBezTo>
                  <a:cubicBezTo>
                    <a:pt x="1222" y="918"/>
                    <a:pt x="1291" y="855"/>
                    <a:pt x="1336" y="776"/>
                  </a:cubicBezTo>
                  <a:cubicBezTo>
                    <a:pt x="1341" y="768"/>
                    <a:pt x="1343" y="761"/>
                    <a:pt x="1346" y="753"/>
                  </a:cubicBezTo>
                  <a:cubicBezTo>
                    <a:pt x="1376" y="705"/>
                    <a:pt x="1400" y="651"/>
                    <a:pt x="1416" y="596"/>
                  </a:cubicBezTo>
                  <a:cubicBezTo>
                    <a:pt x="1434" y="540"/>
                    <a:pt x="1439" y="482"/>
                    <a:pt x="1431" y="425"/>
                  </a:cubicBezTo>
                  <a:cubicBezTo>
                    <a:pt x="1432" y="373"/>
                    <a:pt x="1420" y="321"/>
                    <a:pt x="1394" y="276"/>
                  </a:cubicBezTo>
                  <a:cubicBezTo>
                    <a:pt x="1327" y="132"/>
                    <a:pt x="1183" y="40"/>
                    <a:pt x="1025" y="40"/>
                  </a:cubicBezTo>
                  <a:cubicBezTo>
                    <a:pt x="968" y="44"/>
                    <a:pt x="913" y="59"/>
                    <a:pt x="861" y="82"/>
                  </a:cubicBezTo>
                  <a:cubicBezTo>
                    <a:pt x="825" y="68"/>
                    <a:pt x="789" y="54"/>
                    <a:pt x="752" y="41"/>
                  </a:cubicBezTo>
                  <a:cubicBezTo>
                    <a:pt x="684" y="18"/>
                    <a:pt x="611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0"/>
            <p:cNvSpPr/>
            <p:nvPr/>
          </p:nvSpPr>
          <p:spPr>
            <a:xfrm>
              <a:off x="4357300" y="1404575"/>
              <a:ext cx="27325" cy="23250"/>
            </a:xfrm>
            <a:custGeom>
              <a:avLst/>
              <a:gdLst/>
              <a:ahLst/>
              <a:cxnLst/>
              <a:rect l="l" t="t" r="r" b="b"/>
              <a:pathLst>
                <a:path w="1093" h="930" extrusionOk="0">
                  <a:moveTo>
                    <a:pt x="394" y="1"/>
                  </a:moveTo>
                  <a:lnTo>
                    <a:pt x="293" y="17"/>
                  </a:lnTo>
                  <a:lnTo>
                    <a:pt x="195" y="60"/>
                  </a:lnTo>
                  <a:cubicBezTo>
                    <a:pt x="149" y="86"/>
                    <a:pt x="111" y="124"/>
                    <a:pt x="84" y="169"/>
                  </a:cubicBezTo>
                  <a:cubicBezTo>
                    <a:pt x="25" y="254"/>
                    <a:pt x="1" y="356"/>
                    <a:pt x="17" y="458"/>
                  </a:cubicBezTo>
                  <a:cubicBezTo>
                    <a:pt x="20" y="511"/>
                    <a:pt x="39" y="562"/>
                    <a:pt x="69" y="606"/>
                  </a:cubicBezTo>
                  <a:cubicBezTo>
                    <a:pt x="96" y="651"/>
                    <a:pt x="123" y="697"/>
                    <a:pt x="150" y="742"/>
                  </a:cubicBezTo>
                  <a:cubicBezTo>
                    <a:pt x="187" y="802"/>
                    <a:pt x="240" y="850"/>
                    <a:pt x="301" y="884"/>
                  </a:cubicBezTo>
                  <a:cubicBezTo>
                    <a:pt x="358" y="913"/>
                    <a:pt x="421" y="929"/>
                    <a:pt x="485" y="929"/>
                  </a:cubicBezTo>
                  <a:cubicBezTo>
                    <a:pt x="489" y="929"/>
                    <a:pt x="493" y="929"/>
                    <a:pt x="497" y="929"/>
                  </a:cubicBezTo>
                  <a:cubicBezTo>
                    <a:pt x="538" y="926"/>
                    <a:pt x="579" y="919"/>
                    <a:pt x="619" y="911"/>
                  </a:cubicBezTo>
                  <a:cubicBezTo>
                    <a:pt x="626" y="909"/>
                    <a:pt x="634" y="906"/>
                    <a:pt x="641" y="903"/>
                  </a:cubicBezTo>
                  <a:cubicBezTo>
                    <a:pt x="680" y="889"/>
                    <a:pt x="718" y="872"/>
                    <a:pt x="756" y="851"/>
                  </a:cubicBezTo>
                  <a:cubicBezTo>
                    <a:pt x="760" y="849"/>
                    <a:pt x="765" y="846"/>
                    <a:pt x="769" y="844"/>
                  </a:cubicBezTo>
                  <a:cubicBezTo>
                    <a:pt x="921" y="812"/>
                    <a:pt x="1044" y="698"/>
                    <a:pt x="1082" y="547"/>
                  </a:cubicBezTo>
                  <a:cubicBezTo>
                    <a:pt x="1086" y="513"/>
                    <a:pt x="1089" y="480"/>
                    <a:pt x="1092" y="446"/>
                  </a:cubicBezTo>
                  <a:cubicBezTo>
                    <a:pt x="1091" y="376"/>
                    <a:pt x="1071" y="308"/>
                    <a:pt x="1033" y="248"/>
                  </a:cubicBezTo>
                  <a:lnTo>
                    <a:pt x="966" y="166"/>
                  </a:lnTo>
                  <a:cubicBezTo>
                    <a:pt x="915" y="120"/>
                    <a:pt x="853" y="87"/>
                    <a:pt x="786" y="72"/>
                  </a:cubicBezTo>
                  <a:lnTo>
                    <a:pt x="716" y="57"/>
                  </a:lnTo>
                  <a:lnTo>
                    <a:pt x="705" y="53"/>
                  </a:lnTo>
                  <a:cubicBezTo>
                    <a:pt x="702" y="52"/>
                    <a:pt x="699" y="52"/>
                    <a:pt x="696" y="52"/>
                  </a:cubicBezTo>
                  <a:cubicBezTo>
                    <a:pt x="693" y="52"/>
                    <a:pt x="690" y="52"/>
                    <a:pt x="687" y="52"/>
                  </a:cubicBezTo>
                  <a:cubicBezTo>
                    <a:pt x="622" y="38"/>
                    <a:pt x="558" y="25"/>
                    <a:pt x="495" y="11"/>
                  </a:cubicBezTo>
                  <a:cubicBezTo>
                    <a:pt x="461" y="7"/>
                    <a:pt x="427" y="4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0"/>
            <p:cNvSpPr/>
            <p:nvPr/>
          </p:nvSpPr>
          <p:spPr>
            <a:xfrm>
              <a:off x="4389275" y="1490450"/>
              <a:ext cx="21250" cy="21950"/>
            </a:xfrm>
            <a:custGeom>
              <a:avLst/>
              <a:gdLst/>
              <a:ahLst/>
              <a:cxnLst/>
              <a:rect l="l" t="t" r="r" b="b"/>
              <a:pathLst>
                <a:path w="850" h="878" extrusionOk="0">
                  <a:moveTo>
                    <a:pt x="392" y="0"/>
                  </a:moveTo>
                  <a:cubicBezTo>
                    <a:pt x="322" y="0"/>
                    <a:pt x="251" y="18"/>
                    <a:pt x="187" y="56"/>
                  </a:cubicBezTo>
                  <a:lnTo>
                    <a:pt x="105" y="123"/>
                  </a:lnTo>
                  <a:cubicBezTo>
                    <a:pt x="58" y="174"/>
                    <a:pt x="26" y="235"/>
                    <a:pt x="10" y="302"/>
                  </a:cubicBezTo>
                  <a:cubicBezTo>
                    <a:pt x="7" y="336"/>
                    <a:pt x="3" y="369"/>
                    <a:pt x="0" y="403"/>
                  </a:cubicBezTo>
                  <a:cubicBezTo>
                    <a:pt x="1" y="473"/>
                    <a:pt x="23" y="541"/>
                    <a:pt x="60" y="602"/>
                  </a:cubicBezTo>
                  <a:cubicBezTo>
                    <a:pt x="79" y="633"/>
                    <a:pt x="98" y="664"/>
                    <a:pt x="117" y="696"/>
                  </a:cubicBezTo>
                  <a:cubicBezTo>
                    <a:pt x="143" y="742"/>
                    <a:pt x="181" y="780"/>
                    <a:pt x="227" y="807"/>
                  </a:cubicBezTo>
                  <a:cubicBezTo>
                    <a:pt x="296" y="854"/>
                    <a:pt x="376" y="878"/>
                    <a:pt x="457" y="878"/>
                  </a:cubicBezTo>
                  <a:cubicBezTo>
                    <a:pt x="528" y="878"/>
                    <a:pt x="599" y="859"/>
                    <a:pt x="662" y="822"/>
                  </a:cubicBezTo>
                  <a:lnTo>
                    <a:pt x="745" y="755"/>
                  </a:lnTo>
                  <a:cubicBezTo>
                    <a:pt x="791" y="704"/>
                    <a:pt x="823" y="643"/>
                    <a:pt x="839" y="576"/>
                  </a:cubicBezTo>
                  <a:cubicBezTo>
                    <a:pt x="843" y="542"/>
                    <a:pt x="846" y="509"/>
                    <a:pt x="849" y="475"/>
                  </a:cubicBezTo>
                  <a:cubicBezTo>
                    <a:pt x="847" y="405"/>
                    <a:pt x="827" y="337"/>
                    <a:pt x="789" y="277"/>
                  </a:cubicBezTo>
                  <a:cubicBezTo>
                    <a:pt x="770" y="245"/>
                    <a:pt x="751" y="214"/>
                    <a:pt x="732" y="182"/>
                  </a:cubicBezTo>
                  <a:cubicBezTo>
                    <a:pt x="654" y="64"/>
                    <a:pt x="525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0"/>
            <p:cNvSpPr/>
            <p:nvPr/>
          </p:nvSpPr>
          <p:spPr>
            <a:xfrm>
              <a:off x="4364600" y="1317100"/>
              <a:ext cx="29975" cy="21875"/>
            </a:xfrm>
            <a:custGeom>
              <a:avLst/>
              <a:gdLst/>
              <a:ahLst/>
              <a:cxnLst/>
              <a:rect l="l" t="t" r="r" b="b"/>
              <a:pathLst>
                <a:path w="1199" h="875" extrusionOk="0">
                  <a:moveTo>
                    <a:pt x="793" y="0"/>
                  </a:moveTo>
                  <a:cubicBezTo>
                    <a:pt x="756" y="0"/>
                    <a:pt x="718" y="6"/>
                    <a:pt x="681" y="16"/>
                  </a:cubicBezTo>
                  <a:cubicBezTo>
                    <a:pt x="663" y="23"/>
                    <a:pt x="643" y="28"/>
                    <a:pt x="624" y="32"/>
                  </a:cubicBezTo>
                  <a:lnTo>
                    <a:pt x="622" y="31"/>
                  </a:lnTo>
                  <a:cubicBezTo>
                    <a:pt x="599" y="25"/>
                    <a:pt x="578" y="20"/>
                    <a:pt x="554" y="16"/>
                  </a:cubicBezTo>
                  <a:cubicBezTo>
                    <a:pt x="511" y="10"/>
                    <a:pt x="466" y="5"/>
                    <a:pt x="422" y="2"/>
                  </a:cubicBezTo>
                  <a:cubicBezTo>
                    <a:pt x="415" y="2"/>
                    <a:pt x="409" y="1"/>
                    <a:pt x="403" y="1"/>
                  </a:cubicBezTo>
                  <a:cubicBezTo>
                    <a:pt x="397" y="1"/>
                    <a:pt x="391" y="2"/>
                    <a:pt x="385" y="2"/>
                  </a:cubicBezTo>
                  <a:lnTo>
                    <a:pt x="284" y="18"/>
                  </a:lnTo>
                  <a:cubicBezTo>
                    <a:pt x="232" y="31"/>
                    <a:pt x="183" y="57"/>
                    <a:pt x="145" y="95"/>
                  </a:cubicBezTo>
                  <a:cubicBezTo>
                    <a:pt x="116" y="114"/>
                    <a:pt x="91" y="141"/>
                    <a:pt x="75" y="171"/>
                  </a:cubicBezTo>
                  <a:cubicBezTo>
                    <a:pt x="42" y="211"/>
                    <a:pt x="20" y="257"/>
                    <a:pt x="10" y="308"/>
                  </a:cubicBezTo>
                  <a:cubicBezTo>
                    <a:pt x="7" y="342"/>
                    <a:pt x="4" y="375"/>
                    <a:pt x="1" y="409"/>
                  </a:cubicBezTo>
                  <a:cubicBezTo>
                    <a:pt x="5" y="443"/>
                    <a:pt x="11" y="477"/>
                    <a:pt x="17" y="510"/>
                  </a:cubicBezTo>
                  <a:cubicBezTo>
                    <a:pt x="30" y="562"/>
                    <a:pt x="57" y="609"/>
                    <a:pt x="95" y="648"/>
                  </a:cubicBezTo>
                  <a:cubicBezTo>
                    <a:pt x="124" y="692"/>
                    <a:pt x="165" y="726"/>
                    <a:pt x="212" y="748"/>
                  </a:cubicBezTo>
                  <a:cubicBezTo>
                    <a:pt x="273" y="776"/>
                    <a:pt x="337" y="798"/>
                    <a:pt x="401" y="813"/>
                  </a:cubicBezTo>
                  <a:cubicBezTo>
                    <a:pt x="417" y="816"/>
                    <a:pt x="432" y="817"/>
                    <a:pt x="448" y="819"/>
                  </a:cubicBezTo>
                  <a:cubicBezTo>
                    <a:pt x="468" y="831"/>
                    <a:pt x="489" y="840"/>
                    <a:pt x="512" y="846"/>
                  </a:cubicBezTo>
                  <a:cubicBezTo>
                    <a:pt x="552" y="865"/>
                    <a:pt x="596" y="875"/>
                    <a:pt x="641" y="875"/>
                  </a:cubicBezTo>
                  <a:cubicBezTo>
                    <a:pt x="647" y="875"/>
                    <a:pt x="653" y="875"/>
                    <a:pt x="660" y="874"/>
                  </a:cubicBezTo>
                  <a:cubicBezTo>
                    <a:pt x="750" y="868"/>
                    <a:pt x="838" y="833"/>
                    <a:pt x="908" y="776"/>
                  </a:cubicBezTo>
                  <a:cubicBezTo>
                    <a:pt x="960" y="763"/>
                    <a:pt x="1007" y="736"/>
                    <a:pt x="1044" y="699"/>
                  </a:cubicBezTo>
                  <a:cubicBezTo>
                    <a:pt x="1088" y="669"/>
                    <a:pt x="1122" y="629"/>
                    <a:pt x="1144" y="581"/>
                  </a:cubicBezTo>
                  <a:cubicBezTo>
                    <a:pt x="1188" y="488"/>
                    <a:pt x="1199" y="384"/>
                    <a:pt x="1174" y="284"/>
                  </a:cubicBezTo>
                  <a:lnTo>
                    <a:pt x="1130" y="187"/>
                  </a:lnTo>
                  <a:cubicBezTo>
                    <a:pt x="1093" y="128"/>
                    <a:pt x="1040" y="79"/>
                    <a:pt x="978" y="45"/>
                  </a:cubicBezTo>
                  <a:lnTo>
                    <a:pt x="883" y="11"/>
                  </a:lnTo>
                  <a:cubicBezTo>
                    <a:pt x="854" y="4"/>
                    <a:pt x="824" y="0"/>
                    <a:pt x="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0"/>
            <p:cNvSpPr/>
            <p:nvPr/>
          </p:nvSpPr>
          <p:spPr>
            <a:xfrm>
              <a:off x="4356900" y="1253750"/>
              <a:ext cx="29400" cy="23625"/>
            </a:xfrm>
            <a:custGeom>
              <a:avLst/>
              <a:gdLst/>
              <a:ahLst/>
              <a:cxnLst/>
              <a:rect l="l" t="t" r="r" b="b"/>
              <a:pathLst>
                <a:path w="1176" h="945" extrusionOk="0">
                  <a:moveTo>
                    <a:pt x="492" y="0"/>
                  </a:moveTo>
                  <a:cubicBezTo>
                    <a:pt x="486" y="0"/>
                    <a:pt x="478" y="0"/>
                    <a:pt x="473" y="1"/>
                  </a:cubicBezTo>
                  <a:cubicBezTo>
                    <a:pt x="434" y="7"/>
                    <a:pt x="395" y="12"/>
                    <a:pt x="356" y="20"/>
                  </a:cubicBezTo>
                  <a:cubicBezTo>
                    <a:pt x="344" y="23"/>
                    <a:pt x="331" y="26"/>
                    <a:pt x="319" y="31"/>
                  </a:cubicBezTo>
                  <a:cubicBezTo>
                    <a:pt x="283" y="45"/>
                    <a:pt x="246" y="63"/>
                    <a:pt x="210" y="79"/>
                  </a:cubicBezTo>
                  <a:cubicBezTo>
                    <a:pt x="204" y="82"/>
                    <a:pt x="197" y="86"/>
                    <a:pt x="191" y="89"/>
                  </a:cubicBezTo>
                  <a:cubicBezTo>
                    <a:pt x="164" y="112"/>
                    <a:pt x="137" y="134"/>
                    <a:pt x="110" y="157"/>
                  </a:cubicBezTo>
                  <a:cubicBezTo>
                    <a:pt x="73" y="194"/>
                    <a:pt x="46" y="238"/>
                    <a:pt x="32" y="288"/>
                  </a:cubicBezTo>
                  <a:cubicBezTo>
                    <a:pt x="17" y="318"/>
                    <a:pt x="9" y="351"/>
                    <a:pt x="10" y="386"/>
                  </a:cubicBezTo>
                  <a:cubicBezTo>
                    <a:pt x="1" y="437"/>
                    <a:pt x="4" y="489"/>
                    <a:pt x="21" y="538"/>
                  </a:cubicBezTo>
                  <a:cubicBezTo>
                    <a:pt x="35" y="585"/>
                    <a:pt x="56" y="629"/>
                    <a:pt x="82" y="671"/>
                  </a:cubicBezTo>
                  <a:cubicBezTo>
                    <a:pt x="96" y="692"/>
                    <a:pt x="111" y="711"/>
                    <a:pt x="128" y="730"/>
                  </a:cubicBezTo>
                  <a:cubicBezTo>
                    <a:pt x="142" y="749"/>
                    <a:pt x="158" y="767"/>
                    <a:pt x="176" y="785"/>
                  </a:cubicBezTo>
                  <a:cubicBezTo>
                    <a:pt x="180" y="790"/>
                    <a:pt x="186" y="794"/>
                    <a:pt x="192" y="799"/>
                  </a:cubicBezTo>
                  <a:cubicBezTo>
                    <a:pt x="224" y="824"/>
                    <a:pt x="257" y="846"/>
                    <a:pt x="291" y="868"/>
                  </a:cubicBezTo>
                  <a:cubicBezTo>
                    <a:pt x="298" y="872"/>
                    <a:pt x="304" y="875"/>
                    <a:pt x="311" y="879"/>
                  </a:cubicBezTo>
                  <a:cubicBezTo>
                    <a:pt x="347" y="895"/>
                    <a:pt x="385" y="908"/>
                    <a:pt x="423" y="921"/>
                  </a:cubicBezTo>
                  <a:cubicBezTo>
                    <a:pt x="437" y="926"/>
                    <a:pt x="451" y="930"/>
                    <a:pt x="466" y="932"/>
                  </a:cubicBezTo>
                  <a:cubicBezTo>
                    <a:pt x="505" y="938"/>
                    <a:pt x="546" y="941"/>
                    <a:pt x="586" y="945"/>
                  </a:cubicBezTo>
                  <a:lnTo>
                    <a:pt x="608" y="945"/>
                  </a:lnTo>
                  <a:cubicBezTo>
                    <a:pt x="615" y="945"/>
                    <a:pt x="623" y="945"/>
                    <a:pt x="631" y="944"/>
                  </a:cubicBezTo>
                  <a:cubicBezTo>
                    <a:pt x="671" y="938"/>
                    <a:pt x="712" y="932"/>
                    <a:pt x="752" y="923"/>
                  </a:cubicBezTo>
                  <a:cubicBezTo>
                    <a:pt x="782" y="914"/>
                    <a:pt x="812" y="904"/>
                    <a:pt x="840" y="888"/>
                  </a:cubicBezTo>
                  <a:cubicBezTo>
                    <a:pt x="863" y="879"/>
                    <a:pt x="886" y="868"/>
                    <a:pt x="907" y="856"/>
                  </a:cubicBezTo>
                  <a:cubicBezTo>
                    <a:pt x="912" y="854"/>
                    <a:pt x="914" y="852"/>
                    <a:pt x="917" y="850"/>
                  </a:cubicBezTo>
                  <a:cubicBezTo>
                    <a:pt x="948" y="827"/>
                    <a:pt x="977" y="801"/>
                    <a:pt x="1007" y="776"/>
                  </a:cubicBezTo>
                  <a:cubicBezTo>
                    <a:pt x="1013" y="771"/>
                    <a:pt x="1018" y="765"/>
                    <a:pt x="1024" y="760"/>
                  </a:cubicBezTo>
                  <a:cubicBezTo>
                    <a:pt x="1027" y="757"/>
                    <a:pt x="1030" y="753"/>
                    <a:pt x="1033" y="749"/>
                  </a:cubicBezTo>
                  <a:cubicBezTo>
                    <a:pt x="1055" y="720"/>
                    <a:pt x="1077" y="687"/>
                    <a:pt x="1098" y="657"/>
                  </a:cubicBezTo>
                  <a:cubicBezTo>
                    <a:pt x="1175" y="517"/>
                    <a:pt x="1156" y="343"/>
                    <a:pt x="1050" y="222"/>
                  </a:cubicBezTo>
                  <a:cubicBezTo>
                    <a:pt x="1021" y="179"/>
                    <a:pt x="980" y="144"/>
                    <a:pt x="932" y="122"/>
                  </a:cubicBezTo>
                  <a:cubicBezTo>
                    <a:pt x="901" y="110"/>
                    <a:pt x="869" y="99"/>
                    <a:pt x="838" y="87"/>
                  </a:cubicBezTo>
                  <a:cubicBezTo>
                    <a:pt x="835" y="87"/>
                    <a:pt x="833" y="87"/>
                    <a:pt x="830" y="86"/>
                  </a:cubicBezTo>
                  <a:cubicBezTo>
                    <a:pt x="828" y="86"/>
                    <a:pt x="826" y="83"/>
                    <a:pt x="824" y="81"/>
                  </a:cubicBezTo>
                  <a:cubicBezTo>
                    <a:pt x="813" y="75"/>
                    <a:pt x="801" y="68"/>
                    <a:pt x="789" y="64"/>
                  </a:cubicBezTo>
                  <a:cubicBezTo>
                    <a:pt x="748" y="46"/>
                    <a:pt x="706" y="29"/>
                    <a:pt x="664" y="18"/>
                  </a:cubicBezTo>
                  <a:cubicBezTo>
                    <a:pt x="635" y="11"/>
                    <a:pt x="607" y="8"/>
                    <a:pt x="578" y="6"/>
                  </a:cubicBezTo>
                  <a:cubicBezTo>
                    <a:pt x="550" y="2"/>
                    <a:pt x="520" y="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0"/>
            <p:cNvSpPr/>
            <p:nvPr/>
          </p:nvSpPr>
          <p:spPr>
            <a:xfrm>
              <a:off x="4287100" y="1337650"/>
              <a:ext cx="27800" cy="21975"/>
            </a:xfrm>
            <a:custGeom>
              <a:avLst/>
              <a:gdLst/>
              <a:ahLst/>
              <a:cxnLst/>
              <a:rect l="l" t="t" r="r" b="b"/>
              <a:pathLst>
                <a:path w="1112" h="879" extrusionOk="0">
                  <a:moveTo>
                    <a:pt x="545" y="0"/>
                  </a:moveTo>
                  <a:cubicBezTo>
                    <a:pt x="531" y="0"/>
                    <a:pt x="517" y="0"/>
                    <a:pt x="503" y="3"/>
                  </a:cubicBezTo>
                  <a:cubicBezTo>
                    <a:pt x="457" y="7"/>
                    <a:pt x="410" y="14"/>
                    <a:pt x="365" y="25"/>
                  </a:cubicBezTo>
                  <a:cubicBezTo>
                    <a:pt x="351" y="28"/>
                    <a:pt x="337" y="32"/>
                    <a:pt x="324" y="37"/>
                  </a:cubicBezTo>
                  <a:cubicBezTo>
                    <a:pt x="277" y="54"/>
                    <a:pt x="232" y="76"/>
                    <a:pt x="189" y="100"/>
                  </a:cubicBezTo>
                  <a:cubicBezTo>
                    <a:pt x="68" y="169"/>
                    <a:pt x="1" y="310"/>
                    <a:pt x="3" y="447"/>
                  </a:cubicBezTo>
                  <a:cubicBezTo>
                    <a:pt x="3" y="484"/>
                    <a:pt x="8" y="522"/>
                    <a:pt x="20" y="558"/>
                  </a:cubicBezTo>
                  <a:cubicBezTo>
                    <a:pt x="20" y="560"/>
                    <a:pt x="21" y="562"/>
                    <a:pt x="22" y="564"/>
                  </a:cubicBezTo>
                  <a:cubicBezTo>
                    <a:pt x="27" y="578"/>
                    <a:pt x="58" y="651"/>
                    <a:pt x="66" y="664"/>
                  </a:cubicBezTo>
                  <a:cubicBezTo>
                    <a:pt x="87" y="702"/>
                    <a:pt x="115" y="735"/>
                    <a:pt x="149" y="762"/>
                  </a:cubicBezTo>
                  <a:cubicBezTo>
                    <a:pt x="221" y="820"/>
                    <a:pt x="256" y="840"/>
                    <a:pt x="345" y="865"/>
                  </a:cubicBezTo>
                  <a:cubicBezTo>
                    <a:pt x="350" y="867"/>
                    <a:pt x="354" y="867"/>
                    <a:pt x="358" y="868"/>
                  </a:cubicBezTo>
                  <a:cubicBezTo>
                    <a:pt x="385" y="872"/>
                    <a:pt x="435" y="878"/>
                    <a:pt x="462" y="879"/>
                  </a:cubicBezTo>
                  <a:lnTo>
                    <a:pt x="470" y="879"/>
                  </a:lnTo>
                  <a:cubicBezTo>
                    <a:pt x="474" y="879"/>
                    <a:pt x="478" y="879"/>
                    <a:pt x="482" y="878"/>
                  </a:cubicBezTo>
                  <a:lnTo>
                    <a:pt x="583" y="862"/>
                  </a:lnTo>
                  <a:cubicBezTo>
                    <a:pt x="585" y="862"/>
                    <a:pt x="586" y="860"/>
                    <a:pt x="587" y="860"/>
                  </a:cubicBezTo>
                  <a:lnTo>
                    <a:pt x="594" y="859"/>
                  </a:lnTo>
                  <a:lnTo>
                    <a:pt x="599" y="857"/>
                  </a:lnTo>
                  <a:lnTo>
                    <a:pt x="602" y="856"/>
                  </a:lnTo>
                  <a:cubicBezTo>
                    <a:pt x="620" y="849"/>
                    <a:pt x="638" y="840"/>
                    <a:pt x="655" y="832"/>
                  </a:cubicBezTo>
                  <a:cubicBezTo>
                    <a:pt x="661" y="832"/>
                    <a:pt x="666" y="835"/>
                    <a:pt x="672" y="835"/>
                  </a:cubicBezTo>
                  <a:cubicBezTo>
                    <a:pt x="683" y="835"/>
                    <a:pt x="694" y="836"/>
                    <a:pt x="705" y="836"/>
                  </a:cubicBezTo>
                  <a:cubicBezTo>
                    <a:pt x="851" y="836"/>
                    <a:pt x="988" y="757"/>
                    <a:pt x="1062" y="628"/>
                  </a:cubicBezTo>
                  <a:cubicBezTo>
                    <a:pt x="1072" y="597"/>
                    <a:pt x="1084" y="564"/>
                    <a:pt x="1096" y="533"/>
                  </a:cubicBezTo>
                  <a:cubicBezTo>
                    <a:pt x="1111" y="466"/>
                    <a:pt x="1110" y="397"/>
                    <a:pt x="1091" y="331"/>
                  </a:cubicBezTo>
                  <a:cubicBezTo>
                    <a:pt x="1076" y="299"/>
                    <a:pt x="1062" y="266"/>
                    <a:pt x="1047" y="234"/>
                  </a:cubicBezTo>
                  <a:cubicBezTo>
                    <a:pt x="1010" y="174"/>
                    <a:pt x="957" y="126"/>
                    <a:pt x="895" y="93"/>
                  </a:cubicBezTo>
                  <a:cubicBezTo>
                    <a:pt x="882" y="85"/>
                    <a:pt x="870" y="78"/>
                    <a:pt x="856" y="72"/>
                  </a:cubicBezTo>
                  <a:cubicBezTo>
                    <a:pt x="851" y="70"/>
                    <a:pt x="844" y="66"/>
                    <a:pt x="837" y="64"/>
                  </a:cubicBezTo>
                  <a:cubicBezTo>
                    <a:pt x="801" y="50"/>
                    <a:pt x="765" y="35"/>
                    <a:pt x="727" y="23"/>
                  </a:cubicBezTo>
                  <a:cubicBezTo>
                    <a:pt x="713" y="19"/>
                    <a:pt x="698" y="15"/>
                    <a:pt x="683" y="14"/>
                  </a:cubicBezTo>
                  <a:cubicBezTo>
                    <a:pt x="646" y="8"/>
                    <a:pt x="607" y="6"/>
                    <a:pt x="568" y="1"/>
                  </a:cubicBezTo>
                  <a:cubicBezTo>
                    <a:pt x="560" y="1"/>
                    <a:pt x="55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0"/>
            <p:cNvSpPr/>
            <p:nvPr/>
          </p:nvSpPr>
          <p:spPr>
            <a:xfrm>
              <a:off x="4233075" y="1371725"/>
              <a:ext cx="20950" cy="24800"/>
            </a:xfrm>
            <a:custGeom>
              <a:avLst/>
              <a:gdLst/>
              <a:ahLst/>
              <a:cxnLst/>
              <a:rect l="l" t="t" r="r" b="b"/>
              <a:pathLst>
                <a:path w="838" h="992" extrusionOk="0">
                  <a:moveTo>
                    <a:pt x="435" y="1"/>
                  </a:moveTo>
                  <a:cubicBezTo>
                    <a:pt x="433" y="1"/>
                    <a:pt x="431" y="1"/>
                    <a:pt x="428" y="1"/>
                  </a:cubicBezTo>
                  <a:cubicBezTo>
                    <a:pt x="394" y="6"/>
                    <a:pt x="360" y="12"/>
                    <a:pt x="327" y="17"/>
                  </a:cubicBezTo>
                  <a:cubicBezTo>
                    <a:pt x="259" y="38"/>
                    <a:pt x="197" y="77"/>
                    <a:pt x="149" y="128"/>
                  </a:cubicBezTo>
                  <a:cubicBezTo>
                    <a:pt x="144" y="133"/>
                    <a:pt x="141" y="136"/>
                    <a:pt x="138" y="139"/>
                  </a:cubicBezTo>
                  <a:lnTo>
                    <a:pt x="133" y="145"/>
                  </a:lnTo>
                  <a:cubicBezTo>
                    <a:pt x="112" y="173"/>
                    <a:pt x="91" y="204"/>
                    <a:pt x="72" y="232"/>
                  </a:cubicBezTo>
                  <a:cubicBezTo>
                    <a:pt x="66" y="241"/>
                    <a:pt x="61" y="248"/>
                    <a:pt x="58" y="258"/>
                  </a:cubicBezTo>
                  <a:cubicBezTo>
                    <a:pt x="39" y="296"/>
                    <a:pt x="24" y="337"/>
                    <a:pt x="15" y="378"/>
                  </a:cubicBezTo>
                  <a:cubicBezTo>
                    <a:pt x="14" y="382"/>
                    <a:pt x="12" y="388"/>
                    <a:pt x="11" y="393"/>
                  </a:cubicBezTo>
                  <a:cubicBezTo>
                    <a:pt x="7" y="427"/>
                    <a:pt x="4" y="465"/>
                    <a:pt x="1" y="499"/>
                  </a:cubicBezTo>
                  <a:cubicBezTo>
                    <a:pt x="1" y="501"/>
                    <a:pt x="1" y="503"/>
                    <a:pt x="1" y="507"/>
                  </a:cubicBezTo>
                  <a:cubicBezTo>
                    <a:pt x="1" y="516"/>
                    <a:pt x="1" y="526"/>
                    <a:pt x="3" y="535"/>
                  </a:cubicBezTo>
                  <a:cubicBezTo>
                    <a:pt x="7" y="566"/>
                    <a:pt x="11" y="623"/>
                    <a:pt x="25" y="662"/>
                  </a:cubicBezTo>
                  <a:cubicBezTo>
                    <a:pt x="39" y="704"/>
                    <a:pt x="58" y="745"/>
                    <a:pt x="79" y="783"/>
                  </a:cubicBezTo>
                  <a:cubicBezTo>
                    <a:pt x="83" y="788"/>
                    <a:pt x="85" y="792"/>
                    <a:pt x="88" y="795"/>
                  </a:cubicBezTo>
                  <a:cubicBezTo>
                    <a:pt x="110" y="824"/>
                    <a:pt x="135" y="853"/>
                    <a:pt x="158" y="881"/>
                  </a:cubicBezTo>
                  <a:lnTo>
                    <a:pt x="165" y="887"/>
                  </a:lnTo>
                  <a:cubicBezTo>
                    <a:pt x="243" y="954"/>
                    <a:pt x="341" y="991"/>
                    <a:pt x="444" y="992"/>
                  </a:cubicBezTo>
                  <a:cubicBezTo>
                    <a:pt x="446" y="992"/>
                    <a:pt x="448" y="992"/>
                    <a:pt x="450" y="992"/>
                  </a:cubicBezTo>
                  <a:cubicBezTo>
                    <a:pt x="500" y="992"/>
                    <a:pt x="550" y="979"/>
                    <a:pt x="594" y="954"/>
                  </a:cubicBezTo>
                  <a:cubicBezTo>
                    <a:pt x="645" y="937"/>
                    <a:pt x="689" y="905"/>
                    <a:pt x="723" y="864"/>
                  </a:cubicBezTo>
                  <a:cubicBezTo>
                    <a:pt x="744" y="836"/>
                    <a:pt x="763" y="808"/>
                    <a:pt x="783" y="781"/>
                  </a:cubicBezTo>
                  <a:cubicBezTo>
                    <a:pt x="814" y="721"/>
                    <a:pt x="830" y="653"/>
                    <a:pt x="828" y="584"/>
                  </a:cubicBezTo>
                  <a:cubicBezTo>
                    <a:pt x="824" y="560"/>
                    <a:pt x="821" y="534"/>
                    <a:pt x="816" y="508"/>
                  </a:cubicBezTo>
                  <a:cubicBezTo>
                    <a:pt x="831" y="469"/>
                    <a:pt x="838" y="428"/>
                    <a:pt x="836" y="386"/>
                  </a:cubicBezTo>
                  <a:cubicBezTo>
                    <a:pt x="828" y="281"/>
                    <a:pt x="783" y="181"/>
                    <a:pt x="708" y="106"/>
                  </a:cubicBezTo>
                  <a:lnTo>
                    <a:pt x="624" y="46"/>
                  </a:lnTo>
                  <a:cubicBezTo>
                    <a:pt x="566" y="16"/>
                    <a:pt x="501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0"/>
            <p:cNvSpPr/>
            <p:nvPr/>
          </p:nvSpPr>
          <p:spPr>
            <a:xfrm>
              <a:off x="4297750" y="1412900"/>
              <a:ext cx="21800" cy="21725"/>
            </a:xfrm>
            <a:custGeom>
              <a:avLst/>
              <a:gdLst/>
              <a:ahLst/>
              <a:cxnLst/>
              <a:rect l="l" t="t" r="r" b="b"/>
              <a:pathLst>
                <a:path w="872" h="869" extrusionOk="0">
                  <a:moveTo>
                    <a:pt x="431" y="1"/>
                  </a:moveTo>
                  <a:cubicBezTo>
                    <a:pt x="361" y="3"/>
                    <a:pt x="292" y="23"/>
                    <a:pt x="233" y="60"/>
                  </a:cubicBezTo>
                  <a:lnTo>
                    <a:pt x="152" y="128"/>
                  </a:lnTo>
                  <a:cubicBezTo>
                    <a:pt x="104" y="178"/>
                    <a:pt x="72" y="239"/>
                    <a:pt x="56" y="306"/>
                  </a:cubicBezTo>
                  <a:lnTo>
                    <a:pt x="38" y="383"/>
                  </a:lnTo>
                  <a:cubicBezTo>
                    <a:pt x="0" y="540"/>
                    <a:pt x="64" y="704"/>
                    <a:pt x="198" y="794"/>
                  </a:cubicBezTo>
                  <a:lnTo>
                    <a:pt x="199" y="794"/>
                  </a:lnTo>
                  <a:cubicBezTo>
                    <a:pt x="238" y="826"/>
                    <a:pt x="286" y="849"/>
                    <a:pt x="335" y="859"/>
                  </a:cubicBezTo>
                  <a:cubicBezTo>
                    <a:pt x="370" y="862"/>
                    <a:pt x="403" y="865"/>
                    <a:pt x="437" y="868"/>
                  </a:cubicBezTo>
                  <a:cubicBezTo>
                    <a:pt x="507" y="867"/>
                    <a:pt x="575" y="847"/>
                    <a:pt x="635" y="809"/>
                  </a:cubicBezTo>
                  <a:cubicBezTo>
                    <a:pt x="662" y="786"/>
                    <a:pt x="689" y="764"/>
                    <a:pt x="716" y="742"/>
                  </a:cubicBezTo>
                  <a:cubicBezTo>
                    <a:pt x="762" y="691"/>
                    <a:pt x="794" y="630"/>
                    <a:pt x="811" y="563"/>
                  </a:cubicBezTo>
                  <a:cubicBezTo>
                    <a:pt x="816" y="537"/>
                    <a:pt x="821" y="512"/>
                    <a:pt x="828" y="486"/>
                  </a:cubicBezTo>
                  <a:cubicBezTo>
                    <a:pt x="871" y="274"/>
                    <a:pt x="740" y="66"/>
                    <a:pt x="532" y="10"/>
                  </a:cubicBezTo>
                  <a:cubicBezTo>
                    <a:pt x="498" y="7"/>
                    <a:pt x="464" y="4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0"/>
            <p:cNvSpPr/>
            <p:nvPr/>
          </p:nvSpPr>
          <p:spPr>
            <a:xfrm>
              <a:off x="4264525" y="1484250"/>
              <a:ext cx="27475" cy="26275"/>
            </a:xfrm>
            <a:custGeom>
              <a:avLst/>
              <a:gdLst/>
              <a:ahLst/>
              <a:cxnLst/>
              <a:rect l="l" t="t" r="r" b="b"/>
              <a:pathLst>
                <a:path w="1099" h="1051" extrusionOk="0">
                  <a:moveTo>
                    <a:pt x="546" y="1"/>
                  </a:moveTo>
                  <a:cubicBezTo>
                    <a:pt x="542" y="1"/>
                    <a:pt x="538" y="1"/>
                    <a:pt x="534" y="1"/>
                  </a:cubicBezTo>
                  <a:cubicBezTo>
                    <a:pt x="488" y="5"/>
                    <a:pt x="442" y="12"/>
                    <a:pt x="397" y="23"/>
                  </a:cubicBezTo>
                  <a:cubicBezTo>
                    <a:pt x="351" y="34"/>
                    <a:pt x="301" y="61"/>
                    <a:pt x="264" y="79"/>
                  </a:cubicBezTo>
                  <a:cubicBezTo>
                    <a:pt x="252" y="85"/>
                    <a:pt x="241" y="91"/>
                    <a:pt x="232" y="100"/>
                  </a:cubicBezTo>
                  <a:cubicBezTo>
                    <a:pt x="204" y="120"/>
                    <a:pt x="173" y="146"/>
                    <a:pt x="147" y="170"/>
                  </a:cubicBezTo>
                  <a:cubicBezTo>
                    <a:pt x="145" y="172"/>
                    <a:pt x="142" y="174"/>
                    <a:pt x="140" y="176"/>
                  </a:cubicBezTo>
                  <a:cubicBezTo>
                    <a:pt x="134" y="182"/>
                    <a:pt x="130" y="187"/>
                    <a:pt x="126" y="193"/>
                  </a:cubicBezTo>
                  <a:cubicBezTo>
                    <a:pt x="102" y="224"/>
                    <a:pt x="69" y="262"/>
                    <a:pt x="52" y="302"/>
                  </a:cubicBezTo>
                  <a:cubicBezTo>
                    <a:pt x="10" y="400"/>
                    <a:pt x="9" y="416"/>
                    <a:pt x="1" y="521"/>
                  </a:cubicBezTo>
                  <a:cubicBezTo>
                    <a:pt x="0" y="530"/>
                    <a:pt x="0" y="538"/>
                    <a:pt x="1" y="547"/>
                  </a:cubicBezTo>
                  <a:cubicBezTo>
                    <a:pt x="4" y="590"/>
                    <a:pt x="11" y="632"/>
                    <a:pt x="23" y="673"/>
                  </a:cubicBezTo>
                  <a:cubicBezTo>
                    <a:pt x="38" y="716"/>
                    <a:pt x="55" y="756"/>
                    <a:pt x="77" y="793"/>
                  </a:cubicBezTo>
                  <a:cubicBezTo>
                    <a:pt x="98" y="830"/>
                    <a:pt x="140" y="874"/>
                    <a:pt x="161" y="898"/>
                  </a:cubicBezTo>
                  <a:cubicBezTo>
                    <a:pt x="194" y="937"/>
                    <a:pt x="241" y="966"/>
                    <a:pt x="283" y="991"/>
                  </a:cubicBezTo>
                  <a:cubicBezTo>
                    <a:pt x="355" y="1030"/>
                    <a:pt x="435" y="1051"/>
                    <a:pt x="516" y="1051"/>
                  </a:cubicBezTo>
                  <a:cubicBezTo>
                    <a:pt x="521" y="1051"/>
                    <a:pt x="525" y="1051"/>
                    <a:pt x="529" y="1051"/>
                  </a:cubicBezTo>
                  <a:cubicBezTo>
                    <a:pt x="572" y="1049"/>
                    <a:pt x="615" y="1043"/>
                    <a:pt x="656" y="1029"/>
                  </a:cubicBezTo>
                  <a:cubicBezTo>
                    <a:pt x="757" y="990"/>
                    <a:pt x="776" y="975"/>
                    <a:pt x="857" y="903"/>
                  </a:cubicBezTo>
                  <a:cubicBezTo>
                    <a:pt x="893" y="866"/>
                    <a:pt x="920" y="820"/>
                    <a:pt x="934" y="771"/>
                  </a:cubicBezTo>
                  <a:cubicBezTo>
                    <a:pt x="937" y="761"/>
                    <a:pt x="940" y="751"/>
                    <a:pt x="942" y="742"/>
                  </a:cubicBezTo>
                  <a:cubicBezTo>
                    <a:pt x="945" y="740"/>
                    <a:pt x="946" y="739"/>
                    <a:pt x="947" y="738"/>
                  </a:cubicBezTo>
                  <a:cubicBezTo>
                    <a:pt x="990" y="709"/>
                    <a:pt x="1025" y="668"/>
                    <a:pt x="1047" y="621"/>
                  </a:cubicBezTo>
                  <a:lnTo>
                    <a:pt x="1083" y="527"/>
                  </a:lnTo>
                  <a:cubicBezTo>
                    <a:pt x="1098" y="460"/>
                    <a:pt x="1096" y="389"/>
                    <a:pt x="1076" y="323"/>
                  </a:cubicBezTo>
                  <a:cubicBezTo>
                    <a:pt x="1062" y="292"/>
                    <a:pt x="1047" y="260"/>
                    <a:pt x="1033" y="227"/>
                  </a:cubicBezTo>
                  <a:cubicBezTo>
                    <a:pt x="995" y="168"/>
                    <a:pt x="944" y="119"/>
                    <a:pt x="882" y="86"/>
                  </a:cubicBezTo>
                  <a:cubicBezTo>
                    <a:pt x="870" y="79"/>
                    <a:pt x="858" y="73"/>
                    <a:pt x="846" y="67"/>
                  </a:cubicBezTo>
                  <a:cubicBezTo>
                    <a:pt x="802" y="48"/>
                    <a:pt x="758" y="32"/>
                    <a:pt x="712" y="19"/>
                  </a:cubicBezTo>
                  <a:cubicBezTo>
                    <a:pt x="667" y="10"/>
                    <a:pt x="620" y="5"/>
                    <a:pt x="574" y="2"/>
                  </a:cubicBezTo>
                  <a:cubicBezTo>
                    <a:pt x="565" y="2"/>
                    <a:pt x="555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0"/>
            <p:cNvSpPr/>
            <p:nvPr/>
          </p:nvSpPr>
          <p:spPr>
            <a:xfrm>
              <a:off x="4333375" y="1534950"/>
              <a:ext cx="29300" cy="20400"/>
            </a:xfrm>
            <a:custGeom>
              <a:avLst/>
              <a:gdLst/>
              <a:ahLst/>
              <a:cxnLst/>
              <a:rect l="l" t="t" r="r" b="b"/>
              <a:pathLst>
                <a:path w="1172" h="816" extrusionOk="0">
                  <a:moveTo>
                    <a:pt x="598" y="0"/>
                  </a:moveTo>
                  <a:cubicBezTo>
                    <a:pt x="532" y="0"/>
                    <a:pt x="462" y="19"/>
                    <a:pt x="392" y="63"/>
                  </a:cubicBezTo>
                  <a:lnTo>
                    <a:pt x="362" y="81"/>
                  </a:lnTo>
                  <a:cubicBezTo>
                    <a:pt x="0" y="306"/>
                    <a:pt x="235" y="815"/>
                    <a:pt x="575" y="815"/>
                  </a:cubicBezTo>
                  <a:cubicBezTo>
                    <a:pt x="641" y="815"/>
                    <a:pt x="711" y="796"/>
                    <a:pt x="781" y="752"/>
                  </a:cubicBezTo>
                  <a:lnTo>
                    <a:pt x="810" y="735"/>
                  </a:lnTo>
                  <a:cubicBezTo>
                    <a:pt x="1172" y="509"/>
                    <a:pt x="938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0"/>
            <p:cNvSpPr/>
            <p:nvPr/>
          </p:nvSpPr>
          <p:spPr>
            <a:xfrm>
              <a:off x="4210200" y="1441775"/>
              <a:ext cx="22150" cy="25475"/>
            </a:xfrm>
            <a:custGeom>
              <a:avLst/>
              <a:gdLst/>
              <a:ahLst/>
              <a:cxnLst/>
              <a:rect l="l" t="t" r="r" b="b"/>
              <a:pathLst>
                <a:path w="886" h="1019" extrusionOk="0">
                  <a:moveTo>
                    <a:pt x="430" y="1"/>
                  </a:moveTo>
                  <a:cubicBezTo>
                    <a:pt x="425" y="1"/>
                    <a:pt x="421" y="1"/>
                    <a:pt x="417" y="1"/>
                  </a:cubicBezTo>
                  <a:lnTo>
                    <a:pt x="316" y="17"/>
                  </a:lnTo>
                  <a:cubicBezTo>
                    <a:pt x="248" y="37"/>
                    <a:pt x="186" y="75"/>
                    <a:pt x="138" y="128"/>
                  </a:cubicBezTo>
                  <a:cubicBezTo>
                    <a:pt x="116" y="158"/>
                    <a:pt x="81" y="200"/>
                    <a:pt x="63" y="238"/>
                  </a:cubicBezTo>
                  <a:cubicBezTo>
                    <a:pt x="60" y="244"/>
                    <a:pt x="59" y="248"/>
                    <a:pt x="57" y="254"/>
                  </a:cubicBezTo>
                  <a:cubicBezTo>
                    <a:pt x="43" y="288"/>
                    <a:pt x="27" y="324"/>
                    <a:pt x="18" y="361"/>
                  </a:cubicBezTo>
                  <a:cubicBezTo>
                    <a:pt x="14" y="370"/>
                    <a:pt x="12" y="381"/>
                    <a:pt x="11" y="392"/>
                  </a:cubicBezTo>
                  <a:cubicBezTo>
                    <a:pt x="4" y="435"/>
                    <a:pt x="0" y="478"/>
                    <a:pt x="0" y="523"/>
                  </a:cubicBezTo>
                  <a:cubicBezTo>
                    <a:pt x="4" y="567"/>
                    <a:pt x="10" y="610"/>
                    <a:pt x="20" y="653"/>
                  </a:cubicBezTo>
                  <a:cubicBezTo>
                    <a:pt x="22" y="663"/>
                    <a:pt x="25" y="674"/>
                    <a:pt x="30" y="684"/>
                  </a:cubicBezTo>
                  <a:cubicBezTo>
                    <a:pt x="45" y="727"/>
                    <a:pt x="64" y="768"/>
                    <a:pt x="87" y="807"/>
                  </a:cubicBezTo>
                  <a:cubicBezTo>
                    <a:pt x="90" y="812"/>
                    <a:pt x="92" y="817"/>
                    <a:pt x="97" y="821"/>
                  </a:cubicBezTo>
                  <a:cubicBezTo>
                    <a:pt x="108" y="836"/>
                    <a:pt x="121" y="852"/>
                    <a:pt x="133" y="866"/>
                  </a:cubicBezTo>
                  <a:cubicBezTo>
                    <a:pt x="145" y="880"/>
                    <a:pt x="159" y="899"/>
                    <a:pt x="173" y="914"/>
                  </a:cubicBezTo>
                  <a:cubicBezTo>
                    <a:pt x="251" y="986"/>
                    <a:pt x="346" y="1019"/>
                    <a:pt x="439" y="1019"/>
                  </a:cubicBezTo>
                  <a:cubicBezTo>
                    <a:pt x="613" y="1019"/>
                    <a:pt x="782" y="904"/>
                    <a:pt x="827" y="712"/>
                  </a:cubicBezTo>
                  <a:cubicBezTo>
                    <a:pt x="840" y="666"/>
                    <a:pt x="854" y="621"/>
                    <a:pt x="867" y="576"/>
                  </a:cubicBezTo>
                  <a:cubicBezTo>
                    <a:pt x="885" y="473"/>
                    <a:pt x="868" y="367"/>
                    <a:pt x="817" y="277"/>
                  </a:cubicBezTo>
                  <a:cubicBezTo>
                    <a:pt x="809" y="263"/>
                    <a:pt x="798" y="249"/>
                    <a:pt x="787" y="237"/>
                  </a:cubicBezTo>
                  <a:cubicBezTo>
                    <a:pt x="787" y="237"/>
                    <a:pt x="787" y="236"/>
                    <a:pt x="787" y="235"/>
                  </a:cubicBezTo>
                  <a:cubicBezTo>
                    <a:pt x="769" y="186"/>
                    <a:pt x="738" y="140"/>
                    <a:pt x="697" y="106"/>
                  </a:cubicBezTo>
                  <a:cubicBezTo>
                    <a:pt x="669" y="86"/>
                    <a:pt x="641" y="66"/>
                    <a:pt x="613" y="46"/>
                  </a:cubicBezTo>
                  <a:cubicBezTo>
                    <a:pt x="556" y="17"/>
                    <a:pt x="493" y="1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0"/>
            <p:cNvSpPr/>
            <p:nvPr/>
          </p:nvSpPr>
          <p:spPr>
            <a:xfrm>
              <a:off x="4273000" y="1276225"/>
              <a:ext cx="28600" cy="19950"/>
            </a:xfrm>
            <a:custGeom>
              <a:avLst/>
              <a:gdLst/>
              <a:ahLst/>
              <a:cxnLst/>
              <a:rect l="l" t="t" r="r" b="b"/>
              <a:pathLst>
                <a:path w="1144" h="798" extrusionOk="0">
                  <a:moveTo>
                    <a:pt x="569" y="0"/>
                  </a:moveTo>
                  <a:cubicBezTo>
                    <a:pt x="504" y="0"/>
                    <a:pt x="434" y="19"/>
                    <a:pt x="364" y="63"/>
                  </a:cubicBezTo>
                  <a:cubicBezTo>
                    <a:pt x="1" y="289"/>
                    <a:pt x="235" y="798"/>
                    <a:pt x="576" y="798"/>
                  </a:cubicBezTo>
                  <a:cubicBezTo>
                    <a:pt x="642" y="798"/>
                    <a:pt x="712" y="779"/>
                    <a:pt x="782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0"/>
            <p:cNvSpPr/>
            <p:nvPr/>
          </p:nvSpPr>
          <p:spPr>
            <a:xfrm>
              <a:off x="4167500" y="1326350"/>
              <a:ext cx="27475" cy="22450"/>
            </a:xfrm>
            <a:custGeom>
              <a:avLst/>
              <a:gdLst/>
              <a:ahLst/>
              <a:cxnLst/>
              <a:rect l="l" t="t" r="r" b="b"/>
              <a:pathLst>
                <a:path w="1099" h="898" extrusionOk="0">
                  <a:moveTo>
                    <a:pt x="539" y="1"/>
                  </a:moveTo>
                  <a:cubicBezTo>
                    <a:pt x="513" y="1"/>
                    <a:pt x="486" y="2"/>
                    <a:pt x="461" y="5"/>
                  </a:cubicBezTo>
                  <a:cubicBezTo>
                    <a:pt x="401" y="12"/>
                    <a:pt x="342" y="22"/>
                    <a:pt x="283" y="37"/>
                  </a:cubicBezTo>
                  <a:cubicBezTo>
                    <a:pt x="215" y="58"/>
                    <a:pt x="152" y="97"/>
                    <a:pt x="105" y="149"/>
                  </a:cubicBezTo>
                  <a:cubicBezTo>
                    <a:pt x="38" y="228"/>
                    <a:pt x="1" y="326"/>
                    <a:pt x="0" y="429"/>
                  </a:cubicBezTo>
                  <a:cubicBezTo>
                    <a:pt x="2" y="499"/>
                    <a:pt x="23" y="567"/>
                    <a:pt x="59" y="627"/>
                  </a:cubicBezTo>
                  <a:cubicBezTo>
                    <a:pt x="89" y="664"/>
                    <a:pt x="117" y="705"/>
                    <a:pt x="154" y="737"/>
                  </a:cubicBezTo>
                  <a:cubicBezTo>
                    <a:pt x="188" y="767"/>
                    <a:pt x="227" y="794"/>
                    <a:pt x="267" y="818"/>
                  </a:cubicBezTo>
                  <a:cubicBezTo>
                    <a:pt x="279" y="825"/>
                    <a:pt x="291" y="831"/>
                    <a:pt x="304" y="836"/>
                  </a:cubicBezTo>
                  <a:cubicBezTo>
                    <a:pt x="385" y="875"/>
                    <a:pt x="474" y="896"/>
                    <a:pt x="565" y="896"/>
                  </a:cubicBezTo>
                  <a:cubicBezTo>
                    <a:pt x="567" y="896"/>
                    <a:pt x="569" y="896"/>
                    <a:pt x="572" y="896"/>
                  </a:cubicBezTo>
                  <a:cubicBezTo>
                    <a:pt x="577" y="897"/>
                    <a:pt x="583" y="897"/>
                    <a:pt x="589" y="897"/>
                  </a:cubicBezTo>
                  <a:cubicBezTo>
                    <a:pt x="598" y="897"/>
                    <a:pt x="606" y="897"/>
                    <a:pt x="615" y="895"/>
                  </a:cubicBezTo>
                  <a:cubicBezTo>
                    <a:pt x="654" y="891"/>
                    <a:pt x="694" y="885"/>
                    <a:pt x="732" y="877"/>
                  </a:cubicBezTo>
                  <a:cubicBezTo>
                    <a:pt x="738" y="876"/>
                    <a:pt x="745" y="874"/>
                    <a:pt x="751" y="873"/>
                  </a:cubicBezTo>
                  <a:cubicBezTo>
                    <a:pt x="797" y="856"/>
                    <a:pt x="842" y="837"/>
                    <a:pt x="884" y="813"/>
                  </a:cubicBezTo>
                  <a:cubicBezTo>
                    <a:pt x="980" y="735"/>
                    <a:pt x="1050" y="632"/>
                    <a:pt x="1089" y="515"/>
                  </a:cubicBezTo>
                  <a:cubicBezTo>
                    <a:pt x="1092" y="482"/>
                    <a:pt x="1096" y="447"/>
                    <a:pt x="1099" y="413"/>
                  </a:cubicBezTo>
                  <a:cubicBezTo>
                    <a:pt x="1097" y="343"/>
                    <a:pt x="1076" y="275"/>
                    <a:pt x="1040" y="216"/>
                  </a:cubicBezTo>
                  <a:cubicBezTo>
                    <a:pt x="1017" y="189"/>
                    <a:pt x="994" y="162"/>
                    <a:pt x="971" y="134"/>
                  </a:cubicBezTo>
                  <a:cubicBezTo>
                    <a:pt x="922" y="87"/>
                    <a:pt x="860" y="55"/>
                    <a:pt x="793" y="40"/>
                  </a:cubicBezTo>
                  <a:cubicBezTo>
                    <a:pt x="767" y="30"/>
                    <a:pt x="741" y="23"/>
                    <a:pt x="715" y="19"/>
                  </a:cubicBezTo>
                  <a:cubicBezTo>
                    <a:pt x="657" y="8"/>
                    <a:pt x="599" y="3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0"/>
            <p:cNvSpPr/>
            <p:nvPr/>
          </p:nvSpPr>
          <p:spPr>
            <a:xfrm>
              <a:off x="4215550" y="1298675"/>
              <a:ext cx="23475" cy="20550"/>
            </a:xfrm>
            <a:custGeom>
              <a:avLst/>
              <a:gdLst/>
              <a:ahLst/>
              <a:cxnLst/>
              <a:rect l="l" t="t" r="r" b="b"/>
              <a:pathLst>
                <a:path w="939" h="822" extrusionOk="0">
                  <a:moveTo>
                    <a:pt x="482" y="0"/>
                  </a:moveTo>
                  <a:cubicBezTo>
                    <a:pt x="412" y="2"/>
                    <a:pt x="343" y="23"/>
                    <a:pt x="283" y="60"/>
                  </a:cubicBezTo>
                  <a:lnTo>
                    <a:pt x="237" y="89"/>
                  </a:lnTo>
                  <a:cubicBezTo>
                    <a:pt x="55" y="208"/>
                    <a:pt x="0" y="448"/>
                    <a:pt x="109" y="634"/>
                  </a:cubicBezTo>
                  <a:cubicBezTo>
                    <a:pt x="132" y="661"/>
                    <a:pt x="155" y="688"/>
                    <a:pt x="178" y="717"/>
                  </a:cubicBezTo>
                  <a:cubicBezTo>
                    <a:pt x="228" y="763"/>
                    <a:pt x="290" y="795"/>
                    <a:pt x="356" y="811"/>
                  </a:cubicBezTo>
                  <a:cubicBezTo>
                    <a:pt x="390" y="814"/>
                    <a:pt x="424" y="817"/>
                    <a:pt x="457" y="821"/>
                  </a:cubicBezTo>
                  <a:cubicBezTo>
                    <a:pt x="528" y="819"/>
                    <a:pt x="596" y="799"/>
                    <a:pt x="655" y="761"/>
                  </a:cubicBezTo>
                  <a:lnTo>
                    <a:pt x="703" y="732"/>
                  </a:lnTo>
                  <a:cubicBezTo>
                    <a:pt x="883" y="613"/>
                    <a:pt x="938" y="373"/>
                    <a:pt x="829" y="186"/>
                  </a:cubicBezTo>
                  <a:cubicBezTo>
                    <a:pt x="806" y="159"/>
                    <a:pt x="784" y="132"/>
                    <a:pt x="761" y="105"/>
                  </a:cubicBezTo>
                  <a:cubicBezTo>
                    <a:pt x="711" y="57"/>
                    <a:pt x="650" y="25"/>
                    <a:pt x="583" y="10"/>
                  </a:cubicBezTo>
                  <a:lnTo>
                    <a:pt x="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0"/>
            <p:cNvSpPr/>
            <p:nvPr/>
          </p:nvSpPr>
          <p:spPr>
            <a:xfrm>
              <a:off x="4144675" y="1396925"/>
              <a:ext cx="33675" cy="26675"/>
            </a:xfrm>
            <a:custGeom>
              <a:avLst/>
              <a:gdLst/>
              <a:ahLst/>
              <a:cxnLst/>
              <a:rect l="l" t="t" r="r" b="b"/>
              <a:pathLst>
                <a:path w="1347" h="1067" extrusionOk="0">
                  <a:moveTo>
                    <a:pt x="542" y="0"/>
                  </a:moveTo>
                  <a:cubicBezTo>
                    <a:pt x="486" y="0"/>
                    <a:pt x="431" y="8"/>
                    <a:pt x="379" y="29"/>
                  </a:cubicBezTo>
                  <a:cubicBezTo>
                    <a:pt x="335" y="48"/>
                    <a:pt x="286" y="65"/>
                    <a:pt x="246" y="94"/>
                  </a:cubicBezTo>
                  <a:cubicBezTo>
                    <a:pt x="214" y="119"/>
                    <a:pt x="182" y="146"/>
                    <a:pt x="151" y="174"/>
                  </a:cubicBezTo>
                  <a:cubicBezTo>
                    <a:pt x="145" y="180"/>
                    <a:pt x="138" y="188"/>
                    <a:pt x="133" y="194"/>
                  </a:cubicBezTo>
                  <a:cubicBezTo>
                    <a:pt x="108" y="227"/>
                    <a:pt x="84" y="259"/>
                    <a:pt x="64" y="294"/>
                  </a:cubicBezTo>
                  <a:cubicBezTo>
                    <a:pt x="59" y="300"/>
                    <a:pt x="56" y="307"/>
                    <a:pt x="54" y="313"/>
                  </a:cubicBezTo>
                  <a:cubicBezTo>
                    <a:pt x="19" y="386"/>
                    <a:pt x="1" y="466"/>
                    <a:pt x="0" y="546"/>
                  </a:cubicBezTo>
                  <a:cubicBezTo>
                    <a:pt x="0" y="554"/>
                    <a:pt x="0" y="562"/>
                    <a:pt x="1" y="569"/>
                  </a:cubicBezTo>
                  <a:cubicBezTo>
                    <a:pt x="3" y="608"/>
                    <a:pt x="11" y="647"/>
                    <a:pt x="21" y="684"/>
                  </a:cubicBezTo>
                  <a:cubicBezTo>
                    <a:pt x="27" y="703"/>
                    <a:pt x="40" y="727"/>
                    <a:pt x="45" y="741"/>
                  </a:cubicBezTo>
                  <a:cubicBezTo>
                    <a:pt x="54" y="761"/>
                    <a:pt x="63" y="780"/>
                    <a:pt x="72" y="799"/>
                  </a:cubicBezTo>
                  <a:cubicBezTo>
                    <a:pt x="95" y="835"/>
                    <a:pt x="123" y="870"/>
                    <a:pt x="155" y="899"/>
                  </a:cubicBezTo>
                  <a:cubicBezTo>
                    <a:pt x="233" y="975"/>
                    <a:pt x="340" y="1021"/>
                    <a:pt x="445" y="1045"/>
                  </a:cubicBezTo>
                  <a:cubicBezTo>
                    <a:pt x="511" y="1060"/>
                    <a:pt x="577" y="1067"/>
                    <a:pt x="644" y="1067"/>
                  </a:cubicBezTo>
                  <a:cubicBezTo>
                    <a:pt x="653" y="1067"/>
                    <a:pt x="663" y="1067"/>
                    <a:pt x="672" y="1066"/>
                  </a:cubicBezTo>
                  <a:cubicBezTo>
                    <a:pt x="728" y="1062"/>
                    <a:pt x="783" y="1055"/>
                    <a:pt x="840" y="1043"/>
                  </a:cubicBezTo>
                  <a:cubicBezTo>
                    <a:pt x="864" y="1037"/>
                    <a:pt x="889" y="1031"/>
                    <a:pt x="914" y="1022"/>
                  </a:cubicBezTo>
                  <a:cubicBezTo>
                    <a:pt x="992" y="995"/>
                    <a:pt x="1073" y="960"/>
                    <a:pt x="1140" y="910"/>
                  </a:cubicBezTo>
                  <a:cubicBezTo>
                    <a:pt x="1185" y="884"/>
                    <a:pt x="1224" y="846"/>
                    <a:pt x="1251" y="800"/>
                  </a:cubicBezTo>
                  <a:cubicBezTo>
                    <a:pt x="1340" y="670"/>
                    <a:pt x="1346" y="500"/>
                    <a:pt x="1266" y="364"/>
                  </a:cubicBezTo>
                  <a:cubicBezTo>
                    <a:pt x="1211" y="283"/>
                    <a:pt x="1131" y="215"/>
                    <a:pt x="1033" y="192"/>
                  </a:cubicBezTo>
                  <a:cubicBezTo>
                    <a:pt x="985" y="155"/>
                    <a:pt x="937" y="121"/>
                    <a:pt x="885" y="90"/>
                  </a:cubicBezTo>
                  <a:cubicBezTo>
                    <a:pt x="867" y="80"/>
                    <a:pt x="848" y="70"/>
                    <a:pt x="829" y="63"/>
                  </a:cubicBezTo>
                  <a:cubicBezTo>
                    <a:pt x="783" y="45"/>
                    <a:pt x="732" y="22"/>
                    <a:pt x="680" y="13"/>
                  </a:cubicBezTo>
                  <a:cubicBezTo>
                    <a:pt x="635" y="6"/>
                    <a:pt x="589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0"/>
            <p:cNvSpPr/>
            <p:nvPr/>
          </p:nvSpPr>
          <p:spPr>
            <a:xfrm>
              <a:off x="4257175" y="1561600"/>
              <a:ext cx="30150" cy="25600"/>
            </a:xfrm>
            <a:custGeom>
              <a:avLst/>
              <a:gdLst/>
              <a:ahLst/>
              <a:cxnLst/>
              <a:rect l="l" t="t" r="r" b="b"/>
              <a:pathLst>
                <a:path w="1206" h="1024" extrusionOk="0">
                  <a:moveTo>
                    <a:pt x="586" y="1"/>
                  </a:moveTo>
                  <a:cubicBezTo>
                    <a:pt x="568" y="1"/>
                    <a:pt x="550" y="2"/>
                    <a:pt x="533" y="4"/>
                  </a:cubicBezTo>
                  <a:cubicBezTo>
                    <a:pt x="482" y="8"/>
                    <a:pt x="433" y="17"/>
                    <a:pt x="384" y="30"/>
                  </a:cubicBezTo>
                  <a:cubicBezTo>
                    <a:pt x="367" y="34"/>
                    <a:pt x="350" y="40"/>
                    <a:pt x="334" y="47"/>
                  </a:cubicBezTo>
                  <a:cubicBezTo>
                    <a:pt x="288" y="68"/>
                    <a:pt x="235" y="88"/>
                    <a:pt x="192" y="117"/>
                  </a:cubicBezTo>
                  <a:cubicBezTo>
                    <a:pt x="165" y="139"/>
                    <a:pt x="138" y="162"/>
                    <a:pt x="110" y="185"/>
                  </a:cubicBezTo>
                  <a:cubicBezTo>
                    <a:pt x="73" y="220"/>
                    <a:pt x="47" y="266"/>
                    <a:pt x="33" y="315"/>
                  </a:cubicBezTo>
                  <a:cubicBezTo>
                    <a:pt x="17" y="346"/>
                    <a:pt x="9" y="379"/>
                    <a:pt x="10" y="414"/>
                  </a:cubicBezTo>
                  <a:cubicBezTo>
                    <a:pt x="0" y="464"/>
                    <a:pt x="5" y="516"/>
                    <a:pt x="21" y="565"/>
                  </a:cubicBezTo>
                  <a:cubicBezTo>
                    <a:pt x="62" y="673"/>
                    <a:pt x="113" y="764"/>
                    <a:pt x="199" y="842"/>
                  </a:cubicBezTo>
                  <a:cubicBezTo>
                    <a:pt x="240" y="878"/>
                    <a:pt x="285" y="911"/>
                    <a:pt x="333" y="938"/>
                  </a:cubicBezTo>
                  <a:cubicBezTo>
                    <a:pt x="380" y="961"/>
                    <a:pt x="429" y="982"/>
                    <a:pt x="480" y="997"/>
                  </a:cubicBezTo>
                  <a:cubicBezTo>
                    <a:pt x="501" y="1004"/>
                    <a:pt x="520" y="1008"/>
                    <a:pt x="542" y="1011"/>
                  </a:cubicBezTo>
                  <a:cubicBezTo>
                    <a:pt x="582" y="1016"/>
                    <a:pt x="627" y="1024"/>
                    <a:pt x="671" y="1024"/>
                  </a:cubicBezTo>
                  <a:cubicBezTo>
                    <a:pt x="682" y="1024"/>
                    <a:pt x="693" y="1023"/>
                    <a:pt x="704" y="1022"/>
                  </a:cubicBezTo>
                  <a:cubicBezTo>
                    <a:pt x="816" y="1012"/>
                    <a:pt x="917" y="986"/>
                    <a:pt x="1014" y="925"/>
                  </a:cubicBezTo>
                  <a:cubicBezTo>
                    <a:pt x="1100" y="866"/>
                    <a:pt x="1163" y="779"/>
                    <a:pt x="1191" y="678"/>
                  </a:cubicBezTo>
                  <a:cubicBezTo>
                    <a:pt x="1204" y="629"/>
                    <a:pt x="1205" y="577"/>
                    <a:pt x="1192" y="527"/>
                  </a:cubicBezTo>
                  <a:cubicBezTo>
                    <a:pt x="1190" y="512"/>
                    <a:pt x="1188" y="498"/>
                    <a:pt x="1184" y="483"/>
                  </a:cubicBezTo>
                  <a:cubicBezTo>
                    <a:pt x="1188" y="436"/>
                    <a:pt x="1184" y="390"/>
                    <a:pt x="1171" y="346"/>
                  </a:cubicBezTo>
                  <a:cubicBezTo>
                    <a:pt x="1157" y="313"/>
                    <a:pt x="1142" y="281"/>
                    <a:pt x="1127" y="248"/>
                  </a:cubicBezTo>
                  <a:cubicBezTo>
                    <a:pt x="1091" y="189"/>
                    <a:pt x="1038" y="140"/>
                    <a:pt x="976" y="108"/>
                  </a:cubicBezTo>
                  <a:cubicBezTo>
                    <a:pt x="921" y="69"/>
                    <a:pt x="851" y="46"/>
                    <a:pt x="788" y="27"/>
                  </a:cubicBezTo>
                  <a:cubicBezTo>
                    <a:pt x="771" y="21"/>
                    <a:pt x="752" y="17"/>
                    <a:pt x="734" y="14"/>
                  </a:cubicBezTo>
                  <a:cubicBezTo>
                    <a:pt x="685" y="6"/>
                    <a:pt x="636" y="2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0"/>
            <p:cNvSpPr/>
            <p:nvPr/>
          </p:nvSpPr>
          <p:spPr>
            <a:xfrm>
              <a:off x="4358175" y="1638425"/>
              <a:ext cx="40100" cy="32400"/>
            </a:xfrm>
            <a:custGeom>
              <a:avLst/>
              <a:gdLst/>
              <a:ahLst/>
              <a:cxnLst/>
              <a:rect l="l" t="t" r="r" b="b"/>
              <a:pathLst>
                <a:path w="1604" h="1296" extrusionOk="0">
                  <a:moveTo>
                    <a:pt x="644" y="1"/>
                  </a:moveTo>
                  <a:cubicBezTo>
                    <a:pt x="621" y="1"/>
                    <a:pt x="597" y="1"/>
                    <a:pt x="574" y="3"/>
                  </a:cubicBezTo>
                  <a:cubicBezTo>
                    <a:pt x="480" y="12"/>
                    <a:pt x="383" y="27"/>
                    <a:pt x="296" y="65"/>
                  </a:cubicBezTo>
                  <a:cubicBezTo>
                    <a:pt x="227" y="84"/>
                    <a:pt x="166" y="123"/>
                    <a:pt x="117" y="176"/>
                  </a:cubicBezTo>
                  <a:cubicBezTo>
                    <a:pt x="80" y="212"/>
                    <a:pt x="54" y="257"/>
                    <a:pt x="40" y="307"/>
                  </a:cubicBezTo>
                  <a:cubicBezTo>
                    <a:pt x="0" y="417"/>
                    <a:pt x="0" y="554"/>
                    <a:pt x="73" y="654"/>
                  </a:cubicBezTo>
                  <a:cubicBezTo>
                    <a:pt x="204" y="838"/>
                    <a:pt x="374" y="994"/>
                    <a:pt x="572" y="1107"/>
                  </a:cubicBezTo>
                  <a:cubicBezTo>
                    <a:pt x="669" y="1160"/>
                    <a:pt x="772" y="1204"/>
                    <a:pt x="879" y="1236"/>
                  </a:cubicBezTo>
                  <a:cubicBezTo>
                    <a:pt x="988" y="1272"/>
                    <a:pt x="1098" y="1283"/>
                    <a:pt x="1213" y="1294"/>
                  </a:cubicBezTo>
                  <a:cubicBezTo>
                    <a:pt x="1219" y="1295"/>
                    <a:pt x="1225" y="1295"/>
                    <a:pt x="1231" y="1295"/>
                  </a:cubicBezTo>
                  <a:cubicBezTo>
                    <a:pt x="1322" y="1295"/>
                    <a:pt x="1435" y="1230"/>
                    <a:pt x="1493" y="1167"/>
                  </a:cubicBezTo>
                  <a:cubicBezTo>
                    <a:pt x="1557" y="1098"/>
                    <a:pt x="1604" y="984"/>
                    <a:pt x="1597" y="888"/>
                  </a:cubicBezTo>
                  <a:cubicBezTo>
                    <a:pt x="1590" y="784"/>
                    <a:pt x="1552" y="676"/>
                    <a:pt x="1470" y="607"/>
                  </a:cubicBezTo>
                  <a:lnTo>
                    <a:pt x="1459" y="600"/>
                  </a:lnTo>
                  <a:cubicBezTo>
                    <a:pt x="1469" y="480"/>
                    <a:pt x="1423" y="362"/>
                    <a:pt x="1337" y="279"/>
                  </a:cubicBezTo>
                  <a:cubicBezTo>
                    <a:pt x="1202" y="147"/>
                    <a:pt x="1032" y="58"/>
                    <a:pt x="848" y="21"/>
                  </a:cubicBezTo>
                  <a:cubicBezTo>
                    <a:pt x="781" y="8"/>
                    <a:pt x="712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0"/>
            <p:cNvSpPr/>
            <p:nvPr/>
          </p:nvSpPr>
          <p:spPr>
            <a:xfrm>
              <a:off x="4416325" y="1706425"/>
              <a:ext cx="31900" cy="26625"/>
            </a:xfrm>
            <a:custGeom>
              <a:avLst/>
              <a:gdLst/>
              <a:ahLst/>
              <a:cxnLst/>
              <a:rect l="l" t="t" r="r" b="b"/>
              <a:pathLst>
                <a:path w="1276" h="1065" extrusionOk="0">
                  <a:moveTo>
                    <a:pt x="463" y="1"/>
                  </a:moveTo>
                  <a:cubicBezTo>
                    <a:pt x="444" y="1"/>
                    <a:pt x="425" y="1"/>
                    <a:pt x="406" y="2"/>
                  </a:cubicBezTo>
                  <a:cubicBezTo>
                    <a:pt x="263" y="9"/>
                    <a:pt x="135" y="85"/>
                    <a:pt x="67" y="213"/>
                  </a:cubicBezTo>
                  <a:cubicBezTo>
                    <a:pt x="1" y="338"/>
                    <a:pt x="7" y="488"/>
                    <a:pt x="82" y="607"/>
                  </a:cubicBezTo>
                  <a:cubicBezTo>
                    <a:pt x="109" y="665"/>
                    <a:pt x="142" y="719"/>
                    <a:pt x="181" y="771"/>
                  </a:cubicBezTo>
                  <a:cubicBezTo>
                    <a:pt x="219" y="819"/>
                    <a:pt x="258" y="871"/>
                    <a:pt x="307" y="909"/>
                  </a:cubicBezTo>
                  <a:cubicBezTo>
                    <a:pt x="343" y="940"/>
                    <a:pt x="382" y="967"/>
                    <a:pt x="422" y="990"/>
                  </a:cubicBezTo>
                  <a:cubicBezTo>
                    <a:pt x="462" y="1010"/>
                    <a:pt x="504" y="1027"/>
                    <a:pt x="548" y="1040"/>
                  </a:cubicBezTo>
                  <a:cubicBezTo>
                    <a:pt x="602" y="1058"/>
                    <a:pt x="660" y="1061"/>
                    <a:pt x="715" y="1064"/>
                  </a:cubicBezTo>
                  <a:cubicBezTo>
                    <a:pt x="721" y="1064"/>
                    <a:pt x="728" y="1064"/>
                    <a:pt x="734" y="1064"/>
                  </a:cubicBezTo>
                  <a:cubicBezTo>
                    <a:pt x="784" y="1064"/>
                    <a:pt x="835" y="1057"/>
                    <a:pt x="884" y="1042"/>
                  </a:cubicBezTo>
                  <a:cubicBezTo>
                    <a:pt x="926" y="1031"/>
                    <a:pt x="978" y="1004"/>
                    <a:pt x="1010" y="988"/>
                  </a:cubicBezTo>
                  <a:cubicBezTo>
                    <a:pt x="1021" y="984"/>
                    <a:pt x="1030" y="977"/>
                    <a:pt x="1041" y="970"/>
                  </a:cubicBezTo>
                  <a:cubicBezTo>
                    <a:pt x="1118" y="914"/>
                    <a:pt x="1176" y="857"/>
                    <a:pt x="1222" y="771"/>
                  </a:cubicBezTo>
                  <a:cubicBezTo>
                    <a:pt x="1265" y="679"/>
                    <a:pt x="1276" y="573"/>
                    <a:pt x="1251" y="474"/>
                  </a:cubicBezTo>
                  <a:cubicBezTo>
                    <a:pt x="1244" y="453"/>
                    <a:pt x="1236" y="433"/>
                    <a:pt x="1226" y="413"/>
                  </a:cubicBezTo>
                  <a:cubicBezTo>
                    <a:pt x="1222" y="354"/>
                    <a:pt x="1203" y="298"/>
                    <a:pt x="1171" y="248"/>
                  </a:cubicBezTo>
                  <a:lnTo>
                    <a:pt x="1103" y="166"/>
                  </a:lnTo>
                  <a:cubicBezTo>
                    <a:pt x="1053" y="119"/>
                    <a:pt x="992" y="87"/>
                    <a:pt x="925" y="72"/>
                  </a:cubicBezTo>
                  <a:cubicBezTo>
                    <a:pt x="857" y="47"/>
                    <a:pt x="786" y="31"/>
                    <a:pt x="715" y="20"/>
                  </a:cubicBezTo>
                  <a:cubicBezTo>
                    <a:pt x="632" y="7"/>
                    <a:pt x="548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0"/>
            <p:cNvSpPr/>
            <p:nvPr/>
          </p:nvSpPr>
          <p:spPr>
            <a:xfrm>
              <a:off x="4137675" y="1478575"/>
              <a:ext cx="35975" cy="31375"/>
            </a:xfrm>
            <a:custGeom>
              <a:avLst/>
              <a:gdLst/>
              <a:ahLst/>
              <a:cxnLst/>
              <a:rect l="l" t="t" r="r" b="b"/>
              <a:pathLst>
                <a:path w="1439" h="1255" extrusionOk="0">
                  <a:moveTo>
                    <a:pt x="429" y="0"/>
                  </a:moveTo>
                  <a:cubicBezTo>
                    <a:pt x="391" y="0"/>
                    <a:pt x="353" y="6"/>
                    <a:pt x="316" y="18"/>
                  </a:cubicBezTo>
                  <a:cubicBezTo>
                    <a:pt x="248" y="37"/>
                    <a:pt x="186" y="76"/>
                    <a:pt x="137" y="129"/>
                  </a:cubicBezTo>
                  <a:cubicBezTo>
                    <a:pt x="50" y="223"/>
                    <a:pt x="0" y="384"/>
                    <a:pt x="49" y="509"/>
                  </a:cubicBezTo>
                  <a:cubicBezTo>
                    <a:pt x="76" y="583"/>
                    <a:pt x="109" y="653"/>
                    <a:pt x="148" y="720"/>
                  </a:cubicBezTo>
                  <a:cubicBezTo>
                    <a:pt x="190" y="786"/>
                    <a:pt x="238" y="848"/>
                    <a:pt x="291" y="905"/>
                  </a:cubicBezTo>
                  <a:cubicBezTo>
                    <a:pt x="321" y="938"/>
                    <a:pt x="355" y="971"/>
                    <a:pt x="390" y="999"/>
                  </a:cubicBezTo>
                  <a:cubicBezTo>
                    <a:pt x="452" y="1049"/>
                    <a:pt x="517" y="1093"/>
                    <a:pt x="585" y="1131"/>
                  </a:cubicBezTo>
                  <a:cubicBezTo>
                    <a:pt x="693" y="1190"/>
                    <a:pt x="809" y="1229"/>
                    <a:pt x="931" y="1246"/>
                  </a:cubicBezTo>
                  <a:cubicBezTo>
                    <a:pt x="966" y="1251"/>
                    <a:pt x="1000" y="1254"/>
                    <a:pt x="1034" y="1254"/>
                  </a:cubicBezTo>
                  <a:cubicBezTo>
                    <a:pt x="1104" y="1254"/>
                    <a:pt x="1172" y="1241"/>
                    <a:pt x="1235" y="1198"/>
                  </a:cubicBezTo>
                  <a:cubicBezTo>
                    <a:pt x="1296" y="1158"/>
                    <a:pt x="1347" y="1104"/>
                    <a:pt x="1381" y="1040"/>
                  </a:cubicBezTo>
                  <a:cubicBezTo>
                    <a:pt x="1419" y="970"/>
                    <a:pt x="1438" y="890"/>
                    <a:pt x="1437" y="810"/>
                  </a:cubicBezTo>
                  <a:cubicBezTo>
                    <a:pt x="1434" y="682"/>
                    <a:pt x="1379" y="561"/>
                    <a:pt x="1286" y="475"/>
                  </a:cubicBezTo>
                  <a:cubicBezTo>
                    <a:pt x="1267" y="416"/>
                    <a:pt x="1232" y="365"/>
                    <a:pt x="1187" y="325"/>
                  </a:cubicBezTo>
                  <a:cubicBezTo>
                    <a:pt x="995" y="167"/>
                    <a:pt x="765" y="49"/>
                    <a:pt x="519" y="11"/>
                  </a:cubicBezTo>
                  <a:cubicBezTo>
                    <a:pt x="489" y="4"/>
                    <a:pt x="459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0"/>
            <p:cNvSpPr/>
            <p:nvPr/>
          </p:nvSpPr>
          <p:spPr>
            <a:xfrm>
              <a:off x="4071775" y="1392225"/>
              <a:ext cx="26550" cy="23725"/>
            </a:xfrm>
            <a:custGeom>
              <a:avLst/>
              <a:gdLst/>
              <a:ahLst/>
              <a:cxnLst/>
              <a:rect l="l" t="t" r="r" b="b"/>
              <a:pathLst>
                <a:path w="1062" h="949" extrusionOk="0">
                  <a:moveTo>
                    <a:pt x="405" y="1"/>
                  </a:moveTo>
                  <a:cubicBezTo>
                    <a:pt x="367" y="1"/>
                    <a:pt x="329" y="6"/>
                    <a:pt x="293" y="17"/>
                  </a:cubicBezTo>
                  <a:cubicBezTo>
                    <a:pt x="260" y="31"/>
                    <a:pt x="229" y="46"/>
                    <a:pt x="195" y="61"/>
                  </a:cubicBezTo>
                  <a:cubicBezTo>
                    <a:pt x="136" y="97"/>
                    <a:pt x="87" y="150"/>
                    <a:pt x="55" y="212"/>
                  </a:cubicBezTo>
                  <a:cubicBezTo>
                    <a:pt x="16" y="304"/>
                    <a:pt x="5" y="341"/>
                    <a:pt x="2" y="442"/>
                  </a:cubicBezTo>
                  <a:cubicBezTo>
                    <a:pt x="1" y="478"/>
                    <a:pt x="17" y="550"/>
                    <a:pt x="18" y="559"/>
                  </a:cubicBezTo>
                  <a:cubicBezTo>
                    <a:pt x="19" y="564"/>
                    <a:pt x="21" y="569"/>
                    <a:pt x="23" y="575"/>
                  </a:cubicBezTo>
                  <a:cubicBezTo>
                    <a:pt x="36" y="614"/>
                    <a:pt x="54" y="650"/>
                    <a:pt x="72" y="685"/>
                  </a:cubicBezTo>
                  <a:cubicBezTo>
                    <a:pt x="75" y="690"/>
                    <a:pt x="79" y="696"/>
                    <a:pt x="83" y="700"/>
                  </a:cubicBezTo>
                  <a:cubicBezTo>
                    <a:pt x="107" y="734"/>
                    <a:pt x="133" y="765"/>
                    <a:pt x="161" y="794"/>
                  </a:cubicBezTo>
                  <a:cubicBezTo>
                    <a:pt x="166" y="800"/>
                    <a:pt x="170" y="804"/>
                    <a:pt x="176" y="808"/>
                  </a:cubicBezTo>
                  <a:cubicBezTo>
                    <a:pt x="210" y="838"/>
                    <a:pt x="249" y="864"/>
                    <a:pt x="290" y="887"/>
                  </a:cubicBezTo>
                  <a:cubicBezTo>
                    <a:pt x="331" y="908"/>
                    <a:pt x="376" y="923"/>
                    <a:pt x="421" y="935"/>
                  </a:cubicBezTo>
                  <a:cubicBezTo>
                    <a:pt x="427" y="936"/>
                    <a:pt x="433" y="937"/>
                    <a:pt x="438" y="938"/>
                  </a:cubicBezTo>
                  <a:cubicBezTo>
                    <a:pt x="473" y="943"/>
                    <a:pt x="511" y="947"/>
                    <a:pt x="545" y="949"/>
                  </a:cubicBezTo>
                  <a:lnTo>
                    <a:pt x="556" y="949"/>
                  </a:lnTo>
                  <a:cubicBezTo>
                    <a:pt x="562" y="949"/>
                    <a:pt x="567" y="949"/>
                    <a:pt x="573" y="948"/>
                  </a:cubicBezTo>
                  <a:cubicBezTo>
                    <a:pt x="592" y="947"/>
                    <a:pt x="616" y="941"/>
                    <a:pt x="628" y="939"/>
                  </a:cubicBezTo>
                  <a:cubicBezTo>
                    <a:pt x="639" y="937"/>
                    <a:pt x="664" y="935"/>
                    <a:pt x="683" y="930"/>
                  </a:cubicBezTo>
                  <a:cubicBezTo>
                    <a:pt x="685" y="930"/>
                    <a:pt x="688" y="929"/>
                    <a:pt x="691" y="928"/>
                  </a:cubicBezTo>
                  <a:cubicBezTo>
                    <a:pt x="785" y="901"/>
                    <a:pt x="831" y="863"/>
                    <a:pt x="902" y="801"/>
                  </a:cubicBezTo>
                  <a:cubicBezTo>
                    <a:pt x="906" y="796"/>
                    <a:pt x="911" y="792"/>
                    <a:pt x="915" y="787"/>
                  </a:cubicBezTo>
                  <a:cubicBezTo>
                    <a:pt x="942" y="756"/>
                    <a:pt x="966" y="722"/>
                    <a:pt x="985" y="685"/>
                  </a:cubicBezTo>
                  <a:cubicBezTo>
                    <a:pt x="1062" y="545"/>
                    <a:pt x="1042" y="371"/>
                    <a:pt x="937" y="251"/>
                  </a:cubicBezTo>
                  <a:cubicBezTo>
                    <a:pt x="907" y="207"/>
                    <a:pt x="866" y="173"/>
                    <a:pt x="819" y="150"/>
                  </a:cubicBezTo>
                  <a:lnTo>
                    <a:pt x="725" y="116"/>
                  </a:lnTo>
                  <a:cubicBezTo>
                    <a:pt x="709" y="112"/>
                    <a:pt x="691" y="110"/>
                    <a:pt x="675" y="110"/>
                  </a:cubicBezTo>
                  <a:cubicBezTo>
                    <a:pt x="650" y="84"/>
                    <a:pt x="622" y="63"/>
                    <a:pt x="590" y="46"/>
                  </a:cubicBezTo>
                  <a:lnTo>
                    <a:pt x="496" y="11"/>
                  </a:lnTo>
                  <a:cubicBezTo>
                    <a:pt x="466" y="4"/>
                    <a:pt x="43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0"/>
            <p:cNvSpPr/>
            <p:nvPr/>
          </p:nvSpPr>
          <p:spPr>
            <a:xfrm>
              <a:off x="4118100" y="1546875"/>
              <a:ext cx="23650" cy="20625"/>
            </a:xfrm>
            <a:custGeom>
              <a:avLst/>
              <a:gdLst/>
              <a:ahLst/>
              <a:cxnLst/>
              <a:rect l="l" t="t" r="r" b="b"/>
              <a:pathLst>
                <a:path w="946" h="825" extrusionOk="0">
                  <a:moveTo>
                    <a:pt x="405" y="0"/>
                  </a:moveTo>
                  <a:cubicBezTo>
                    <a:pt x="224" y="0"/>
                    <a:pt x="59" y="122"/>
                    <a:pt x="12" y="305"/>
                  </a:cubicBezTo>
                  <a:lnTo>
                    <a:pt x="1" y="405"/>
                  </a:lnTo>
                  <a:cubicBezTo>
                    <a:pt x="3" y="475"/>
                    <a:pt x="24" y="545"/>
                    <a:pt x="61" y="604"/>
                  </a:cubicBezTo>
                  <a:cubicBezTo>
                    <a:pt x="83" y="631"/>
                    <a:pt x="107" y="658"/>
                    <a:pt x="128" y="685"/>
                  </a:cubicBezTo>
                  <a:cubicBezTo>
                    <a:pt x="179" y="731"/>
                    <a:pt x="241" y="765"/>
                    <a:pt x="308" y="780"/>
                  </a:cubicBezTo>
                  <a:lnTo>
                    <a:pt x="460" y="816"/>
                  </a:lnTo>
                  <a:cubicBezTo>
                    <a:pt x="488" y="821"/>
                    <a:pt x="515" y="824"/>
                    <a:pt x="542" y="824"/>
                  </a:cubicBezTo>
                  <a:cubicBezTo>
                    <a:pt x="723" y="824"/>
                    <a:pt x="888" y="702"/>
                    <a:pt x="936" y="520"/>
                  </a:cubicBezTo>
                  <a:cubicBezTo>
                    <a:pt x="939" y="486"/>
                    <a:pt x="942" y="453"/>
                    <a:pt x="945" y="419"/>
                  </a:cubicBezTo>
                  <a:cubicBezTo>
                    <a:pt x="943" y="349"/>
                    <a:pt x="923" y="281"/>
                    <a:pt x="886" y="221"/>
                  </a:cubicBezTo>
                  <a:cubicBezTo>
                    <a:pt x="863" y="193"/>
                    <a:pt x="840" y="166"/>
                    <a:pt x="818" y="139"/>
                  </a:cubicBezTo>
                  <a:cubicBezTo>
                    <a:pt x="768" y="93"/>
                    <a:pt x="706" y="59"/>
                    <a:pt x="639" y="44"/>
                  </a:cubicBezTo>
                  <a:cubicBezTo>
                    <a:pt x="589" y="32"/>
                    <a:pt x="538" y="20"/>
                    <a:pt x="487" y="9"/>
                  </a:cubicBezTo>
                  <a:cubicBezTo>
                    <a:pt x="460" y="3"/>
                    <a:pt x="432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0"/>
            <p:cNvSpPr/>
            <p:nvPr/>
          </p:nvSpPr>
          <p:spPr>
            <a:xfrm>
              <a:off x="4193675" y="1571300"/>
              <a:ext cx="22700" cy="21500"/>
            </a:xfrm>
            <a:custGeom>
              <a:avLst/>
              <a:gdLst/>
              <a:ahLst/>
              <a:cxnLst/>
              <a:rect l="l" t="t" r="r" b="b"/>
              <a:pathLst>
                <a:path w="908" h="860" extrusionOk="0">
                  <a:moveTo>
                    <a:pt x="402" y="0"/>
                  </a:moveTo>
                  <a:cubicBezTo>
                    <a:pt x="312" y="0"/>
                    <a:pt x="222" y="32"/>
                    <a:pt x="151" y="95"/>
                  </a:cubicBezTo>
                  <a:cubicBezTo>
                    <a:pt x="108" y="125"/>
                    <a:pt x="74" y="165"/>
                    <a:pt x="51" y="213"/>
                  </a:cubicBezTo>
                  <a:cubicBezTo>
                    <a:pt x="39" y="245"/>
                    <a:pt x="27" y="276"/>
                    <a:pt x="15" y="308"/>
                  </a:cubicBezTo>
                  <a:cubicBezTo>
                    <a:pt x="0" y="375"/>
                    <a:pt x="2" y="444"/>
                    <a:pt x="22" y="510"/>
                  </a:cubicBezTo>
                  <a:cubicBezTo>
                    <a:pt x="36" y="542"/>
                    <a:pt x="51" y="575"/>
                    <a:pt x="65" y="607"/>
                  </a:cubicBezTo>
                  <a:cubicBezTo>
                    <a:pt x="103" y="666"/>
                    <a:pt x="155" y="715"/>
                    <a:pt x="217" y="747"/>
                  </a:cubicBezTo>
                  <a:lnTo>
                    <a:pt x="322" y="812"/>
                  </a:lnTo>
                  <a:cubicBezTo>
                    <a:pt x="380" y="844"/>
                    <a:pt x="443" y="859"/>
                    <a:pt x="506" y="859"/>
                  </a:cubicBezTo>
                  <a:cubicBezTo>
                    <a:pt x="596" y="859"/>
                    <a:pt x="686" y="827"/>
                    <a:pt x="758" y="765"/>
                  </a:cubicBezTo>
                  <a:cubicBezTo>
                    <a:pt x="801" y="734"/>
                    <a:pt x="835" y="695"/>
                    <a:pt x="857" y="647"/>
                  </a:cubicBezTo>
                  <a:cubicBezTo>
                    <a:pt x="869" y="616"/>
                    <a:pt x="881" y="583"/>
                    <a:pt x="893" y="552"/>
                  </a:cubicBezTo>
                  <a:cubicBezTo>
                    <a:pt x="908" y="485"/>
                    <a:pt x="907" y="416"/>
                    <a:pt x="886" y="350"/>
                  </a:cubicBezTo>
                  <a:cubicBezTo>
                    <a:pt x="872" y="317"/>
                    <a:pt x="858" y="285"/>
                    <a:pt x="843" y="253"/>
                  </a:cubicBezTo>
                  <a:cubicBezTo>
                    <a:pt x="806" y="193"/>
                    <a:pt x="753" y="145"/>
                    <a:pt x="692" y="112"/>
                  </a:cubicBezTo>
                  <a:cubicBezTo>
                    <a:pt x="656" y="91"/>
                    <a:pt x="621" y="69"/>
                    <a:pt x="586" y="47"/>
                  </a:cubicBezTo>
                  <a:cubicBezTo>
                    <a:pt x="528" y="16"/>
                    <a:pt x="465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0"/>
            <p:cNvSpPr/>
            <p:nvPr/>
          </p:nvSpPr>
          <p:spPr>
            <a:xfrm>
              <a:off x="4210175" y="1507775"/>
              <a:ext cx="28600" cy="19975"/>
            </a:xfrm>
            <a:custGeom>
              <a:avLst/>
              <a:gdLst/>
              <a:ahLst/>
              <a:cxnLst/>
              <a:rect l="l" t="t" r="r" b="b"/>
              <a:pathLst>
                <a:path w="1144" h="799" extrusionOk="0">
                  <a:moveTo>
                    <a:pt x="569" y="0"/>
                  </a:moveTo>
                  <a:cubicBezTo>
                    <a:pt x="503" y="0"/>
                    <a:pt x="434" y="19"/>
                    <a:pt x="363" y="63"/>
                  </a:cubicBezTo>
                  <a:cubicBezTo>
                    <a:pt x="0" y="289"/>
                    <a:pt x="235" y="798"/>
                    <a:pt x="576" y="798"/>
                  </a:cubicBezTo>
                  <a:cubicBezTo>
                    <a:pt x="641" y="798"/>
                    <a:pt x="711" y="779"/>
                    <a:pt x="781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0"/>
            <p:cNvSpPr/>
            <p:nvPr/>
          </p:nvSpPr>
          <p:spPr>
            <a:xfrm>
              <a:off x="4299750" y="1628050"/>
              <a:ext cx="28625" cy="19950"/>
            </a:xfrm>
            <a:custGeom>
              <a:avLst/>
              <a:gdLst/>
              <a:ahLst/>
              <a:cxnLst/>
              <a:rect l="l" t="t" r="r" b="b"/>
              <a:pathLst>
                <a:path w="1145" h="798" extrusionOk="0">
                  <a:moveTo>
                    <a:pt x="569" y="0"/>
                  </a:moveTo>
                  <a:cubicBezTo>
                    <a:pt x="503" y="0"/>
                    <a:pt x="433" y="19"/>
                    <a:pt x="363" y="63"/>
                  </a:cubicBezTo>
                  <a:cubicBezTo>
                    <a:pt x="0" y="289"/>
                    <a:pt x="237" y="797"/>
                    <a:pt x="577" y="797"/>
                  </a:cubicBezTo>
                  <a:cubicBezTo>
                    <a:pt x="643" y="797"/>
                    <a:pt x="713" y="778"/>
                    <a:pt x="783" y="735"/>
                  </a:cubicBezTo>
                  <a:cubicBezTo>
                    <a:pt x="1145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0"/>
            <p:cNvSpPr/>
            <p:nvPr/>
          </p:nvSpPr>
          <p:spPr>
            <a:xfrm>
              <a:off x="4296425" y="1706875"/>
              <a:ext cx="37300" cy="33525"/>
            </a:xfrm>
            <a:custGeom>
              <a:avLst/>
              <a:gdLst/>
              <a:ahLst/>
              <a:cxnLst/>
              <a:rect l="l" t="t" r="r" b="b"/>
              <a:pathLst>
                <a:path w="1492" h="1341" extrusionOk="0">
                  <a:moveTo>
                    <a:pt x="560" y="1"/>
                  </a:moveTo>
                  <a:cubicBezTo>
                    <a:pt x="484" y="1"/>
                    <a:pt x="404" y="9"/>
                    <a:pt x="336" y="36"/>
                  </a:cubicBezTo>
                  <a:cubicBezTo>
                    <a:pt x="222" y="78"/>
                    <a:pt x="115" y="151"/>
                    <a:pt x="61" y="265"/>
                  </a:cubicBezTo>
                  <a:cubicBezTo>
                    <a:pt x="7" y="378"/>
                    <a:pt x="0" y="493"/>
                    <a:pt x="27" y="613"/>
                  </a:cubicBezTo>
                  <a:cubicBezTo>
                    <a:pt x="37" y="656"/>
                    <a:pt x="58" y="696"/>
                    <a:pt x="76" y="736"/>
                  </a:cubicBezTo>
                  <a:cubicBezTo>
                    <a:pt x="99" y="785"/>
                    <a:pt x="120" y="835"/>
                    <a:pt x="147" y="884"/>
                  </a:cubicBezTo>
                  <a:cubicBezTo>
                    <a:pt x="196" y="971"/>
                    <a:pt x="256" y="1051"/>
                    <a:pt x="328" y="1121"/>
                  </a:cubicBezTo>
                  <a:cubicBezTo>
                    <a:pt x="421" y="1213"/>
                    <a:pt x="528" y="1268"/>
                    <a:pt x="649" y="1309"/>
                  </a:cubicBezTo>
                  <a:cubicBezTo>
                    <a:pt x="708" y="1330"/>
                    <a:pt x="771" y="1334"/>
                    <a:pt x="833" y="1339"/>
                  </a:cubicBezTo>
                  <a:cubicBezTo>
                    <a:pt x="845" y="1340"/>
                    <a:pt x="856" y="1340"/>
                    <a:pt x="868" y="1340"/>
                  </a:cubicBezTo>
                  <a:cubicBezTo>
                    <a:pt x="919" y="1340"/>
                    <a:pt x="971" y="1331"/>
                    <a:pt x="1024" y="1320"/>
                  </a:cubicBezTo>
                  <a:cubicBezTo>
                    <a:pt x="1150" y="1293"/>
                    <a:pt x="1266" y="1225"/>
                    <a:pt x="1351" y="1127"/>
                  </a:cubicBezTo>
                  <a:cubicBezTo>
                    <a:pt x="1419" y="1050"/>
                    <a:pt x="1456" y="951"/>
                    <a:pt x="1456" y="847"/>
                  </a:cubicBezTo>
                  <a:cubicBezTo>
                    <a:pt x="1455" y="821"/>
                    <a:pt x="1450" y="795"/>
                    <a:pt x="1444" y="769"/>
                  </a:cubicBezTo>
                  <a:cubicBezTo>
                    <a:pt x="1476" y="712"/>
                    <a:pt x="1491" y="647"/>
                    <a:pt x="1488" y="582"/>
                  </a:cubicBezTo>
                  <a:cubicBezTo>
                    <a:pt x="1481" y="476"/>
                    <a:pt x="1442" y="375"/>
                    <a:pt x="1361" y="302"/>
                  </a:cubicBezTo>
                  <a:cubicBezTo>
                    <a:pt x="1224" y="180"/>
                    <a:pt x="1059" y="91"/>
                    <a:pt x="882" y="42"/>
                  </a:cubicBezTo>
                  <a:cubicBezTo>
                    <a:pt x="795" y="16"/>
                    <a:pt x="702" y="7"/>
                    <a:pt x="612" y="2"/>
                  </a:cubicBezTo>
                  <a:cubicBezTo>
                    <a:pt x="595" y="1"/>
                    <a:pt x="577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0"/>
            <p:cNvSpPr/>
            <p:nvPr/>
          </p:nvSpPr>
          <p:spPr>
            <a:xfrm>
              <a:off x="4237225" y="1661175"/>
              <a:ext cx="28525" cy="25825"/>
            </a:xfrm>
            <a:custGeom>
              <a:avLst/>
              <a:gdLst/>
              <a:ahLst/>
              <a:cxnLst/>
              <a:rect l="l" t="t" r="r" b="b"/>
              <a:pathLst>
                <a:path w="1141" h="1033" extrusionOk="0">
                  <a:moveTo>
                    <a:pt x="477" y="1"/>
                  </a:moveTo>
                  <a:cubicBezTo>
                    <a:pt x="414" y="1"/>
                    <a:pt x="351" y="13"/>
                    <a:pt x="288" y="23"/>
                  </a:cubicBezTo>
                  <a:cubicBezTo>
                    <a:pt x="256" y="39"/>
                    <a:pt x="224" y="53"/>
                    <a:pt x="192" y="68"/>
                  </a:cubicBezTo>
                  <a:cubicBezTo>
                    <a:pt x="146" y="94"/>
                    <a:pt x="107" y="131"/>
                    <a:pt x="80" y="177"/>
                  </a:cubicBezTo>
                  <a:cubicBezTo>
                    <a:pt x="57" y="202"/>
                    <a:pt x="41" y="233"/>
                    <a:pt x="33" y="267"/>
                  </a:cubicBezTo>
                  <a:cubicBezTo>
                    <a:pt x="11" y="313"/>
                    <a:pt x="1" y="364"/>
                    <a:pt x="5" y="415"/>
                  </a:cubicBezTo>
                  <a:cubicBezTo>
                    <a:pt x="12" y="463"/>
                    <a:pt x="16" y="514"/>
                    <a:pt x="31" y="560"/>
                  </a:cubicBezTo>
                  <a:cubicBezTo>
                    <a:pt x="34" y="569"/>
                    <a:pt x="38" y="578"/>
                    <a:pt x="41" y="586"/>
                  </a:cubicBezTo>
                  <a:cubicBezTo>
                    <a:pt x="57" y="624"/>
                    <a:pt x="73" y="663"/>
                    <a:pt x="93" y="700"/>
                  </a:cubicBezTo>
                  <a:cubicBezTo>
                    <a:pt x="100" y="714"/>
                    <a:pt x="110" y="728"/>
                    <a:pt x="121" y="741"/>
                  </a:cubicBezTo>
                  <a:cubicBezTo>
                    <a:pt x="150" y="783"/>
                    <a:pt x="184" y="822"/>
                    <a:pt x="221" y="858"/>
                  </a:cubicBezTo>
                  <a:cubicBezTo>
                    <a:pt x="227" y="863"/>
                    <a:pt x="233" y="868"/>
                    <a:pt x="240" y="874"/>
                  </a:cubicBezTo>
                  <a:cubicBezTo>
                    <a:pt x="273" y="899"/>
                    <a:pt x="307" y="922"/>
                    <a:pt x="341" y="945"/>
                  </a:cubicBezTo>
                  <a:cubicBezTo>
                    <a:pt x="355" y="954"/>
                    <a:pt x="369" y="961"/>
                    <a:pt x="386" y="968"/>
                  </a:cubicBezTo>
                  <a:cubicBezTo>
                    <a:pt x="430" y="988"/>
                    <a:pt x="475" y="1005"/>
                    <a:pt x="523" y="1017"/>
                  </a:cubicBezTo>
                  <a:cubicBezTo>
                    <a:pt x="531" y="1019"/>
                    <a:pt x="539" y="1021"/>
                    <a:pt x="548" y="1021"/>
                  </a:cubicBezTo>
                  <a:cubicBezTo>
                    <a:pt x="589" y="1026"/>
                    <a:pt x="630" y="1032"/>
                    <a:pt x="672" y="1033"/>
                  </a:cubicBezTo>
                  <a:cubicBezTo>
                    <a:pt x="674" y="1033"/>
                    <a:pt x="676" y="1033"/>
                    <a:pt x="678" y="1033"/>
                  </a:cubicBezTo>
                  <a:cubicBezTo>
                    <a:pt x="728" y="1033"/>
                    <a:pt x="777" y="1020"/>
                    <a:pt x="821" y="995"/>
                  </a:cubicBezTo>
                  <a:cubicBezTo>
                    <a:pt x="919" y="956"/>
                    <a:pt x="995" y="875"/>
                    <a:pt x="1029" y="774"/>
                  </a:cubicBezTo>
                  <a:cubicBezTo>
                    <a:pt x="1036" y="756"/>
                    <a:pt x="1043" y="738"/>
                    <a:pt x="1046" y="718"/>
                  </a:cubicBezTo>
                  <a:cubicBezTo>
                    <a:pt x="1064" y="698"/>
                    <a:pt x="1078" y="675"/>
                    <a:pt x="1090" y="651"/>
                  </a:cubicBezTo>
                  <a:cubicBezTo>
                    <a:pt x="1102" y="619"/>
                    <a:pt x="1114" y="587"/>
                    <a:pt x="1126" y="556"/>
                  </a:cubicBezTo>
                  <a:cubicBezTo>
                    <a:pt x="1141" y="489"/>
                    <a:pt x="1139" y="419"/>
                    <a:pt x="1119" y="354"/>
                  </a:cubicBezTo>
                  <a:cubicBezTo>
                    <a:pt x="1105" y="322"/>
                    <a:pt x="1090" y="289"/>
                    <a:pt x="1076" y="257"/>
                  </a:cubicBezTo>
                  <a:cubicBezTo>
                    <a:pt x="1038" y="197"/>
                    <a:pt x="986" y="149"/>
                    <a:pt x="925" y="115"/>
                  </a:cubicBezTo>
                  <a:cubicBezTo>
                    <a:pt x="884" y="94"/>
                    <a:pt x="842" y="74"/>
                    <a:pt x="797" y="60"/>
                  </a:cubicBezTo>
                  <a:cubicBezTo>
                    <a:pt x="754" y="42"/>
                    <a:pt x="709" y="28"/>
                    <a:pt x="663" y="18"/>
                  </a:cubicBezTo>
                  <a:cubicBezTo>
                    <a:pt x="617" y="10"/>
                    <a:pt x="570" y="7"/>
                    <a:pt x="524" y="3"/>
                  </a:cubicBezTo>
                  <a:cubicBezTo>
                    <a:pt x="509" y="2"/>
                    <a:pt x="493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0"/>
            <p:cNvSpPr/>
            <p:nvPr/>
          </p:nvSpPr>
          <p:spPr>
            <a:xfrm>
              <a:off x="4148100" y="1621975"/>
              <a:ext cx="29050" cy="26425"/>
            </a:xfrm>
            <a:custGeom>
              <a:avLst/>
              <a:gdLst/>
              <a:ahLst/>
              <a:cxnLst/>
              <a:rect l="l" t="t" r="r" b="b"/>
              <a:pathLst>
                <a:path w="1162" h="1057" extrusionOk="0">
                  <a:moveTo>
                    <a:pt x="481" y="0"/>
                  </a:moveTo>
                  <a:cubicBezTo>
                    <a:pt x="456" y="0"/>
                    <a:pt x="432" y="3"/>
                    <a:pt x="397" y="8"/>
                  </a:cubicBezTo>
                  <a:cubicBezTo>
                    <a:pt x="375" y="12"/>
                    <a:pt x="354" y="15"/>
                    <a:pt x="332" y="20"/>
                  </a:cubicBezTo>
                  <a:cubicBezTo>
                    <a:pt x="329" y="21"/>
                    <a:pt x="325" y="22"/>
                    <a:pt x="322" y="24"/>
                  </a:cubicBezTo>
                  <a:cubicBezTo>
                    <a:pt x="292" y="34"/>
                    <a:pt x="251" y="54"/>
                    <a:pt x="222" y="69"/>
                  </a:cubicBezTo>
                  <a:cubicBezTo>
                    <a:pt x="181" y="92"/>
                    <a:pt x="143" y="121"/>
                    <a:pt x="112" y="154"/>
                  </a:cubicBezTo>
                  <a:cubicBezTo>
                    <a:pt x="108" y="158"/>
                    <a:pt x="106" y="160"/>
                    <a:pt x="104" y="162"/>
                  </a:cubicBezTo>
                  <a:cubicBezTo>
                    <a:pt x="94" y="176"/>
                    <a:pt x="85" y="190"/>
                    <a:pt x="75" y="204"/>
                  </a:cubicBezTo>
                  <a:cubicBezTo>
                    <a:pt x="41" y="243"/>
                    <a:pt x="20" y="290"/>
                    <a:pt x="10" y="340"/>
                  </a:cubicBezTo>
                  <a:cubicBezTo>
                    <a:pt x="4" y="376"/>
                    <a:pt x="0" y="410"/>
                    <a:pt x="0" y="446"/>
                  </a:cubicBezTo>
                  <a:cubicBezTo>
                    <a:pt x="1" y="467"/>
                    <a:pt x="13" y="530"/>
                    <a:pt x="18" y="550"/>
                  </a:cubicBezTo>
                  <a:cubicBezTo>
                    <a:pt x="20" y="563"/>
                    <a:pt x="23" y="576"/>
                    <a:pt x="27" y="589"/>
                  </a:cubicBezTo>
                  <a:cubicBezTo>
                    <a:pt x="46" y="644"/>
                    <a:pt x="70" y="697"/>
                    <a:pt x="103" y="745"/>
                  </a:cubicBezTo>
                  <a:cubicBezTo>
                    <a:pt x="130" y="782"/>
                    <a:pt x="158" y="818"/>
                    <a:pt x="189" y="851"/>
                  </a:cubicBezTo>
                  <a:cubicBezTo>
                    <a:pt x="198" y="861"/>
                    <a:pt x="207" y="870"/>
                    <a:pt x="216" y="878"/>
                  </a:cubicBezTo>
                  <a:cubicBezTo>
                    <a:pt x="238" y="897"/>
                    <a:pt x="262" y="912"/>
                    <a:pt x="284" y="928"/>
                  </a:cubicBezTo>
                  <a:cubicBezTo>
                    <a:pt x="308" y="946"/>
                    <a:pt x="333" y="963"/>
                    <a:pt x="359" y="978"/>
                  </a:cubicBezTo>
                  <a:cubicBezTo>
                    <a:pt x="369" y="983"/>
                    <a:pt x="378" y="987"/>
                    <a:pt x="389" y="991"/>
                  </a:cubicBezTo>
                  <a:cubicBezTo>
                    <a:pt x="430" y="1009"/>
                    <a:pt x="474" y="1024"/>
                    <a:pt x="518" y="1037"/>
                  </a:cubicBezTo>
                  <a:cubicBezTo>
                    <a:pt x="531" y="1040"/>
                    <a:pt x="544" y="1042"/>
                    <a:pt x="557" y="1045"/>
                  </a:cubicBezTo>
                  <a:cubicBezTo>
                    <a:pt x="602" y="1052"/>
                    <a:pt x="649" y="1055"/>
                    <a:pt x="695" y="1057"/>
                  </a:cubicBezTo>
                  <a:cubicBezTo>
                    <a:pt x="741" y="1053"/>
                    <a:pt x="788" y="1047"/>
                    <a:pt x="833" y="1036"/>
                  </a:cubicBezTo>
                  <a:cubicBezTo>
                    <a:pt x="847" y="1033"/>
                    <a:pt x="861" y="1030"/>
                    <a:pt x="874" y="1024"/>
                  </a:cubicBezTo>
                  <a:cubicBezTo>
                    <a:pt x="974" y="990"/>
                    <a:pt x="1059" y="920"/>
                    <a:pt x="1112" y="830"/>
                  </a:cubicBezTo>
                  <a:cubicBezTo>
                    <a:pt x="1138" y="785"/>
                    <a:pt x="1152" y="735"/>
                    <a:pt x="1153" y="684"/>
                  </a:cubicBezTo>
                  <a:cubicBezTo>
                    <a:pt x="1162" y="633"/>
                    <a:pt x="1159" y="581"/>
                    <a:pt x="1141" y="532"/>
                  </a:cubicBezTo>
                  <a:cubicBezTo>
                    <a:pt x="1127" y="500"/>
                    <a:pt x="1113" y="468"/>
                    <a:pt x="1098" y="435"/>
                  </a:cubicBezTo>
                  <a:cubicBezTo>
                    <a:pt x="1061" y="376"/>
                    <a:pt x="1008" y="327"/>
                    <a:pt x="947" y="295"/>
                  </a:cubicBezTo>
                  <a:lnTo>
                    <a:pt x="937" y="290"/>
                  </a:lnTo>
                  <a:cubicBezTo>
                    <a:pt x="930" y="271"/>
                    <a:pt x="921" y="252"/>
                    <a:pt x="911" y="233"/>
                  </a:cubicBezTo>
                  <a:cubicBezTo>
                    <a:pt x="909" y="230"/>
                    <a:pt x="907" y="228"/>
                    <a:pt x="905" y="226"/>
                  </a:cubicBezTo>
                  <a:cubicBezTo>
                    <a:pt x="883" y="195"/>
                    <a:pt x="859" y="167"/>
                    <a:pt x="834" y="139"/>
                  </a:cubicBezTo>
                  <a:cubicBezTo>
                    <a:pt x="830" y="136"/>
                    <a:pt x="826" y="132"/>
                    <a:pt x="821" y="128"/>
                  </a:cubicBezTo>
                  <a:cubicBezTo>
                    <a:pt x="808" y="116"/>
                    <a:pt x="783" y="100"/>
                    <a:pt x="774" y="94"/>
                  </a:cubicBezTo>
                  <a:cubicBezTo>
                    <a:pt x="765" y="88"/>
                    <a:pt x="741" y="70"/>
                    <a:pt x="726" y="61"/>
                  </a:cubicBezTo>
                  <a:cubicBezTo>
                    <a:pt x="720" y="57"/>
                    <a:pt x="712" y="55"/>
                    <a:pt x="706" y="52"/>
                  </a:cubicBezTo>
                  <a:cubicBezTo>
                    <a:pt x="666" y="35"/>
                    <a:pt x="625" y="16"/>
                    <a:pt x="583" y="11"/>
                  </a:cubicBezTo>
                  <a:cubicBezTo>
                    <a:pt x="537" y="4"/>
                    <a:pt x="509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0"/>
            <p:cNvSpPr/>
            <p:nvPr/>
          </p:nvSpPr>
          <p:spPr>
            <a:xfrm>
              <a:off x="4042250" y="1492800"/>
              <a:ext cx="32075" cy="30525"/>
            </a:xfrm>
            <a:custGeom>
              <a:avLst/>
              <a:gdLst/>
              <a:ahLst/>
              <a:cxnLst/>
              <a:rect l="l" t="t" r="r" b="b"/>
              <a:pathLst>
                <a:path w="1283" h="1221" extrusionOk="0">
                  <a:moveTo>
                    <a:pt x="421" y="0"/>
                  </a:moveTo>
                  <a:cubicBezTo>
                    <a:pt x="412" y="0"/>
                    <a:pt x="402" y="0"/>
                    <a:pt x="392" y="1"/>
                  </a:cubicBezTo>
                  <a:cubicBezTo>
                    <a:pt x="322" y="3"/>
                    <a:pt x="253" y="24"/>
                    <a:pt x="193" y="61"/>
                  </a:cubicBezTo>
                  <a:cubicBezTo>
                    <a:pt x="147" y="87"/>
                    <a:pt x="109" y="125"/>
                    <a:pt x="82" y="170"/>
                  </a:cubicBezTo>
                  <a:cubicBezTo>
                    <a:pt x="48" y="209"/>
                    <a:pt x="27" y="257"/>
                    <a:pt x="17" y="308"/>
                  </a:cubicBezTo>
                  <a:cubicBezTo>
                    <a:pt x="1" y="375"/>
                    <a:pt x="3" y="444"/>
                    <a:pt x="23" y="510"/>
                  </a:cubicBezTo>
                  <a:cubicBezTo>
                    <a:pt x="34" y="589"/>
                    <a:pt x="56" y="666"/>
                    <a:pt x="86" y="741"/>
                  </a:cubicBezTo>
                  <a:cubicBezTo>
                    <a:pt x="115" y="808"/>
                    <a:pt x="142" y="875"/>
                    <a:pt x="189" y="932"/>
                  </a:cubicBezTo>
                  <a:cubicBezTo>
                    <a:pt x="218" y="972"/>
                    <a:pt x="250" y="1010"/>
                    <a:pt x="286" y="1045"/>
                  </a:cubicBezTo>
                  <a:cubicBezTo>
                    <a:pt x="323" y="1076"/>
                    <a:pt x="362" y="1104"/>
                    <a:pt x="402" y="1129"/>
                  </a:cubicBezTo>
                  <a:cubicBezTo>
                    <a:pt x="454" y="1163"/>
                    <a:pt x="516" y="1183"/>
                    <a:pt x="575" y="1200"/>
                  </a:cubicBezTo>
                  <a:cubicBezTo>
                    <a:pt x="590" y="1205"/>
                    <a:pt x="606" y="1208"/>
                    <a:pt x="622" y="1209"/>
                  </a:cubicBezTo>
                  <a:cubicBezTo>
                    <a:pt x="666" y="1216"/>
                    <a:pt x="712" y="1221"/>
                    <a:pt x="758" y="1221"/>
                  </a:cubicBezTo>
                  <a:cubicBezTo>
                    <a:pt x="914" y="1215"/>
                    <a:pt x="1073" y="1149"/>
                    <a:pt x="1176" y="1029"/>
                  </a:cubicBezTo>
                  <a:cubicBezTo>
                    <a:pt x="1244" y="953"/>
                    <a:pt x="1282" y="853"/>
                    <a:pt x="1281" y="751"/>
                  </a:cubicBezTo>
                  <a:cubicBezTo>
                    <a:pt x="1282" y="698"/>
                    <a:pt x="1269" y="646"/>
                    <a:pt x="1243" y="601"/>
                  </a:cubicBezTo>
                  <a:cubicBezTo>
                    <a:pt x="1225" y="550"/>
                    <a:pt x="1195" y="505"/>
                    <a:pt x="1154" y="471"/>
                  </a:cubicBezTo>
                  <a:cubicBezTo>
                    <a:pt x="1127" y="448"/>
                    <a:pt x="1099" y="430"/>
                    <a:pt x="1068" y="414"/>
                  </a:cubicBezTo>
                  <a:cubicBezTo>
                    <a:pt x="1022" y="319"/>
                    <a:pt x="956" y="230"/>
                    <a:pt x="876" y="170"/>
                  </a:cubicBezTo>
                  <a:cubicBezTo>
                    <a:pt x="835" y="137"/>
                    <a:pt x="792" y="108"/>
                    <a:pt x="745" y="82"/>
                  </a:cubicBezTo>
                  <a:cubicBezTo>
                    <a:pt x="701" y="60"/>
                    <a:pt x="655" y="43"/>
                    <a:pt x="608" y="28"/>
                  </a:cubicBezTo>
                  <a:cubicBezTo>
                    <a:pt x="547" y="9"/>
                    <a:pt x="484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0"/>
          <p:cNvGrpSpPr/>
          <p:nvPr/>
        </p:nvGrpSpPr>
        <p:grpSpPr>
          <a:xfrm>
            <a:off x="8157677" y="2377948"/>
            <a:ext cx="546184" cy="502678"/>
            <a:chOff x="-357900" y="2348840"/>
            <a:chExt cx="1101177" cy="1013464"/>
          </a:xfrm>
        </p:grpSpPr>
        <p:sp>
          <p:nvSpPr>
            <p:cNvPr id="375" name="Google Shape;375;p10"/>
            <p:cNvSpPr/>
            <p:nvPr/>
          </p:nvSpPr>
          <p:spPr>
            <a:xfrm>
              <a:off x="139680" y="2732201"/>
              <a:ext cx="478651" cy="267092"/>
            </a:xfrm>
            <a:custGeom>
              <a:avLst/>
              <a:gdLst/>
              <a:ahLst/>
              <a:cxnLst/>
              <a:rect l="l" t="t" r="r" b="b"/>
              <a:pathLst>
                <a:path w="3034" h="1693" extrusionOk="0">
                  <a:moveTo>
                    <a:pt x="123" y="0"/>
                  </a:moveTo>
                  <a:cubicBezTo>
                    <a:pt x="43" y="0"/>
                    <a:pt x="0" y="88"/>
                    <a:pt x="57" y="153"/>
                  </a:cubicBezTo>
                  <a:cubicBezTo>
                    <a:pt x="228" y="346"/>
                    <a:pt x="492" y="460"/>
                    <a:pt x="716" y="580"/>
                  </a:cubicBezTo>
                  <a:cubicBezTo>
                    <a:pt x="957" y="709"/>
                    <a:pt x="1199" y="837"/>
                    <a:pt x="1444" y="958"/>
                  </a:cubicBezTo>
                  <a:cubicBezTo>
                    <a:pt x="1929" y="1199"/>
                    <a:pt x="2415" y="1435"/>
                    <a:pt x="2896" y="1684"/>
                  </a:cubicBezTo>
                  <a:cubicBezTo>
                    <a:pt x="2908" y="1690"/>
                    <a:pt x="2920" y="1693"/>
                    <a:pt x="2930" y="1693"/>
                  </a:cubicBezTo>
                  <a:cubicBezTo>
                    <a:pt x="2994" y="1693"/>
                    <a:pt x="3033" y="1597"/>
                    <a:pt x="2965" y="1558"/>
                  </a:cubicBezTo>
                  <a:cubicBezTo>
                    <a:pt x="2496" y="1287"/>
                    <a:pt x="2033" y="1009"/>
                    <a:pt x="1568" y="731"/>
                  </a:cubicBezTo>
                  <a:cubicBezTo>
                    <a:pt x="1338" y="595"/>
                    <a:pt x="1106" y="463"/>
                    <a:pt x="873" y="334"/>
                  </a:cubicBezTo>
                  <a:cubicBezTo>
                    <a:pt x="645" y="208"/>
                    <a:pt x="400" y="42"/>
                    <a:pt x="139" y="2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0"/>
            <p:cNvSpPr/>
            <p:nvPr/>
          </p:nvSpPr>
          <p:spPr>
            <a:xfrm>
              <a:off x="177542" y="2392225"/>
              <a:ext cx="347078" cy="419964"/>
            </a:xfrm>
            <a:custGeom>
              <a:avLst/>
              <a:gdLst/>
              <a:ahLst/>
              <a:cxnLst/>
              <a:rect l="l" t="t" r="r" b="b"/>
              <a:pathLst>
                <a:path w="2200" h="2662" extrusionOk="0">
                  <a:moveTo>
                    <a:pt x="2095" y="1"/>
                  </a:moveTo>
                  <a:cubicBezTo>
                    <a:pt x="2078" y="1"/>
                    <a:pt x="2060" y="5"/>
                    <a:pt x="2043" y="16"/>
                  </a:cubicBezTo>
                  <a:cubicBezTo>
                    <a:pt x="1822" y="151"/>
                    <a:pt x="1665" y="392"/>
                    <a:pt x="1508" y="591"/>
                  </a:cubicBezTo>
                  <a:cubicBezTo>
                    <a:pt x="1338" y="806"/>
                    <a:pt x="1171" y="1022"/>
                    <a:pt x="1009" y="1242"/>
                  </a:cubicBezTo>
                  <a:cubicBezTo>
                    <a:pt x="688" y="1679"/>
                    <a:pt x="369" y="2116"/>
                    <a:pt x="42" y="2547"/>
                  </a:cubicBezTo>
                  <a:cubicBezTo>
                    <a:pt x="0" y="2601"/>
                    <a:pt x="48" y="2662"/>
                    <a:pt x="101" y="2662"/>
                  </a:cubicBezTo>
                  <a:cubicBezTo>
                    <a:pt x="119" y="2662"/>
                    <a:pt x="138" y="2654"/>
                    <a:pt x="154" y="2635"/>
                  </a:cubicBezTo>
                  <a:cubicBezTo>
                    <a:pt x="501" y="2220"/>
                    <a:pt x="856" y="1814"/>
                    <a:pt x="1210" y="1405"/>
                  </a:cubicBezTo>
                  <a:cubicBezTo>
                    <a:pt x="1385" y="1201"/>
                    <a:pt x="1554" y="996"/>
                    <a:pt x="1722" y="789"/>
                  </a:cubicBezTo>
                  <a:cubicBezTo>
                    <a:pt x="1886" y="586"/>
                    <a:pt x="2092" y="374"/>
                    <a:pt x="2177" y="123"/>
                  </a:cubicBezTo>
                  <a:cubicBezTo>
                    <a:pt x="2199" y="57"/>
                    <a:pt x="2153" y="1"/>
                    <a:pt x="2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0"/>
            <p:cNvSpPr/>
            <p:nvPr/>
          </p:nvSpPr>
          <p:spPr>
            <a:xfrm>
              <a:off x="101344" y="2722262"/>
              <a:ext cx="275927" cy="640042"/>
            </a:xfrm>
            <a:custGeom>
              <a:avLst/>
              <a:gdLst/>
              <a:ahLst/>
              <a:cxnLst/>
              <a:rect l="l" t="t" r="r" b="b"/>
              <a:pathLst>
                <a:path w="1749" h="4057" extrusionOk="0">
                  <a:moveTo>
                    <a:pt x="464" y="1"/>
                  </a:moveTo>
                  <a:cubicBezTo>
                    <a:pt x="415" y="1"/>
                    <a:pt x="365" y="38"/>
                    <a:pt x="373" y="102"/>
                  </a:cubicBezTo>
                  <a:cubicBezTo>
                    <a:pt x="442" y="611"/>
                    <a:pt x="528" y="1118"/>
                    <a:pt x="597" y="1627"/>
                  </a:cubicBezTo>
                  <a:cubicBezTo>
                    <a:pt x="632" y="1879"/>
                    <a:pt x="668" y="2129"/>
                    <a:pt x="712" y="2379"/>
                  </a:cubicBezTo>
                  <a:cubicBezTo>
                    <a:pt x="715" y="2401"/>
                    <a:pt x="719" y="2420"/>
                    <a:pt x="723" y="2441"/>
                  </a:cubicBezTo>
                  <a:cubicBezTo>
                    <a:pt x="289" y="2524"/>
                    <a:pt x="1" y="2938"/>
                    <a:pt x="73" y="3374"/>
                  </a:cubicBezTo>
                  <a:cubicBezTo>
                    <a:pt x="124" y="3678"/>
                    <a:pt x="341" y="3929"/>
                    <a:pt x="636" y="4019"/>
                  </a:cubicBezTo>
                  <a:cubicBezTo>
                    <a:pt x="715" y="4044"/>
                    <a:pt x="797" y="4056"/>
                    <a:pt x="878" y="4056"/>
                  </a:cubicBezTo>
                  <a:cubicBezTo>
                    <a:pt x="1096" y="4056"/>
                    <a:pt x="1310" y="3968"/>
                    <a:pt x="1466" y="3805"/>
                  </a:cubicBezTo>
                  <a:cubicBezTo>
                    <a:pt x="1679" y="3584"/>
                    <a:pt x="1749" y="3260"/>
                    <a:pt x="1646" y="2969"/>
                  </a:cubicBezTo>
                  <a:cubicBezTo>
                    <a:pt x="1544" y="2677"/>
                    <a:pt x="1285" y="2470"/>
                    <a:pt x="980" y="2432"/>
                  </a:cubicBezTo>
                  <a:cubicBezTo>
                    <a:pt x="975" y="2407"/>
                    <a:pt x="973" y="2382"/>
                    <a:pt x="969" y="2357"/>
                  </a:cubicBezTo>
                  <a:cubicBezTo>
                    <a:pt x="929" y="2099"/>
                    <a:pt x="880" y="1844"/>
                    <a:pt x="830" y="1589"/>
                  </a:cubicBezTo>
                  <a:cubicBezTo>
                    <a:pt x="732" y="1085"/>
                    <a:pt x="650" y="577"/>
                    <a:pt x="551" y="73"/>
                  </a:cubicBezTo>
                  <a:cubicBezTo>
                    <a:pt x="541" y="24"/>
                    <a:pt x="503" y="1"/>
                    <a:pt x="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0"/>
            <p:cNvSpPr/>
            <p:nvPr/>
          </p:nvSpPr>
          <p:spPr>
            <a:xfrm>
              <a:off x="-247309" y="2484831"/>
              <a:ext cx="427694" cy="284288"/>
            </a:xfrm>
            <a:custGeom>
              <a:avLst/>
              <a:gdLst/>
              <a:ahLst/>
              <a:cxnLst/>
              <a:rect l="l" t="t" r="r" b="b"/>
              <a:pathLst>
                <a:path w="2711" h="1802" extrusionOk="0">
                  <a:moveTo>
                    <a:pt x="150" y="0"/>
                  </a:moveTo>
                  <a:cubicBezTo>
                    <a:pt x="107" y="0"/>
                    <a:pt x="65" y="21"/>
                    <a:pt x="40" y="60"/>
                  </a:cubicBezTo>
                  <a:cubicBezTo>
                    <a:pt x="1" y="120"/>
                    <a:pt x="17" y="201"/>
                    <a:pt x="77" y="241"/>
                  </a:cubicBezTo>
                  <a:cubicBezTo>
                    <a:pt x="455" y="536"/>
                    <a:pt x="873" y="780"/>
                    <a:pt x="1278" y="1035"/>
                  </a:cubicBezTo>
                  <a:cubicBezTo>
                    <a:pt x="1683" y="1290"/>
                    <a:pt x="2101" y="1532"/>
                    <a:pt x="2509" y="1785"/>
                  </a:cubicBezTo>
                  <a:cubicBezTo>
                    <a:pt x="2527" y="1796"/>
                    <a:pt x="2546" y="1801"/>
                    <a:pt x="2563" y="1801"/>
                  </a:cubicBezTo>
                  <a:cubicBezTo>
                    <a:pt x="2650" y="1801"/>
                    <a:pt x="2710" y="1676"/>
                    <a:pt x="2620" y="1615"/>
                  </a:cubicBezTo>
                  <a:cubicBezTo>
                    <a:pt x="2222" y="1345"/>
                    <a:pt x="1832" y="1063"/>
                    <a:pt x="1434" y="795"/>
                  </a:cubicBezTo>
                  <a:cubicBezTo>
                    <a:pt x="1035" y="527"/>
                    <a:pt x="644" y="245"/>
                    <a:pt x="220" y="20"/>
                  </a:cubicBezTo>
                  <a:cubicBezTo>
                    <a:pt x="198" y="7"/>
                    <a:pt x="174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0"/>
            <p:cNvSpPr/>
            <p:nvPr/>
          </p:nvSpPr>
          <p:spPr>
            <a:xfrm>
              <a:off x="27985" y="2620348"/>
              <a:ext cx="298802" cy="271194"/>
            </a:xfrm>
            <a:custGeom>
              <a:avLst/>
              <a:gdLst/>
              <a:ahLst/>
              <a:cxnLst/>
              <a:rect l="l" t="t" r="r" b="b"/>
              <a:pathLst>
                <a:path w="1894" h="1719" extrusionOk="0">
                  <a:moveTo>
                    <a:pt x="970" y="1"/>
                  </a:moveTo>
                  <a:cubicBezTo>
                    <a:pt x="956" y="1"/>
                    <a:pt x="941" y="1"/>
                    <a:pt x="927" y="2"/>
                  </a:cubicBezTo>
                  <a:cubicBezTo>
                    <a:pt x="580" y="19"/>
                    <a:pt x="278" y="244"/>
                    <a:pt x="161" y="571"/>
                  </a:cubicBezTo>
                  <a:cubicBezTo>
                    <a:pt x="1" y="1017"/>
                    <a:pt x="234" y="1509"/>
                    <a:pt x="681" y="1669"/>
                  </a:cubicBezTo>
                  <a:cubicBezTo>
                    <a:pt x="775" y="1703"/>
                    <a:pt x="872" y="1719"/>
                    <a:pt x="969" y="1719"/>
                  </a:cubicBezTo>
                  <a:cubicBezTo>
                    <a:pt x="1208" y="1719"/>
                    <a:pt x="1440" y="1619"/>
                    <a:pt x="1607" y="1436"/>
                  </a:cubicBezTo>
                  <a:cubicBezTo>
                    <a:pt x="1839" y="1178"/>
                    <a:pt x="1894" y="806"/>
                    <a:pt x="1746" y="492"/>
                  </a:cubicBezTo>
                  <a:cubicBezTo>
                    <a:pt x="1603" y="191"/>
                    <a:pt x="1300" y="1"/>
                    <a:pt x="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0"/>
            <p:cNvSpPr/>
            <p:nvPr/>
          </p:nvSpPr>
          <p:spPr>
            <a:xfrm>
              <a:off x="-357900" y="2402164"/>
              <a:ext cx="253524" cy="229071"/>
            </a:xfrm>
            <a:custGeom>
              <a:avLst/>
              <a:gdLst/>
              <a:ahLst/>
              <a:cxnLst/>
              <a:rect l="l" t="t" r="r" b="b"/>
              <a:pathLst>
                <a:path w="1607" h="1452" extrusionOk="0">
                  <a:moveTo>
                    <a:pt x="823" y="0"/>
                  </a:moveTo>
                  <a:cubicBezTo>
                    <a:pt x="730" y="0"/>
                    <a:pt x="637" y="18"/>
                    <a:pt x="547" y="55"/>
                  </a:cubicBezTo>
                  <a:cubicBezTo>
                    <a:pt x="177" y="207"/>
                    <a:pt x="1" y="632"/>
                    <a:pt x="153" y="1002"/>
                  </a:cubicBezTo>
                  <a:cubicBezTo>
                    <a:pt x="264" y="1273"/>
                    <a:pt x="528" y="1451"/>
                    <a:pt x="822" y="1452"/>
                  </a:cubicBezTo>
                  <a:cubicBezTo>
                    <a:pt x="1116" y="1452"/>
                    <a:pt x="1380" y="1276"/>
                    <a:pt x="1493" y="1006"/>
                  </a:cubicBezTo>
                  <a:cubicBezTo>
                    <a:pt x="1606" y="734"/>
                    <a:pt x="1545" y="422"/>
                    <a:pt x="1338" y="213"/>
                  </a:cubicBezTo>
                  <a:cubicBezTo>
                    <a:pt x="1199" y="74"/>
                    <a:pt x="101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0"/>
            <p:cNvSpPr/>
            <p:nvPr/>
          </p:nvSpPr>
          <p:spPr>
            <a:xfrm>
              <a:off x="447157" y="2836481"/>
              <a:ext cx="296120" cy="268827"/>
            </a:xfrm>
            <a:custGeom>
              <a:avLst/>
              <a:gdLst/>
              <a:ahLst/>
              <a:cxnLst/>
              <a:rect l="l" t="t" r="r" b="b"/>
              <a:pathLst>
                <a:path w="1877" h="1704" extrusionOk="0">
                  <a:moveTo>
                    <a:pt x="958" y="1"/>
                  </a:moveTo>
                  <a:cubicBezTo>
                    <a:pt x="944" y="1"/>
                    <a:pt x="931" y="1"/>
                    <a:pt x="917" y="2"/>
                  </a:cubicBezTo>
                  <a:cubicBezTo>
                    <a:pt x="574" y="19"/>
                    <a:pt x="274" y="242"/>
                    <a:pt x="159" y="566"/>
                  </a:cubicBezTo>
                  <a:cubicBezTo>
                    <a:pt x="1" y="1009"/>
                    <a:pt x="231" y="1496"/>
                    <a:pt x="674" y="1654"/>
                  </a:cubicBezTo>
                  <a:cubicBezTo>
                    <a:pt x="767" y="1687"/>
                    <a:pt x="864" y="1703"/>
                    <a:pt x="959" y="1703"/>
                  </a:cubicBezTo>
                  <a:cubicBezTo>
                    <a:pt x="1196" y="1703"/>
                    <a:pt x="1427" y="1604"/>
                    <a:pt x="1591" y="1423"/>
                  </a:cubicBezTo>
                  <a:cubicBezTo>
                    <a:pt x="1822" y="1168"/>
                    <a:pt x="1877" y="799"/>
                    <a:pt x="1729" y="488"/>
                  </a:cubicBezTo>
                  <a:cubicBezTo>
                    <a:pt x="1587" y="189"/>
                    <a:pt x="1287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0"/>
            <p:cNvSpPr/>
            <p:nvPr/>
          </p:nvSpPr>
          <p:spPr>
            <a:xfrm>
              <a:off x="380739" y="2348840"/>
              <a:ext cx="224812" cy="202883"/>
            </a:xfrm>
            <a:custGeom>
              <a:avLst/>
              <a:gdLst/>
              <a:ahLst/>
              <a:cxnLst/>
              <a:rect l="l" t="t" r="r" b="b"/>
              <a:pathLst>
                <a:path w="1425" h="1286" extrusionOk="0">
                  <a:moveTo>
                    <a:pt x="731" y="0"/>
                  </a:moveTo>
                  <a:cubicBezTo>
                    <a:pt x="644" y="0"/>
                    <a:pt x="556" y="18"/>
                    <a:pt x="473" y="54"/>
                  </a:cubicBezTo>
                  <a:cubicBezTo>
                    <a:pt x="149" y="197"/>
                    <a:pt x="1" y="576"/>
                    <a:pt x="143" y="902"/>
                  </a:cubicBezTo>
                  <a:cubicBezTo>
                    <a:pt x="246" y="1135"/>
                    <a:pt x="477" y="1285"/>
                    <a:pt x="732" y="1285"/>
                  </a:cubicBezTo>
                  <a:cubicBezTo>
                    <a:pt x="736" y="1285"/>
                    <a:pt x="741" y="1285"/>
                    <a:pt x="745" y="1285"/>
                  </a:cubicBezTo>
                  <a:cubicBezTo>
                    <a:pt x="1005" y="1280"/>
                    <a:pt x="1236" y="1118"/>
                    <a:pt x="1331" y="876"/>
                  </a:cubicBezTo>
                  <a:cubicBezTo>
                    <a:pt x="1425" y="634"/>
                    <a:pt x="1364" y="359"/>
                    <a:pt x="1176" y="179"/>
                  </a:cubicBezTo>
                  <a:cubicBezTo>
                    <a:pt x="1054" y="62"/>
                    <a:pt x="894" y="0"/>
                    <a:pt x="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PGothic"/>
              <a:buNone/>
              <a:defRPr sz="3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PGothic"/>
              <a:buNone/>
              <a:defRPr sz="3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PGothic"/>
              <a:buNone/>
              <a:defRPr sz="3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PGothic"/>
              <a:buNone/>
              <a:defRPr sz="3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PGothic"/>
              <a:buNone/>
              <a:defRPr sz="3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PGothic"/>
              <a:buNone/>
              <a:defRPr sz="3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PGothic"/>
              <a:buNone/>
              <a:defRPr sz="3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PGothic"/>
              <a:buNone/>
              <a:defRPr sz="3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PGothic"/>
              <a:buNone/>
              <a:defRPr sz="3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●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Char char="○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Medium"/>
              <a:buChar char="■"/>
              <a:def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46962"/>
          </p15:clr>
        </p15:guide>
        <p15:guide id="2" pos="449">
          <p15:clr>
            <a:srgbClr val="E46962"/>
          </p15:clr>
        </p15:guide>
        <p15:guide id="3" pos="5311">
          <p15:clr>
            <a:srgbClr val="E46962"/>
          </p15:clr>
        </p15:guide>
        <p15:guide id="4" orient="horz" pos="2900">
          <p15:clr>
            <a:srgbClr val="E46962"/>
          </p15:clr>
        </p15:guide>
        <p15:guide id="5" pos="2880">
          <p15:clr>
            <a:srgbClr val="E46962"/>
          </p15:clr>
        </p15:guide>
        <p15:guide id="6" orient="horz" pos="1620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9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82" name="Google Shape;582;p19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a0taghinezhad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Pb9LY3MmPKTI-0YvLuJbm4JrHbToC6_VUnIRrzan8Do/copy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hyperlink" Target="https://docs.google.com/spreadsheets/d/1Pb9LY3MmPKTI-0YvLuJbm4JrHbToC6_VUnIRrzan8Do/copy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png"/><Relationship Id="rId4" Type="http://schemas.openxmlformats.org/officeDocument/2006/relationships/hyperlink" Target="https://docs.google.com/spreadsheets/d/1Pb9LY3MmPKTI-0YvLuJbm4JrHbToC6_VUnIRrzan8Do/copy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33VAFh3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://bit.ly/2PfT4lq" TargetMode="External"/><Relationship Id="rId4" Type="http://schemas.openxmlformats.org/officeDocument/2006/relationships/hyperlink" Target="http://bit.ly/30B07Gq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DF0140-5222-4D6E-9826-724B3ADC9B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5" t="3295" r="2012" b="2428"/>
          <a:stretch/>
        </p:blipFill>
        <p:spPr>
          <a:xfrm>
            <a:off x="3390253" y="1102368"/>
            <a:ext cx="5560834" cy="2904337"/>
          </a:xfrm>
          <a:prstGeom prst="rect">
            <a:avLst/>
          </a:prstGeom>
        </p:spPr>
      </p:pic>
      <p:sp>
        <p:nvSpPr>
          <p:cNvPr id="588" name="Google Shape;588;p21"/>
          <p:cNvSpPr/>
          <p:nvPr/>
        </p:nvSpPr>
        <p:spPr>
          <a:xfrm rot="10800000">
            <a:off x="6476984" y="-942865"/>
            <a:ext cx="1877757" cy="1360990"/>
          </a:xfrm>
          <a:custGeom>
            <a:avLst/>
            <a:gdLst/>
            <a:ahLst/>
            <a:cxnLst/>
            <a:rect l="l" t="t" r="r" b="b"/>
            <a:pathLst>
              <a:path w="41947" h="30403" extrusionOk="0">
                <a:moveTo>
                  <a:pt x="22726" y="1"/>
                </a:moveTo>
                <a:cubicBezTo>
                  <a:pt x="10985" y="1"/>
                  <a:pt x="1" y="8093"/>
                  <a:pt x="10967" y="23336"/>
                </a:cubicBezTo>
                <a:cubicBezTo>
                  <a:pt x="14643" y="27664"/>
                  <a:pt x="20747" y="30403"/>
                  <a:pt x="26637" y="30403"/>
                </a:cubicBezTo>
                <a:cubicBezTo>
                  <a:pt x="30051" y="30403"/>
                  <a:pt x="33394" y="29482"/>
                  <a:pt x="36151" y="27418"/>
                </a:cubicBezTo>
                <a:cubicBezTo>
                  <a:pt x="40399" y="23634"/>
                  <a:pt x="41947" y="16980"/>
                  <a:pt x="41044" y="11460"/>
                </a:cubicBezTo>
                <a:cubicBezTo>
                  <a:pt x="38997" y="3723"/>
                  <a:pt x="30687" y="1"/>
                  <a:pt x="2272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" name="Google Shape;589;p21"/>
          <p:cNvGrpSpPr/>
          <p:nvPr/>
        </p:nvGrpSpPr>
        <p:grpSpPr>
          <a:xfrm rot="10800000">
            <a:off x="7064997" y="-271785"/>
            <a:ext cx="1365914" cy="890062"/>
            <a:chOff x="4042250" y="1243325"/>
            <a:chExt cx="762825" cy="497075"/>
          </a:xfrm>
        </p:grpSpPr>
        <p:sp>
          <p:nvSpPr>
            <p:cNvPr id="590" name="Google Shape;590;p21"/>
            <p:cNvSpPr/>
            <p:nvPr/>
          </p:nvSpPr>
          <p:spPr>
            <a:xfrm>
              <a:off x="4738250" y="1510075"/>
              <a:ext cx="35925" cy="38725"/>
            </a:xfrm>
            <a:custGeom>
              <a:avLst/>
              <a:gdLst/>
              <a:ahLst/>
              <a:cxnLst/>
              <a:rect l="l" t="t" r="r" b="b"/>
              <a:pathLst>
                <a:path w="1437" h="1549" extrusionOk="0">
                  <a:moveTo>
                    <a:pt x="759" y="1"/>
                  </a:moveTo>
                  <a:cubicBezTo>
                    <a:pt x="702" y="1"/>
                    <a:pt x="646" y="8"/>
                    <a:pt x="588" y="20"/>
                  </a:cubicBezTo>
                  <a:cubicBezTo>
                    <a:pt x="569" y="23"/>
                    <a:pt x="549" y="27"/>
                    <a:pt x="531" y="35"/>
                  </a:cubicBezTo>
                  <a:cubicBezTo>
                    <a:pt x="478" y="53"/>
                    <a:pt x="428" y="76"/>
                    <a:pt x="380" y="104"/>
                  </a:cubicBezTo>
                  <a:cubicBezTo>
                    <a:pt x="314" y="144"/>
                    <a:pt x="254" y="194"/>
                    <a:pt x="204" y="253"/>
                  </a:cubicBezTo>
                  <a:cubicBezTo>
                    <a:pt x="154" y="309"/>
                    <a:pt x="113" y="373"/>
                    <a:pt x="81" y="442"/>
                  </a:cubicBezTo>
                  <a:cubicBezTo>
                    <a:pt x="61" y="489"/>
                    <a:pt x="43" y="537"/>
                    <a:pt x="28" y="587"/>
                  </a:cubicBezTo>
                  <a:cubicBezTo>
                    <a:pt x="14" y="639"/>
                    <a:pt x="12" y="695"/>
                    <a:pt x="7" y="748"/>
                  </a:cubicBezTo>
                  <a:cubicBezTo>
                    <a:pt x="0" y="824"/>
                    <a:pt x="13" y="900"/>
                    <a:pt x="32" y="974"/>
                  </a:cubicBezTo>
                  <a:cubicBezTo>
                    <a:pt x="36" y="993"/>
                    <a:pt x="42" y="1012"/>
                    <a:pt x="50" y="1030"/>
                  </a:cubicBezTo>
                  <a:cubicBezTo>
                    <a:pt x="69" y="1082"/>
                    <a:pt x="93" y="1132"/>
                    <a:pt x="121" y="1180"/>
                  </a:cubicBezTo>
                  <a:cubicBezTo>
                    <a:pt x="196" y="1302"/>
                    <a:pt x="317" y="1422"/>
                    <a:pt x="450" y="1478"/>
                  </a:cubicBezTo>
                  <a:cubicBezTo>
                    <a:pt x="544" y="1521"/>
                    <a:pt x="645" y="1545"/>
                    <a:pt x="749" y="1549"/>
                  </a:cubicBezTo>
                  <a:cubicBezTo>
                    <a:pt x="786" y="1549"/>
                    <a:pt x="823" y="1545"/>
                    <a:pt x="858" y="1538"/>
                  </a:cubicBezTo>
                  <a:cubicBezTo>
                    <a:pt x="895" y="1534"/>
                    <a:pt x="931" y="1525"/>
                    <a:pt x="966" y="1513"/>
                  </a:cubicBezTo>
                  <a:cubicBezTo>
                    <a:pt x="1073" y="1470"/>
                    <a:pt x="1164" y="1417"/>
                    <a:pt x="1243" y="1330"/>
                  </a:cubicBezTo>
                  <a:cubicBezTo>
                    <a:pt x="1306" y="1260"/>
                    <a:pt x="1353" y="1179"/>
                    <a:pt x="1384" y="1091"/>
                  </a:cubicBezTo>
                  <a:cubicBezTo>
                    <a:pt x="1417" y="1005"/>
                    <a:pt x="1436" y="915"/>
                    <a:pt x="1428" y="821"/>
                  </a:cubicBezTo>
                  <a:cubicBezTo>
                    <a:pt x="1427" y="807"/>
                    <a:pt x="1424" y="792"/>
                    <a:pt x="1422" y="777"/>
                  </a:cubicBezTo>
                  <a:cubicBezTo>
                    <a:pt x="1425" y="752"/>
                    <a:pt x="1431" y="729"/>
                    <a:pt x="1432" y="703"/>
                  </a:cubicBezTo>
                  <a:cubicBezTo>
                    <a:pt x="1434" y="633"/>
                    <a:pt x="1424" y="564"/>
                    <a:pt x="1403" y="499"/>
                  </a:cubicBezTo>
                  <a:cubicBezTo>
                    <a:pt x="1385" y="451"/>
                    <a:pt x="1365" y="403"/>
                    <a:pt x="1340" y="358"/>
                  </a:cubicBezTo>
                  <a:cubicBezTo>
                    <a:pt x="1331" y="340"/>
                    <a:pt x="1321" y="323"/>
                    <a:pt x="1308" y="307"/>
                  </a:cubicBezTo>
                  <a:cubicBezTo>
                    <a:pt x="1277" y="266"/>
                    <a:pt x="1245" y="227"/>
                    <a:pt x="1210" y="190"/>
                  </a:cubicBezTo>
                  <a:cubicBezTo>
                    <a:pt x="1172" y="156"/>
                    <a:pt x="1129" y="125"/>
                    <a:pt x="1085" y="98"/>
                  </a:cubicBezTo>
                  <a:cubicBezTo>
                    <a:pt x="1028" y="61"/>
                    <a:pt x="963" y="33"/>
                    <a:pt x="896" y="18"/>
                  </a:cubicBezTo>
                  <a:cubicBezTo>
                    <a:pt x="849" y="6"/>
                    <a:pt x="804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1"/>
            <p:cNvSpPr/>
            <p:nvPr/>
          </p:nvSpPr>
          <p:spPr>
            <a:xfrm>
              <a:off x="4662775" y="1512200"/>
              <a:ext cx="35550" cy="32650"/>
            </a:xfrm>
            <a:custGeom>
              <a:avLst/>
              <a:gdLst/>
              <a:ahLst/>
              <a:cxnLst/>
              <a:rect l="l" t="t" r="r" b="b"/>
              <a:pathLst>
                <a:path w="1422" h="1306" extrusionOk="0">
                  <a:moveTo>
                    <a:pt x="623" y="1"/>
                  </a:moveTo>
                  <a:cubicBezTo>
                    <a:pt x="609" y="1"/>
                    <a:pt x="595" y="1"/>
                    <a:pt x="582" y="3"/>
                  </a:cubicBezTo>
                  <a:cubicBezTo>
                    <a:pt x="534" y="7"/>
                    <a:pt x="488" y="15"/>
                    <a:pt x="442" y="27"/>
                  </a:cubicBezTo>
                  <a:cubicBezTo>
                    <a:pt x="413" y="35"/>
                    <a:pt x="385" y="47"/>
                    <a:pt x="358" y="61"/>
                  </a:cubicBezTo>
                  <a:cubicBezTo>
                    <a:pt x="329" y="72"/>
                    <a:pt x="301" y="86"/>
                    <a:pt x="275" y="103"/>
                  </a:cubicBezTo>
                  <a:cubicBezTo>
                    <a:pt x="237" y="130"/>
                    <a:pt x="201" y="159"/>
                    <a:pt x="168" y="192"/>
                  </a:cubicBezTo>
                  <a:cubicBezTo>
                    <a:pt x="136" y="226"/>
                    <a:pt x="108" y="265"/>
                    <a:pt x="86" y="305"/>
                  </a:cubicBezTo>
                  <a:cubicBezTo>
                    <a:pt x="55" y="356"/>
                    <a:pt x="33" y="410"/>
                    <a:pt x="20" y="467"/>
                  </a:cubicBezTo>
                  <a:cubicBezTo>
                    <a:pt x="6" y="523"/>
                    <a:pt x="0" y="580"/>
                    <a:pt x="2" y="638"/>
                  </a:cubicBezTo>
                  <a:cubicBezTo>
                    <a:pt x="5" y="666"/>
                    <a:pt x="8" y="695"/>
                    <a:pt x="13" y="724"/>
                  </a:cubicBezTo>
                  <a:cubicBezTo>
                    <a:pt x="18" y="754"/>
                    <a:pt x="23" y="783"/>
                    <a:pt x="31" y="812"/>
                  </a:cubicBezTo>
                  <a:cubicBezTo>
                    <a:pt x="34" y="824"/>
                    <a:pt x="37" y="835"/>
                    <a:pt x="42" y="847"/>
                  </a:cubicBezTo>
                  <a:cubicBezTo>
                    <a:pt x="60" y="890"/>
                    <a:pt x="79" y="933"/>
                    <a:pt x="102" y="975"/>
                  </a:cubicBezTo>
                  <a:cubicBezTo>
                    <a:pt x="108" y="987"/>
                    <a:pt x="116" y="998"/>
                    <a:pt x="123" y="1008"/>
                  </a:cubicBezTo>
                  <a:cubicBezTo>
                    <a:pt x="152" y="1047"/>
                    <a:pt x="182" y="1082"/>
                    <a:pt x="214" y="1118"/>
                  </a:cubicBezTo>
                  <a:cubicBezTo>
                    <a:pt x="253" y="1159"/>
                    <a:pt x="306" y="1192"/>
                    <a:pt x="354" y="1223"/>
                  </a:cubicBezTo>
                  <a:cubicBezTo>
                    <a:pt x="364" y="1229"/>
                    <a:pt x="376" y="1235"/>
                    <a:pt x="387" y="1240"/>
                  </a:cubicBezTo>
                  <a:cubicBezTo>
                    <a:pt x="429" y="1258"/>
                    <a:pt x="472" y="1275"/>
                    <a:pt x="517" y="1288"/>
                  </a:cubicBezTo>
                  <a:cubicBezTo>
                    <a:pt x="565" y="1299"/>
                    <a:pt x="615" y="1306"/>
                    <a:pt x="665" y="1306"/>
                  </a:cubicBezTo>
                  <a:cubicBezTo>
                    <a:pt x="676" y="1306"/>
                    <a:pt x="686" y="1305"/>
                    <a:pt x="696" y="1305"/>
                  </a:cubicBezTo>
                  <a:cubicBezTo>
                    <a:pt x="743" y="1302"/>
                    <a:pt x="789" y="1294"/>
                    <a:pt x="834" y="1284"/>
                  </a:cubicBezTo>
                  <a:cubicBezTo>
                    <a:pt x="850" y="1282"/>
                    <a:pt x="864" y="1278"/>
                    <a:pt x="879" y="1273"/>
                  </a:cubicBezTo>
                  <a:cubicBezTo>
                    <a:pt x="1006" y="1231"/>
                    <a:pt x="1120" y="1158"/>
                    <a:pt x="1209" y="1058"/>
                  </a:cubicBezTo>
                  <a:cubicBezTo>
                    <a:pt x="1254" y="1010"/>
                    <a:pt x="1290" y="955"/>
                    <a:pt x="1321" y="896"/>
                  </a:cubicBezTo>
                  <a:cubicBezTo>
                    <a:pt x="1341" y="852"/>
                    <a:pt x="1357" y="808"/>
                    <a:pt x="1373" y="761"/>
                  </a:cubicBezTo>
                  <a:cubicBezTo>
                    <a:pt x="1378" y="744"/>
                    <a:pt x="1381" y="727"/>
                    <a:pt x="1384" y="709"/>
                  </a:cubicBezTo>
                  <a:cubicBezTo>
                    <a:pt x="1421" y="518"/>
                    <a:pt x="1320" y="327"/>
                    <a:pt x="1141" y="251"/>
                  </a:cubicBezTo>
                  <a:cubicBezTo>
                    <a:pt x="1122" y="225"/>
                    <a:pt x="1100" y="199"/>
                    <a:pt x="1078" y="177"/>
                  </a:cubicBezTo>
                  <a:cubicBezTo>
                    <a:pt x="1045" y="143"/>
                    <a:pt x="1003" y="118"/>
                    <a:pt x="965" y="94"/>
                  </a:cubicBezTo>
                  <a:cubicBezTo>
                    <a:pt x="954" y="86"/>
                    <a:pt x="943" y="78"/>
                    <a:pt x="931" y="73"/>
                  </a:cubicBezTo>
                  <a:cubicBezTo>
                    <a:pt x="888" y="54"/>
                    <a:pt x="844" y="37"/>
                    <a:pt x="800" y="23"/>
                  </a:cubicBezTo>
                  <a:cubicBezTo>
                    <a:pt x="744" y="6"/>
                    <a:pt x="680" y="3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4675500" y="1607700"/>
              <a:ext cx="31625" cy="31875"/>
            </a:xfrm>
            <a:custGeom>
              <a:avLst/>
              <a:gdLst/>
              <a:ahLst/>
              <a:cxnLst/>
              <a:rect l="l" t="t" r="r" b="b"/>
              <a:pathLst>
                <a:path w="1265" h="1275" extrusionOk="0">
                  <a:moveTo>
                    <a:pt x="583" y="1"/>
                  </a:moveTo>
                  <a:cubicBezTo>
                    <a:pt x="575" y="1"/>
                    <a:pt x="566" y="1"/>
                    <a:pt x="558" y="1"/>
                  </a:cubicBezTo>
                  <a:cubicBezTo>
                    <a:pt x="296" y="15"/>
                    <a:pt x="72" y="220"/>
                    <a:pt x="22" y="477"/>
                  </a:cubicBezTo>
                  <a:cubicBezTo>
                    <a:pt x="1" y="588"/>
                    <a:pt x="0" y="713"/>
                    <a:pt x="41" y="820"/>
                  </a:cubicBezTo>
                  <a:cubicBezTo>
                    <a:pt x="82" y="927"/>
                    <a:pt x="144" y="1034"/>
                    <a:pt x="238" y="1106"/>
                  </a:cubicBezTo>
                  <a:cubicBezTo>
                    <a:pt x="337" y="1180"/>
                    <a:pt x="443" y="1241"/>
                    <a:pt x="567" y="1261"/>
                  </a:cubicBezTo>
                  <a:cubicBezTo>
                    <a:pt x="619" y="1270"/>
                    <a:pt x="672" y="1274"/>
                    <a:pt x="724" y="1274"/>
                  </a:cubicBezTo>
                  <a:cubicBezTo>
                    <a:pt x="795" y="1274"/>
                    <a:pt x="866" y="1266"/>
                    <a:pt x="936" y="1249"/>
                  </a:cubicBezTo>
                  <a:cubicBezTo>
                    <a:pt x="1067" y="1220"/>
                    <a:pt x="1186" y="1089"/>
                    <a:pt x="1209" y="959"/>
                  </a:cubicBezTo>
                  <a:cubicBezTo>
                    <a:pt x="1221" y="893"/>
                    <a:pt x="1233" y="827"/>
                    <a:pt x="1245" y="762"/>
                  </a:cubicBezTo>
                  <a:cubicBezTo>
                    <a:pt x="1264" y="658"/>
                    <a:pt x="1251" y="554"/>
                    <a:pt x="1195" y="463"/>
                  </a:cubicBezTo>
                  <a:cubicBezTo>
                    <a:pt x="1173" y="424"/>
                    <a:pt x="1141" y="390"/>
                    <a:pt x="1103" y="364"/>
                  </a:cubicBezTo>
                  <a:cubicBezTo>
                    <a:pt x="1093" y="337"/>
                    <a:pt x="1080" y="310"/>
                    <a:pt x="1065" y="284"/>
                  </a:cubicBezTo>
                  <a:cubicBezTo>
                    <a:pt x="970" y="117"/>
                    <a:pt x="776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1"/>
            <p:cNvSpPr/>
            <p:nvPr/>
          </p:nvSpPr>
          <p:spPr>
            <a:xfrm>
              <a:off x="4696975" y="1561575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69" y="1"/>
                  </a:moveTo>
                  <a:cubicBezTo>
                    <a:pt x="503" y="1"/>
                    <a:pt x="433" y="20"/>
                    <a:pt x="363" y="64"/>
                  </a:cubicBezTo>
                  <a:cubicBezTo>
                    <a:pt x="0" y="290"/>
                    <a:pt x="236" y="798"/>
                    <a:pt x="577" y="798"/>
                  </a:cubicBezTo>
                  <a:cubicBezTo>
                    <a:pt x="642" y="798"/>
                    <a:pt x="712" y="779"/>
                    <a:pt x="783" y="736"/>
                  </a:cubicBezTo>
                  <a:cubicBezTo>
                    <a:pt x="1145" y="510"/>
                    <a:pt x="910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4729300" y="1434075"/>
              <a:ext cx="35075" cy="28775"/>
            </a:xfrm>
            <a:custGeom>
              <a:avLst/>
              <a:gdLst/>
              <a:ahLst/>
              <a:cxnLst/>
              <a:rect l="l" t="t" r="r" b="b"/>
              <a:pathLst>
                <a:path w="1403" h="1151" extrusionOk="0">
                  <a:moveTo>
                    <a:pt x="641" y="0"/>
                  </a:moveTo>
                  <a:cubicBezTo>
                    <a:pt x="630" y="0"/>
                    <a:pt x="619" y="1"/>
                    <a:pt x="608" y="2"/>
                  </a:cubicBezTo>
                  <a:cubicBezTo>
                    <a:pt x="501" y="11"/>
                    <a:pt x="397" y="43"/>
                    <a:pt x="305" y="97"/>
                  </a:cubicBezTo>
                  <a:cubicBezTo>
                    <a:pt x="208" y="153"/>
                    <a:pt x="142" y="231"/>
                    <a:pt x="82" y="323"/>
                  </a:cubicBezTo>
                  <a:cubicBezTo>
                    <a:pt x="55" y="365"/>
                    <a:pt x="38" y="415"/>
                    <a:pt x="23" y="462"/>
                  </a:cubicBezTo>
                  <a:cubicBezTo>
                    <a:pt x="8" y="513"/>
                    <a:pt x="1" y="565"/>
                    <a:pt x="2" y="618"/>
                  </a:cubicBezTo>
                  <a:cubicBezTo>
                    <a:pt x="3" y="644"/>
                    <a:pt x="6" y="670"/>
                    <a:pt x="11" y="694"/>
                  </a:cubicBezTo>
                  <a:cubicBezTo>
                    <a:pt x="14" y="719"/>
                    <a:pt x="18" y="744"/>
                    <a:pt x="24" y="768"/>
                  </a:cubicBezTo>
                  <a:cubicBezTo>
                    <a:pt x="59" y="864"/>
                    <a:pt x="92" y="913"/>
                    <a:pt x="161" y="986"/>
                  </a:cubicBezTo>
                  <a:cubicBezTo>
                    <a:pt x="229" y="1061"/>
                    <a:pt x="325" y="1103"/>
                    <a:pt x="420" y="1132"/>
                  </a:cubicBezTo>
                  <a:cubicBezTo>
                    <a:pt x="466" y="1145"/>
                    <a:pt x="515" y="1151"/>
                    <a:pt x="563" y="1151"/>
                  </a:cubicBezTo>
                  <a:cubicBezTo>
                    <a:pt x="568" y="1151"/>
                    <a:pt x="572" y="1151"/>
                    <a:pt x="577" y="1150"/>
                  </a:cubicBezTo>
                  <a:cubicBezTo>
                    <a:pt x="618" y="1148"/>
                    <a:pt x="660" y="1142"/>
                    <a:pt x="701" y="1133"/>
                  </a:cubicBezTo>
                  <a:cubicBezTo>
                    <a:pt x="710" y="1131"/>
                    <a:pt x="720" y="1128"/>
                    <a:pt x="730" y="1125"/>
                  </a:cubicBezTo>
                  <a:cubicBezTo>
                    <a:pt x="811" y="1096"/>
                    <a:pt x="888" y="1054"/>
                    <a:pt x="946" y="989"/>
                  </a:cubicBezTo>
                  <a:cubicBezTo>
                    <a:pt x="953" y="983"/>
                    <a:pt x="957" y="975"/>
                    <a:pt x="963" y="968"/>
                  </a:cubicBezTo>
                  <a:cubicBezTo>
                    <a:pt x="978" y="970"/>
                    <a:pt x="994" y="971"/>
                    <a:pt x="1010" y="972"/>
                  </a:cubicBezTo>
                  <a:cubicBezTo>
                    <a:pt x="1115" y="964"/>
                    <a:pt x="1214" y="919"/>
                    <a:pt x="1290" y="844"/>
                  </a:cubicBezTo>
                  <a:cubicBezTo>
                    <a:pt x="1354" y="767"/>
                    <a:pt x="1402" y="667"/>
                    <a:pt x="1394" y="565"/>
                  </a:cubicBezTo>
                  <a:cubicBezTo>
                    <a:pt x="1389" y="458"/>
                    <a:pt x="1344" y="358"/>
                    <a:pt x="1267" y="285"/>
                  </a:cubicBezTo>
                  <a:cubicBezTo>
                    <a:pt x="1204" y="228"/>
                    <a:pt x="1137" y="176"/>
                    <a:pt x="1067" y="129"/>
                  </a:cubicBezTo>
                  <a:cubicBezTo>
                    <a:pt x="998" y="83"/>
                    <a:pt x="920" y="54"/>
                    <a:pt x="841" y="28"/>
                  </a:cubicBezTo>
                  <a:cubicBezTo>
                    <a:pt x="817" y="20"/>
                    <a:pt x="794" y="15"/>
                    <a:pt x="770" y="13"/>
                  </a:cubicBezTo>
                  <a:cubicBezTo>
                    <a:pt x="728" y="8"/>
                    <a:pt x="684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4680575" y="1437325"/>
              <a:ext cx="21500" cy="24000"/>
            </a:xfrm>
            <a:custGeom>
              <a:avLst/>
              <a:gdLst/>
              <a:ahLst/>
              <a:cxnLst/>
              <a:rect l="l" t="t" r="r" b="b"/>
              <a:pathLst>
                <a:path w="860" h="960" extrusionOk="0">
                  <a:moveTo>
                    <a:pt x="411" y="0"/>
                  </a:moveTo>
                  <a:cubicBezTo>
                    <a:pt x="373" y="0"/>
                    <a:pt x="335" y="6"/>
                    <a:pt x="297" y="17"/>
                  </a:cubicBezTo>
                  <a:lnTo>
                    <a:pt x="200" y="60"/>
                  </a:lnTo>
                  <a:cubicBezTo>
                    <a:pt x="141" y="97"/>
                    <a:pt x="92" y="150"/>
                    <a:pt x="60" y="211"/>
                  </a:cubicBezTo>
                  <a:cubicBezTo>
                    <a:pt x="58" y="215"/>
                    <a:pt x="55" y="220"/>
                    <a:pt x="54" y="223"/>
                  </a:cubicBezTo>
                  <a:cubicBezTo>
                    <a:pt x="40" y="255"/>
                    <a:pt x="28" y="290"/>
                    <a:pt x="18" y="322"/>
                  </a:cubicBezTo>
                  <a:cubicBezTo>
                    <a:pt x="17" y="325"/>
                    <a:pt x="17" y="326"/>
                    <a:pt x="15" y="328"/>
                  </a:cubicBezTo>
                  <a:cubicBezTo>
                    <a:pt x="14" y="332"/>
                    <a:pt x="13" y="335"/>
                    <a:pt x="13" y="340"/>
                  </a:cubicBezTo>
                  <a:cubicBezTo>
                    <a:pt x="13" y="342"/>
                    <a:pt x="12" y="344"/>
                    <a:pt x="12" y="346"/>
                  </a:cubicBezTo>
                  <a:cubicBezTo>
                    <a:pt x="8" y="379"/>
                    <a:pt x="4" y="419"/>
                    <a:pt x="1" y="452"/>
                  </a:cubicBezTo>
                  <a:cubicBezTo>
                    <a:pt x="0" y="460"/>
                    <a:pt x="0" y="468"/>
                    <a:pt x="1" y="477"/>
                  </a:cubicBezTo>
                  <a:cubicBezTo>
                    <a:pt x="5" y="562"/>
                    <a:pt x="30" y="646"/>
                    <a:pt x="74" y="719"/>
                  </a:cubicBezTo>
                  <a:cubicBezTo>
                    <a:pt x="78" y="727"/>
                    <a:pt x="82" y="734"/>
                    <a:pt x="87" y="742"/>
                  </a:cubicBezTo>
                  <a:cubicBezTo>
                    <a:pt x="112" y="777"/>
                    <a:pt x="140" y="810"/>
                    <a:pt x="170" y="840"/>
                  </a:cubicBezTo>
                  <a:cubicBezTo>
                    <a:pt x="202" y="868"/>
                    <a:pt x="237" y="893"/>
                    <a:pt x="274" y="913"/>
                  </a:cubicBezTo>
                  <a:cubicBezTo>
                    <a:pt x="318" y="939"/>
                    <a:pt x="368" y="953"/>
                    <a:pt x="419" y="955"/>
                  </a:cubicBezTo>
                  <a:cubicBezTo>
                    <a:pt x="437" y="958"/>
                    <a:pt x="455" y="960"/>
                    <a:pt x="473" y="960"/>
                  </a:cubicBezTo>
                  <a:cubicBezTo>
                    <a:pt x="506" y="960"/>
                    <a:pt x="540" y="954"/>
                    <a:pt x="571" y="944"/>
                  </a:cubicBezTo>
                  <a:cubicBezTo>
                    <a:pt x="623" y="930"/>
                    <a:pt x="670" y="904"/>
                    <a:pt x="709" y="866"/>
                  </a:cubicBezTo>
                  <a:cubicBezTo>
                    <a:pt x="751" y="836"/>
                    <a:pt x="786" y="796"/>
                    <a:pt x="809" y="748"/>
                  </a:cubicBezTo>
                  <a:cubicBezTo>
                    <a:pt x="820" y="717"/>
                    <a:pt x="832" y="684"/>
                    <a:pt x="844" y="653"/>
                  </a:cubicBezTo>
                  <a:cubicBezTo>
                    <a:pt x="859" y="586"/>
                    <a:pt x="857" y="517"/>
                    <a:pt x="838" y="451"/>
                  </a:cubicBezTo>
                  <a:cubicBezTo>
                    <a:pt x="827" y="426"/>
                    <a:pt x="815" y="401"/>
                    <a:pt x="804" y="376"/>
                  </a:cubicBezTo>
                  <a:cubicBezTo>
                    <a:pt x="802" y="291"/>
                    <a:pt x="770" y="209"/>
                    <a:pt x="712" y="145"/>
                  </a:cubicBezTo>
                  <a:cubicBezTo>
                    <a:pt x="682" y="102"/>
                    <a:pt x="642" y="67"/>
                    <a:pt x="595" y="46"/>
                  </a:cubicBezTo>
                  <a:cubicBezTo>
                    <a:pt x="563" y="34"/>
                    <a:pt x="531" y="22"/>
                    <a:pt x="501" y="10"/>
                  </a:cubicBezTo>
                  <a:cubicBezTo>
                    <a:pt x="471" y="4"/>
                    <a:pt x="441" y="0"/>
                    <a:pt x="4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4783050" y="1478250"/>
              <a:ext cx="22025" cy="23250"/>
            </a:xfrm>
            <a:custGeom>
              <a:avLst/>
              <a:gdLst/>
              <a:ahLst/>
              <a:cxnLst/>
              <a:rect l="l" t="t" r="r" b="b"/>
              <a:pathLst>
                <a:path w="881" h="930" extrusionOk="0">
                  <a:moveTo>
                    <a:pt x="404" y="0"/>
                  </a:moveTo>
                  <a:cubicBezTo>
                    <a:pt x="328" y="0"/>
                    <a:pt x="254" y="20"/>
                    <a:pt x="188" y="58"/>
                  </a:cubicBezTo>
                  <a:cubicBezTo>
                    <a:pt x="161" y="79"/>
                    <a:pt x="134" y="103"/>
                    <a:pt x="106" y="125"/>
                  </a:cubicBezTo>
                  <a:cubicBezTo>
                    <a:pt x="59" y="175"/>
                    <a:pt x="27" y="237"/>
                    <a:pt x="11" y="303"/>
                  </a:cubicBezTo>
                  <a:cubicBezTo>
                    <a:pt x="7" y="336"/>
                    <a:pt x="4" y="371"/>
                    <a:pt x="1" y="405"/>
                  </a:cubicBezTo>
                  <a:cubicBezTo>
                    <a:pt x="3" y="475"/>
                    <a:pt x="24" y="543"/>
                    <a:pt x="60" y="602"/>
                  </a:cubicBezTo>
                  <a:lnTo>
                    <a:pt x="149" y="744"/>
                  </a:lnTo>
                  <a:cubicBezTo>
                    <a:pt x="175" y="789"/>
                    <a:pt x="213" y="828"/>
                    <a:pt x="258" y="854"/>
                  </a:cubicBezTo>
                  <a:cubicBezTo>
                    <a:pt x="321" y="903"/>
                    <a:pt x="398" y="929"/>
                    <a:pt x="476" y="929"/>
                  </a:cubicBezTo>
                  <a:cubicBezTo>
                    <a:pt x="500" y="929"/>
                    <a:pt x="523" y="927"/>
                    <a:pt x="546" y="922"/>
                  </a:cubicBezTo>
                  <a:cubicBezTo>
                    <a:pt x="599" y="918"/>
                    <a:pt x="650" y="901"/>
                    <a:pt x="695" y="870"/>
                  </a:cubicBezTo>
                  <a:lnTo>
                    <a:pt x="776" y="802"/>
                  </a:lnTo>
                  <a:cubicBezTo>
                    <a:pt x="822" y="752"/>
                    <a:pt x="854" y="691"/>
                    <a:pt x="871" y="624"/>
                  </a:cubicBezTo>
                  <a:cubicBezTo>
                    <a:pt x="874" y="590"/>
                    <a:pt x="877" y="557"/>
                    <a:pt x="880" y="523"/>
                  </a:cubicBezTo>
                  <a:cubicBezTo>
                    <a:pt x="878" y="453"/>
                    <a:pt x="858" y="384"/>
                    <a:pt x="821" y="325"/>
                  </a:cubicBezTo>
                  <a:lnTo>
                    <a:pt x="733" y="184"/>
                  </a:lnTo>
                  <a:cubicBezTo>
                    <a:pt x="674" y="98"/>
                    <a:pt x="586" y="35"/>
                    <a:pt x="486" y="8"/>
                  </a:cubicBezTo>
                  <a:cubicBezTo>
                    <a:pt x="459" y="3"/>
                    <a:pt x="431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4763525" y="1372300"/>
              <a:ext cx="34800" cy="33875"/>
            </a:xfrm>
            <a:custGeom>
              <a:avLst/>
              <a:gdLst/>
              <a:ahLst/>
              <a:cxnLst/>
              <a:rect l="l" t="t" r="r" b="b"/>
              <a:pathLst>
                <a:path w="1392" h="1355" extrusionOk="0">
                  <a:moveTo>
                    <a:pt x="600" y="1"/>
                  </a:moveTo>
                  <a:cubicBezTo>
                    <a:pt x="535" y="1"/>
                    <a:pt x="470" y="9"/>
                    <a:pt x="407" y="33"/>
                  </a:cubicBezTo>
                  <a:cubicBezTo>
                    <a:pt x="355" y="50"/>
                    <a:pt x="305" y="74"/>
                    <a:pt x="260" y="103"/>
                  </a:cubicBezTo>
                  <a:cubicBezTo>
                    <a:pt x="188" y="153"/>
                    <a:pt x="126" y="218"/>
                    <a:pt x="82" y="293"/>
                  </a:cubicBezTo>
                  <a:cubicBezTo>
                    <a:pt x="56" y="337"/>
                    <a:pt x="36" y="384"/>
                    <a:pt x="24" y="434"/>
                  </a:cubicBezTo>
                  <a:cubicBezTo>
                    <a:pt x="1" y="526"/>
                    <a:pt x="9" y="611"/>
                    <a:pt x="29" y="702"/>
                  </a:cubicBezTo>
                  <a:cubicBezTo>
                    <a:pt x="31" y="717"/>
                    <a:pt x="36" y="732"/>
                    <a:pt x="42" y="746"/>
                  </a:cubicBezTo>
                  <a:cubicBezTo>
                    <a:pt x="58" y="789"/>
                    <a:pt x="77" y="830"/>
                    <a:pt x="100" y="872"/>
                  </a:cubicBezTo>
                  <a:cubicBezTo>
                    <a:pt x="135" y="927"/>
                    <a:pt x="176" y="977"/>
                    <a:pt x="222" y="1024"/>
                  </a:cubicBezTo>
                  <a:cubicBezTo>
                    <a:pt x="285" y="1090"/>
                    <a:pt x="363" y="1144"/>
                    <a:pt x="439" y="1192"/>
                  </a:cubicBezTo>
                  <a:cubicBezTo>
                    <a:pt x="608" y="1301"/>
                    <a:pt x="809" y="1347"/>
                    <a:pt x="1007" y="1355"/>
                  </a:cubicBezTo>
                  <a:cubicBezTo>
                    <a:pt x="1009" y="1355"/>
                    <a:pt x="1011" y="1355"/>
                    <a:pt x="1013" y="1355"/>
                  </a:cubicBezTo>
                  <a:cubicBezTo>
                    <a:pt x="1064" y="1355"/>
                    <a:pt x="1113" y="1342"/>
                    <a:pt x="1157" y="1317"/>
                  </a:cubicBezTo>
                  <a:cubicBezTo>
                    <a:pt x="1208" y="1299"/>
                    <a:pt x="1252" y="1268"/>
                    <a:pt x="1286" y="1228"/>
                  </a:cubicBezTo>
                  <a:cubicBezTo>
                    <a:pt x="1354" y="1150"/>
                    <a:pt x="1391" y="1051"/>
                    <a:pt x="1391" y="948"/>
                  </a:cubicBezTo>
                  <a:cubicBezTo>
                    <a:pt x="1391" y="885"/>
                    <a:pt x="1391" y="822"/>
                    <a:pt x="1390" y="759"/>
                  </a:cubicBezTo>
                  <a:cubicBezTo>
                    <a:pt x="1390" y="663"/>
                    <a:pt x="1342" y="560"/>
                    <a:pt x="1275" y="492"/>
                  </a:cubicBezTo>
                  <a:cubicBezTo>
                    <a:pt x="1258" y="456"/>
                    <a:pt x="1241" y="419"/>
                    <a:pt x="1222" y="383"/>
                  </a:cubicBezTo>
                  <a:cubicBezTo>
                    <a:pt x="1205" y="354"/>
                    <a:pt x="1187" y="326"/>
                    <a:pt x="1166" y="300"/>
                  </a:cubicBezTo>
                  <a:cubicBezTo>
                    <a:pt x="1128" y="250"/>
                    <a:pt x="1088" y="197"/>
                    <a:pt x="1037" y="157"/>
                  </a:cubicBezTo>
                  <a:cubicBezTo>
                    <a:pt x="948" y="87"/>
                    <a:pt x="848" y="26"/>
                    <a:pt x="733" y="10"/>
                  </a:cubicBezTo>
                  <a:cubicBezTo>
                    <a:pt x="689" y="5"/>
                    <a:pt x="644" y="1"/>
                    <a:pt x="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4699450" y="1378250"/>
              <a:ext cx="22725" cy="23075"/>
            </a:xfrm>
            <a:custGeom>
              <a:avLst/>
              <a:gdLst/>
              <a:ahLst/>
              <a:cxnLst/>
              <a:rect l="l" t="t" r="r" b="b"/>
              <a:pathLst>
                <a:path w="909" h="923" extrusionOk="0">
                  <a:moveTo>
                    <a:pt x="485" y="1"/>
                  </a:moveTo>
                  <a:cubicBezTo>
                    <a:pt x="478" y="1"/>
                    <a:pt x="471" y="1"/>
                    <a:pt x="463" y="1"/>
                  </a:cubicBezTo>
                  <a:cubicBezTo>
                    <a:pt x="425" y="4"/>
                    <a:pt x="389" y="9"/>
                    <a:pt x="353" y="19"/>
                  </a:cubicBezTo>
                  <a:cubicBezTo>
                    <a:pt x="349" y="19"/>
                    <a:pt x="345" y="21"/>
                    <a:pt x="342" y="22"/>
                  </a:cubicBezTo>
                  <a:cubicBezTo>
                    <a:pt x="305" y="35"/>
                    <a:pt x="271" y="51"/>
                    <a:pt x="237" y="70"/>
                  </a:cubicBezTo>
                  <a:cubicBezTo>
                    <a:pt x="233" y="72"/>
                    <a:pt x="230" y="74"/>
                    <a:pt x="226" y="77"/>
                  </a:cubicBezTo>
                  <a:cubicBezTo>
                    <a:pt x="196" y="101"/>
                    <a:pt x="165" y="125"/>
                    <a:pt x="137" y="151"/>
                  </a:cubicBezTo>
                  <a:cubicBezTo>
                    <a:pt x="134" y="154"/>
                    <a:pt x="130" y="157"/>
                    <a:pt x="128" y="160"/>
                  </a:cubicBezTo>
                  <a:cubicBezTo>
                    <a:pt x="104" y="189"/>
                    <a:pt x="83" y="221"/>
                    <a:pt x="62" y="252"/>
                  </a:cubicBezTo>
                  <a:cubicBezTo>
                    <a:pt x="60" y="255"/>
                    <a:pt x="58" y="260"/>
                    <a:pt x="57" y="263"/>
                  </a:cubicBezTo>
                  <a:cubicBezTo>
                    <a:pt x="55" y="266"/>
                    <a:pt x="52" y="269"/>
                    <a:pt x="51" y="274"/>
                  </a:cubicBezTo>
                  <a:cubicBezTo>
                    <a:pt x="42" y="298"/>
                    <a:pt x="24" y="345"/>
                    <a:pt x="16" y="369"/>
                  </a:cubicBezTo>
                  <a:cubicBezTo>
                    <a:pt x="16" y="370"/>
                    <a:pt x="15" y="371"/>
                    <a:pt x="15" y="372"/>
                  </a:cubicBezTo>
                  <a:cubicBezTo>
                    <a:pt x="15" y="374"/>
                    <a:pt x="14" y="376"/>
                    <a:pt x="14" y="377"/>
                  </a:cubicBezTo>
                  <a:cubicBezTo>
                    <a:pt x="7" y="414"/>
                    <a:pt x="3" y="451"/>
                    <a:pt x="2" y="489"/>
                  </a:cubicBezTo>
                  <a:cubicBezTo>
                    <a:pt x="1" y="492"/>
                    <a:pt x="1" y="495"/>
                    <a:pt x="2" y="500"/>
                  </a:cubicBezTo>
                  <a:cubicBezTo>
                    <a:pt x="2" y="501"/>
                    <a:pt x="2" y="502"/>
                    <a:pt x="2" y="502"/>
                  </a:cubicBezTo>
                  <a:cubicBezTo>
                    <a:pt x="4" y="519"/>
                    <a:pt x="7" y="536"/>
                    <a:pt x="9" y="554"/>
                  </a:cubicBezTo>
                  <a:cubicBezTo>
                    <a:pt x="13" y="571"/>
                    <a:pt x="15" y="588"/>
                    <a:pt x="18" y="605"/>
                  </a:cubicBezTo>
                  <a:cubicBezTo>
                    <a:pt x="18" y="608"/>
                    <a:pt x="19" y="610"/>
                    <a:pt x="19" y="612"/>
                  </a:cubicBezTo>
                  <a:cubicBezTo>
                    <a:pt x="31" y="649"/>
                    <a:pt x="47" y="684"/>
                    <a:pt x="68" y="718"/>
                  </a:cubicBezTo>
                  <a:cubicBezTo>
                    <a:pt x="113" y="792"/>
                    <a:pt x="165" y="830"/>
                    <a:pt x="236" y="876"/>
                  </a:cubicBezTo>
                  <a:cubicBezTo>
                    <a:pt x="293" y="907"/>
                    <a:pt x="356" y="922"/>
                    <a:pt x="419" y="922"/>
                  </a:cubicBezTo>
                  <a:cubicBezTo>
                    <a:pt x="510" y="922"/>
                    <a:pt x="600" y="890"/>
                    <a:pt x="672" y="827"/>
                  </a:cubicBezTo>
                  <a:cubicBezTo>
                    <a:pt x="714" y="798"/>
                    <a:pt x="748" y="757"/>
                    <a:pt x="771" y="709"/>
                  </a:cubicBezTo>
                  <a:lnTo>
                    <a:pt x="772" y="708"/>
                  </a:lnTo>
                  <a:cubicBezTo>
                    <a:pt x="783" y="699"/>
                    <a:pt x="793" y="690"/>
                    <a:pt x="802" y="681"/>
                  </a:cubicBezTo>
                  <a:cubicBezTo>
                    <a:pt x="822" y="652"/>
                    <a:pt x="842" y="625"/>
                    <a:pt x="862" y="597"/>
                  </a:cubicBezTo>
                  <a:cubicBezTo>
                    <a:pt x="893" y="536"/>
                    <a:pt x="908" y="469"/>
                    <a:pt x="907" y="401"/>
                  </a:cubicBezTo>
                  <a:cubicBezTo>
                    <a:pt x="902" y="368"/>
                    <a:pt x="896" y="333"/>
                    <a:pt x="891" y="300"/>
                  </a:cubicBezTo>
                  <a:cubicBezTo>
                    <a:pt x="870" y="231"/>
                    <a:pt x="832" y="169"/>
                    <a:pt x="780" y="121"/>
                  </a:cubicBezTo>
                  <a:cubicBezTo>
                    <a:pt x="751" y="97"/>
                    <a:pt x="719" y="74"/>
                    <a:pt x="688" y="54"/>
                  </a:cubicBezTo>
                  <a:cubicBezTo>
                    <a:pt x="685" y="52"/>
                    <a:pt x="680" y="51"/>
                    <a:pt x="677" y="49"/>
                  </a:cubicBezTo>
                  <a:cubicBezTo>
                    <a:pt x="609" y="20"/>
                    <a:pt x="556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4721850" y="1315175"/>
              <a:ext cx="24225" cy="22400"/>
            </a:xfrm>
            <a:custGeom>
              <a:avLst/>
              <a:gdLst/>
              <a:ahLst/>
              <a:cxnLst/>
              <a:rect l="l" t="t" r="r" b="b"/>
              <a:pathLst>
                <a:path w="969" h="896" extrusionOk="0">
                  <a:moveTo>
                    <a:pt x="414" y="1"/>
                  </a:moveTo>
                  <a:cubicBezTo>
                    <a:pt x="376" y="1"/>
                    <a:pt x="339" y="6"/>
                    <a:pt x="303" y="17"/>
                  </a:cubicBezTo>
                  <a:cubicBezTo>
                    <a:pt x="227" y="39"/>
                    <a:pt x="171" y="78"/>
                    <a:pt x="117" y="134"/>
                  </a:cubicBezTo>
                  <a:cubicBezTo>
                    <a:pt x="91" y="161"/>
                    <a:pt x="68" y="193"/>
                    <a:pt x="51" y="226"/>
                  </a:cubicBezTo>
                  <a:cubicBezTo>
                    <a:pt x="12" y="296"/>
                    <a:pt x="3" y="363"/>
                    <a:pt x="0" y="442"/>
                  </a:cubicBezTo>
                  <a:cubicBezTo>
                    <a:pt x="1" y="463"/>
                    <a:pt x="5" y="483"/>
                    <a:pt x="9" y="504"/>
                  </a:cubicBezTo>
                  <a:cubicBezTo>
                    <a:pt x="11" y="525"/>
                    <a:pt x="14" y="546"/>
                    <a:pt x="20" y="567"/>
                  </a:cubicBezTo>
                  <a:cubicBezTo>
                    <a:pt x="34" y="603"/>
                    <a:pt x="49" y="639"/>
                    <a:pt x="67" y="674"/>
                  </a:cubicBezTo>
                  <a:cubicBezTo>
                    <a:pt x="70" y="677"/>
                    <a:pt x="73" y="681"/>
                    <a:pt x="75" y="684"/>
                  </a:cubicBezTo>
                  <a:cubicBezTo>
                    <a:pt x="99" y="716"/>
                    <a:pt x="124" y="746"/>
                    <a:pt x="151" y="774"/>
                  </a:cubicBezTo>
                  <a:cubicBezTo>
                    <a:pt x="154" y="777"/>
                    <a:pt x="156" y="779"/>
                    <a:pt x="160" y="782"/>
                  </a:cubicBezTo>
                  <a:cubicBezTo>
                    <a:pt x="161" y="783"/>
                    <a:pt x="223" y="833"/>
                    <a:pt x="255" y="847"/>
                  </a:cubicBezTo>
                  <a:cubicBezTo>
                    <a:pt x="269" y="853"/>
                    <a:pt x="336" y="878"/>
                    <a:pt x="350" y="883"/>
                  </a:cubicBezTo>
                  <a:cubicBezTo>
                    <a:pt x="353" y="883"/>
                    <a:pt x="354" y="884"/>
                    <a:pt x="355" y="884"/>
                  </a:cubicBezTo>
                  <a:cubicBezTo>
                    <a:pt x="357" y="884"/>
                    <a:pt x="359" y="885"/>
                    <a:pt x="361" y="885"/>
                  </a:cubicBezTo>
                  <a:cubicBezTo>
                    <a:pt x="406" y="892"/>
                    <a:pt x="434" y="895"/>
                    <a:pt x="460" y="895"/>
                  </a:cubicBezTo>
                  <a:cubicBezTo>
                    <a:pt x="491" y="895"/>
                    <a:pt x="519" y="890"/>
                    <a:pt x="573" y="879"/>
                  </a:cubicBezTo>
                  <a:cubicBezTo>
                    <a:pt x="612" y="871"/>
                    <a:pt x="648" y="849"/>
                    <a:pt x="683" y="831"/>
                  </a:cubicBezTo>
                  <a:cubicBezTo>
                    <a:pt x="697" y="822"/>
                    <a:pt x="711" y="812"/>
                    <a:pt x="723" y="800"/>
                  </a:cubicBezTo>
                  <a:cubicBezTo>
                    <a:pt x="744" y="792"/>
                    <a:pt x="764" y="783"/>
                    <a:pt x="783" y="771"/>
                  </a:cubicBezTo>
                  <a:cubicBezTo>
                    <a:pt x="868" y="711"/>
                    <a:pt x="931" y="624"/>
                    <a:pt x="958" y="524"/>
                  </a:cubicBezTo>
                  <a:cubicBezTo>
                    <a:pt x="962" y="490"/>
                    <a:pt x="965" y="456"/>
                    <a:pt x="969" y="423"/>
                  </a:cubicBezTo>
                  <a:cubicBezTo>
                    <a:pt x="966" y="353"/>
                    <a:pt x="946" y="285"/>
                    <a:pt x="908" y="225"/>
                  </a:cubicBezTo>
                  <a:cubicBezTo>
                    <a:pt x="886" y="198"/>
                    <a:pt x="864" y="171"/>
                    <a:pt x="841" y="143"/>
                  </a:cubicBezTo>
                  <a:cubicBezTo>
                    <a:pt x="790" y="97"/>
                    <a:pt x="729" y="64"/>
                    <a:pt x="663" y="49"/>
                  </a:cubicBezTo>
                  <a:lnTo>
                    <a:pt x="555" y="22"/>
                  </a:lnTo>
                  <a:lnTo>
                    <a:pt x="530" y="17"/>
                  </a:lnTo>
                  <a:lnTo>
                    <a:pt x="516" y="13"/>
                  </a:lnTo>
                  <a:cubicBezTo>
                    <a:pt x="482" y="5"/>
                    <a:pt x="448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4659725" y="1282000"/>
              <a:ext cx="29875" cy="23175"/>
            </a:xfrm>
            <a:custGeom>
              <a:avLst/>
              <a:gdLst/>
              <a:ahLst/>
              <a:cxnLst/>
              <a:rect l="l" t="t" r="r" b="b"/>
              <a:pathLst>
                <a:path w="1195" h="927" extrusionOk="0">
                  <a:moveTo>
                    <a:pt x="566" y="0"/>
                  </a:moveTo>
                  <a:cubicBezTo>
                    <a:pt x="540" y="0"/>
                    <a:pt x="514" y="2"/>
                    <a:pt x="489" y="5"/>
                  </a:cubicBezTo>
                  <a:cubicBezTo>
                    <a:pt x="421" y="12"/>
                    <a:pt x="354" y="25"/>
                    <a:pt x="289" y="44"/>
                  </a:cubicBezTo>
                  <a:cubicBezTo>
                    <a:pt x="237" y="57"/>
                    <a:pt x="189" y="84"/>
                    <a:pt x="150" y="122"/>
                  </a:cubicBezTo>
                  <a:cubicBezTo>
                    <a:pt x="107" y="151"/>
                    <a:pt x="73" y="192"/>
                    <a:pt x="51" y="239"/>
                  </a:cubicBezTo>
                  <a:cubicBezTo>
                    <a:pt x="39" y="271"/>
                    <a:pt x="27" y="302"/>
                    <a:pt x="15" y="333"/>
                  </a:cubicBezTo>
                  <a:cubicBezTo>
                    <a:pt x="0" y="400"/>
                    <a:pt x="2" y="471"/>
                    <a:pt x="22" y="536"/>
                  </a:cubicBezTo>
                  <a:cubicBezTo>
                    <a:pt x="37" y="574"/>
                    <a:pt x="54" y="614"/>
                    <a:pt x="74" y="651"/>
                  </a:cubicBezTo>
                  <a:cubicBezTo>
                    <a:pt x="78" y="659"/>
                    <a:pt x="82" y="665"/>
                    <a:pt x="87" y="671"/>
                  </a:cubicBezTo>
                  <a:cubicBezTo>
                    <a:pt x="115" y="713"/>
                    <a:pt x="147" y="750"/>
                    <a:pt x="184" y="785"/>
                  </a:cubicBezTo>
                  <a:cubicBezTo>
                    <a:pt x="215" y="810"/>
                    <a:pt x="248" y="834"/>
                    <a:pt x="281" y="854"/>
                  </a:cubicBezTo>
                  <a:cubicBezTo>
                    <a:pt x="288" y="859"/>
                    <a:pt x="295" y="864"/>
                    <a:pt x="303" y="868"/>
                  </a:cubicBezTo>
                  <a:cubicBezTo>
                    <a:pt x="346" y="891"/>
                    <a:pt x="392" y="908"/>
                    <a:pt x="440" y="919"/>
                  </a:cubicBezTo>
                  <a:cubicBezTo>
                    <a:pt x="467" y="924"/>
                    <a:pt x="495" y="927"/>
                    <a:pt x="522" y="927"/>
                  </a:cubicBezTo>
                  <a:cubicBezTo>
                    <a:pt x="597" y="927"/>
                    <a:pt x="672" y="907"/>
                    <a:pt x="738" y="869"/>
                  </a:cubicBezTo>
                  <a:cubicBezTo>
                    <a:pt x="755" y="858"/>
                    <a:pt x="772" y="847"/>
                    <a:pt x="787" y="834"/>
                  </a:cubicBezTo>
                  <a:cubicBezTo>
                    <a:pt x="795" y="834"/>
                    <a:pt x="804" y="835"/>
                    <a:pt x="812" y="835"/>
                  </a:cubicBezTo>
                  <a:cubicBezTo>
                    <a:pt x="844" y="835"/>
                    <a:pt x="875" y="830"/>
                    <a:pt x="905" y="820"/>
                  </a:cubicBezTo>
                  <a:cubicBezTo>
                    <a:pt x="958" y="807"/>
                    <a:pt x="1005" y="780"/>
                    <a:pt x="1043" y="742"/>
                  </a:cubicBezTo>
                  <a:cubicBezTo>
                    <a:pt x="1086" y="713"/>
                    <a:pt x="1121" y="673"/>
                    <a:pt x="1143" y="625"/>
                  </a:cubicBezTo>
                  <a:cubicBezTo>
                    <a:pt x="1155" y="593"/>
                    <a:pt x="1166" y="561"/>
                    <a:pt x="1178" y="530"/>
                  </a:cubicBezTo>
                  <a:cubicBezTo>
                    <a:pt x="1194" y="463"/>
                    <a:pt x="1192" y="394"/>
                    <a:pt x="1173" y="328"/>
                  </a:cubicBezTo>
                  <a:cubicBezTo>
                    <a:pt x="1157" y="295"/>
                    <a:pt x="1143" y="264"/>
                    <a:pt x="1128" y="231"/>
                  </a:cubicBezTo>
                  <a:cubicBezTo>
                    <a:pt x="1092" y="171"/>
                    <a:pt x="1040" y="123"/>
                    <a:pt x="977" y="90"/>
                  </a:cubicBezTo>
                  <a:cubicBezTo>
                    <a:pt x="916" y="63"/>
                    <a:pt x="853" y="40"/>
                    <a:pt x="788" y="24"/>
                  </a:cubicBezTo>
                  <a:cubicBezTo>
                    <a:pt x="772" y="21"/>
                    <a:pt x="755" y="18"/>
                    <a:pt x="738" y="16"/>
                  </a:cubicBezTo>
                  <a:cubicBezTo>
                    <a:pt x="688" y="9"/>
                    <a:pt x="639" y="4"/>
                    <a:pt x="590" y="0"/>
                  </a:cubicBezTo>
                  <a:cubicBezTo>
                    <a:pt x="582" y="0"/>
                    <a:pt x="574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4622175" y="1365500"/>
              <a:ext cx="25175" cy="26225"/>
            </a:xfrm>
            <a:custGeom>
              <a:avLst/>
              <a:gdLst/>
              <a:ahLst/>
              <a:cxnLst/>
              <a:rect l="l" t="t" r="r" b="b"/>
              <a:pathLst>
                <a:path w="1007" h="1049" extrusionOk="0">
                  <a:moveTo>
                    <a:pt x="521" y="1"/>
                  </a:moveTo>
                  <a:cubicBezTo>
                    <a:pt x="515" y="1"/>
                    <a:pt x="509" y="2"/>
                    <a:pt x="503" y="3"/>
                  </a:cubicBezTo>
                  <a:cubicBezTo>
                    <a:pt x="470" y="7"/>
                    <a:pt x="430" y="13"/>
                    <a:pt x="399" y="19"/>
                  </a:cubicBezTo>
                  <a:lnTo>
                    <a:pt x="391" y="21"/>
                  </a:lnTo>
                  <a:cubicBezTo>
                    <a:pt x="387" y="21"/>
                    <a:pt x="384" y="22"/>
                    <a:pt x="381" y="24"/>
                  </a:cubicBezTo>
                  <a:cubicBezTo>
                    <a:pt x="340" y="38"/>
                    <a:pt x="300" y="55"/>
                    <a:pt x="262" y="77"/>
                  </a:cubicBezTo>
                  <a:cubicBezTo>
                    <a:pt x="254" y="80"/>
                    <a:pt x="247" y="85"/>
                    <a:pt x="240" y="90"/>
                  </a:cubicBezTo>
                  <a:cubicBezTo>
                    <a:pt x="210" y="114"/>
                    <a:pt x="180" y="139"/>
                    <a:pt x="150" y="164"/>
                  </a:cubicBezTo>
                  <a:cubicBezTo>
                    <a:pt x="147" y="168"/>
                    <a:pt x="144" y="171"/>
                    <a:pt x="140" y="174"/>
                  </a:cubicBezTo>
                  <a:cubicBezTo>
                    <a:pt x="114" y="206"/>
                    <a:pt x="90" y="239"/>
                    <a:pt x="68" y="275"/>
                  </a:cubicBezTo>
                  <a:cubicBezTo>
                    <a:pt x="63" y="282"/>
                    <a:pt x="59" y="290"/>
                    <a:pt x="54" y="299"/>
                  </a:cubicBezTo>
                  <a:cubicBezTo>
                    <a:pt x="41" y="332"/>
                    <a:pt x="27" y="369"/>
                    <a:pt x="16" y="402"/>
                  </a:cubicBezTo>
                  <a:cubicBezTo>
                    <a:pt x="15" y="407"/>
                    <a:pt x="13" y="411"/>
                    <a:pt x="13" y="414"/>
                  </a:cubicBezTo>
                  <a:cubicBezTo>
                    <a:pt x="12" y="419"/>
                    <a:pt x="11" y="423"/>
                    <a:pt x="11" y="427"/>
                  </a:cubicBezTo>
                  <a:cubicBezTo>
                    <a:pt x="7" y="459"/>
                    <a:pt x="2" y="500"/>
                    <a:pt x="0" y="530"/>
                  </a:cubicBezTo>
                  <a:lnTo>
                    <a:pt x="0" y="538"/>
                  </a:lnTo>
                  <a:cubicBezTo>
                    <a:pt x="0" y="635"/>
                    <a:pt x="29" y="701"/>
                    <a:pt x="72" y="784"/>
                  </a:cubicBezTo>
                  <a:cubicBezTo>
                    <a:pt x="75" y="791"/>
                    <a:pt x="79" y="799"/>
                    <a:pt x="85" y="806"/>
                  </a:cubicBezTo>
                  <a:cubicBezTo>
                    <a:pt x="109" y="841"/>
                    <a:pt x="138" y="875"/>
                    <a:pt x="169" y="906"/>
                  </a:cubicBezTo>
                  <a:cubicBezTo>
                    <a:pt x="200" y="933"/>
                    <a:pt x="235" y="958"/>
                    <a:pt x="271" y="979"/>
                  </a:cubicBezTo>
                  <a:cubicBezTo>
                    <a:pt x="279" y="985"/>
                    <a:pt x="288" y="989"/>
                    <a:pt x="297" y="993"/>
                  </a:cubicBezTo>
                  <a:cubicBezTo>
                    <a:pt x="336" y="1011"/>
                    <a:pt x="376" y="1025"/>
                    <a:pt x="417" y="1036"/>
                  </a:cubicBezTo>
                  <a:cubicBezTo>
                    <a:pt x="461" y="1044"/>
                    <a:pt x="504" y="1048"/>
                    <a:pt x="547" y="1048"/>
                  </a:cubicBezTo>
                  <a:cubicBezTo>
                    <a:pt x="642" y="1046"/>
                    <a:pt x="716" y="1019"/>
                    <a:pt x="798" y="975"/>
                  </a:cubicBezTo>
                  <a:cubicBezTo>
                    <a:pt x="935" y="893"/>
                    <a:pt x="1006" y="734"/>
                    <a:pt x="977" y="577"/>
                  </a:cubicBezTo>
                  <a:cubicBezTo>
                    <a:pt x="973" y="543"/>
                    <a:pt x="964" y="510"/>
                    <a:pt x="950" y="479"/>
                  </a:cubicBezTo>
                  <a:cubicBezTo>
                    <a:pt x="952" y="450"/>
                    <a:pt x="955" y="420"/>
                    <a:pt x="959" y="390"/>
                  </a:cubicBezTo>
                  <a:cubicBezTo>
                    <a:pt x="957" y="320"/>
                    <a:pt x="936" y="252"/>
                    <a:pt x="898" y="192"/>
                  </a:cubicBezTo>
                  <a:cubicBezTo>
                    <a:pt x="877" y="165"/>
                    <a:pt x="854" y="138"/>
                    <a:pt x="831" y="111"/>
                  </a:cubicBezTo>
                  <a:cubicBezTo>
                    <a:pt x="780" y="64"/>
                    <a:pt x="719" y="32"/>
                    <a:pt x="652" y="15"/>
                  </a:cubicBezTo>
                  <a:cubicBezTo>
                    <a:pt x="649" y="14"/>
                    <a:pt x="644" y="13"/>
                    <a:pt x="640" y="13"/>
                  </a:cubicBezTo>
                  <a:cubicBezTo>
                    <a:pt x="638" y="12"/>
                    <a:pt x="635" y="12"/>
                    <a:pt x="632" y="12"/>
                  </a:cubicBezTo>
                  <a:cubicBezTo>
                    <a:pt x="601" y="8"/>
                    <a:pt x="561" y="4"/>
                    <a:pt x="530" y="1"/>
                  </a:cubicBezTo>
                  <a:cubicBezTo>
                    <a:pt x="527" y="1"/>
                    <a:pt x="524" y="1"/>
                    <a:pt x="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597125" y="1485000"/>
              <a:ext cx="26050" cy="24500"/>
            </a:xfrm>
            <a:custGeom>
              <a:avLst/>
              <a:gdLst/>
              <a:ahLst/>
              <a:cxnLst/>
              <a:rect l="l" t="t" r="r" b="b"/>
              <a:pathLst>
                <a:path w="1042" h="980" extrusionOk="0">
                  <a:moveTo>
                    <a:pt x="536" y="0"/>
                  </a:moveTo>
                  <a:cubicBezTo>
                    <a:pt x="528" y="0"/>
                    <a:pt x="519" y="1"/>
                    <a:pt x="512" y="2"/>
                  </a:cubicBezTo>
                  <a:cubicBezTo>
                    <a:pt x="467" y="5"/>
                    <a:pt x="423" y="12"/>
                    <a:pt x="380" y="24"/>
                  </a:cubicBezTo>
                  <a:cubicBezTo>
                    <a:pt x="358" y="33"/>
                    <a:pt x="338" y="42"/>
                    <a:pt x="317" y="51"/>
                  </a:cubicBezTo>
                  <a:cubicBezTo>
                    <a:pt x="298" y="60"/>
                    <a:pt x="274" y="70"/>
                    <a:pt x="255" y="81"/>
                  </a:cubicBezTo>
                  <a:cubicBezTo>
                    <a:pt x="249" y="83"/>
                    <a:pt x="245" y="86"/>
                    <a:pt x="241" y="89"/>
                  </a:cubicBezTo>
                  <a:cubicBezTo>
                    <a:pt x="224" y="101"/>
                    <a:pt x="207" y="116"/>
                    <a:pt x="193" y="128"/>
                  </a:cubicBezTo>
                  <a:cubicBezTo>
                    <a:pt x="179" y="140"/>
                    <a:pt x="162" y="153"/>
                    <a:pt x="147" y="167"/>
                  </a:cubicBezTo>
                  <a:cubicBezTo>
                    <a:pt x="142" y="170"/>
                    <a:pt x="139" y="175"/>
                    <a:pt x="136" y="179"/>
                  </a:cubicBezTo>
                  <a:cubicBezTo>
                    <a:pt x="111" y="209"/>
                    <a:pt x="87" y="242"/>
                    <a:pt x="67" y="275"/>
                  </a:cubicBezTo>
                  <a:cubicBezTo>
                    <a:pt x="1" y="400"/>
                    <a:pt x="6" y="549"/>
                    <a:pt x="81" y="669"/>
                  </a:cubicBezTo>
                  <a:cubicBezTo>
                    <a:pt x="105" y="712"/>
                    <a:pt x="131" y="754"/>
                    <a:pt x="156" y="796"/>
                  </a:cubicBezTo>
                  <a:cubicBezTo>
                    <a:pt x="182" y="842"/>
                    <a:pt x="220" y="881"/>
                    <a:pt x="266" y="908"/>
                  </a:cubicBezTo>
                  <a:cubicBezTo>
                    <a:pt x="335" y="955"/>
                    <a:pt x="416" y="979"/>
                    <a:pt x="496" y="979"/>
                  </a:cubicBezTo>
                  <a:cubicBezTo>
                    <a:pt x="567" y="979"/>
                    <a:pt x="638" y="961"/>
                    <a:pt x="702" y="923"/>
                  </a:cubicBezTo>
                  <a:cubicBezTo>
                    <a:pt x="729" y="901"/>
                    <a:pt x="756" y="878"/>
                    <a:pt x="784" y="855"/>
                  </a:cubicBezTo>
                  <a:cubicBezTo>
                    <a:pt x="808" y="830"/>
                    <a:pt x="827" y="801"/>
                    <a:pt x="843" y="771"/>
                  </a:cubicBezTo>
                  <a:cubicBezTo>
                    <a:pt x="878" y="754"/>
                    <a:pt x="909" y="730"/>
                    <a:pt x="935" y="701"/>
                  </a:cubicBezTo>
                  <a:cubicBezTo>
                    <a:pt x="955" y="673"/>
                    <a:pt x="974" y="645"/>
                    <a:pt x="995" y="616"/>
                  </a:cubicBezTo>
                  <a:cubicBezTo>
                    <a:pt x="1026" y="556"/>
                    <a:pt x="1041" y="489"/>
                    <a:pt x="1040" y="421"/>
                  </a:cubicBezTo>
                  <a:cubicBezTo>
                    <a:pt x="1035" y="387"/>
                    <a:pt x="1029" y="354"/>
                    <a:pt x="1024" y="319"/>
                  </a:cubicBezTo>
                  <a:cubicBezTo>
                    <a:pt x="1003" y="251"/>
                    <a:pt x="964" y="190"/>
                    <a:pt x="913" y="141"/>
                  </a:cubicBezTo>
                  <a:cubicBezTo>
                    <a:pt x="846" y="81"/>
                    <a:pt x="765" y="38"/>
                    <a:pt x="678" y="16"/>
                  </a:cubicBezTo>
                  <a:cubicBezTo>
                    <a:pt x="636" y="4"/>
                    <a:pt x="586" y="3"/>
                    <a:pt x="545" y="1"/>
                  </a:cubicBezTo>
                  <a:cubicBezTo>
                    <a:pt x="542" y="0"/>
                    <a:pt x="539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4619675" y="1558825"/>
              <a:ext cx="20575" cy="20825"/>
            </a:xfrm>
            <a:custGeom>
              <a:avLst/>
              <a:gdLst/>
              <a:ahLst/>
              <a:cxnLst/>
              <a:rect l="l" t="t" r="r" b="b"/>
              <a:pathLst>
                <a:path w="823" h="833" extrusionOk="0">
                  <a:moveTo>
                    <a:pt x="393" y="1"/>
                  </a:moveTo>
                  <a:cubicBezTo>
                    <a:pt x="322" y="1"/>
                    <a:pt x="251" y="19"/>
                    <a:pt x="187" y="57"/>
                  </a:cubicBezTo>
                  <a:cubicBezTo>
                    <a:pt x="160" y="80"/>
                    <a:pt x="133" y="102"/>
                    <a:pt x="106" y="125"/>
                  </a:cubicBezTo>
                  <a:cubicBezTo>
                    <a:pt x="59" y="175"/>
                    <a:pt x="27" y="236"/>
                    <a:pt x="12" y="303"/>
                  </a:cubicBezTo>
                  <a:cubicBezTo>
                    <a:pt x="8" y="337"/>
                    <a:pt x="5" y="371"/>
                    <a:pt x="1" y="405"/>
                  </a:cubicBezTo>
                  <a:cubicBezTo>
                    <a:pt x="3" y="475"/>
                    <a:pt x="24" y="543"/>
                    <a:pt x="61" y="602"/>
                  </a:cubicBezTo>
                  <a:lnTo>
                    <a:pt x="91" y="649"/>
                  </a:lnTo>
                  <a:cubicBezTo>
                    <a:pt x="116" y="695"/>
                    <a:pt x="153" y="734"/>
                    <a:pt x="199" y="761"/>
                  </a:cubicBezTo>
                  <a:cubicBezTo>
                    <a:pt x="268" y="808"/>
                    <a:pt x="349" y="832"/>
                    <a:pt x="429" y="832"/>
                  </a:cubicBezTo>
                  <a:cubicBezTo>
                    <a:pt x="500" y="832"/>
                    <a:pt x="571" y="814"/>
                    <a:pt x="635" y="776"/>
                  </a:cubicBezTo>
                  <a:lnTo>
                    <a:pt x="717" y="708"/>
                  </a:lnTo>
                  <a:cubicBezTo>
                    <a:pt x="764" y="659"/>
                    <a:pt x="796" y="597"/>
                    <a:pt x="811" y="530"/>
                  </a:cubicBezTo>
                  <a:cubicBezTo>
                    <a:pt x="815" y="497"/>
                    <a:pt x="819" y="462"/>
                    <a:pt x="822" y="430"/>
                  </a:cubicBezTo>
                  <a:cubicBezTo>
                    <a:pt x="820" y="358"/>
                    <a:pt x="799" y="290"/>
                    <a:pt x="762" y="231"/>
                  </a:cubicBezTo>
                  <a:lnTo>
                    <a:pt x="732" y="184"/>
                  </a:lnTo>
                  <a:cubicBezTo>
                    <a:pt x="655" y="66"/>
                    <a:pt x="525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4600875" y="1648200"/>
              <a:ext cx="31475" cy="29275"/>
            </a:xfrm>
            <a:custGeom>
              <a:avLst/>
              <a:gdLst/>
              <a:ahLst/>
              <a:cxnLst/>
              <a:rect l="l" t="t" r="r" b="b"/>
              <a:pathLst>
                <a:path w="1259" h="1171" extrusionOk="0">
                  <a:moveTo>
                    <a:pt x="591" y="0"/>
                  </a:moveTo>
                  <a:cubicBezTo>
                    <a:pt x="575" y="0"/>
                    <a:pt x="560" y="1"/>
                    <a:pt x="544" y="3"/>
                  </a:cubicBezTo>
                  <a:cubicBezTo>
                    <a:pt x="499" y="8"/>
                    <a:pt x="455" y="15"/>
                    <a:pt x="410" y="26"/>
                  </a:cubicBezTo>
                  <a:cubicBezTo>
                    <a:pt x="382" y="36"/>
                    <a:pt x="355" y="46"/>
                    <a:pt x="329" y="59"/>
                  </a:cubicBezTo>
                  <a:cubicBezTo>
                    <a:pt x="303" y="70"/>
                    <a:pt x="277" y="83"/>
                    <a:pt x="253" y="97"/>
                  </a:cubicBezTo>
                  <a:cubicBezTo>
                    <a:pt x="247" y="100"/>
                    <a:pt x="243" y="104"/>
                    <a:pt x="237" y="107"/>
                  </a:cubicBezTo>
                  <a:cubicBezTo>
                    <a:pt x="205" y="132"/>
                    <a:pt x="173" y="158"/>
                    <a:pt x="142" y="186"/>
                  </a:cubicBezTo>
                  <a:cubicBezTo>
                    <a:pt x="134" y="193"/>
                    <a:pt x="126" y="202"/>
                    <a:pt x="119" y="212"/>
                  </a:cubicBezTo>
                  <a:cubicBezTo>
                    <a:pt x="95" y="241"/>
                    <a:pt x="72" y="274"/>
                    <a:pt x="52" y="306"/>
                  </a:cubicBezTo>
                  <a:cubicBezTo>
                    <a:pt x="49" y="309"/>
                    <a:pt x="47" y="312"/>
                    <a:pt x="46" y="314"/>
                  </a:cubicBezTo>
                  <a:cubicBezTo>
                    <a:pt x="34" y="347"/>
                    <a:pt x="22" y="378"/>
                    <a:pt x="11" y="409"/>
                  </a:cubicBezTo>
                  <a:cubicBezTo>
                    <a:pt x="7" y="443"/>
                    <a:pt x="4" y="476"/>
                    <a:pt x="1" y="510"/>
                  </a:cubicBezTo>
                  <a:cubicBezTo>
                    <a:pt x="3" y="568"/>
                    <a:pt x="16" y="627"/>
                    <a:pt x="39" y="681"/>
                  </a:cubicBezTo>
                  <a:cubicBezTo>
                    <a:pt x="60" y="735"/>
                    <a:pt x="83" y="792"/>
                    <a:pt x="116" y="842"/>
                  </a:cubicBezTo>
                  <a:cubicBezTo>
                    <a:pt x="123" y="853"/>
                    <a:pt x="130" y="862"/>
                    <a:pt x="138" y="872"/>
                  </a:cubicBezTo>
                  <a:cubicBezTo>
                    <a:pt x="167" y="910"/>
                    <a:pt x="197" y="945"/>
                    <a:pt x="230" y="980"/>
                  </a:cubicBezTo>
                  <a:cubicBezTo>
                    <a:pt x="272" y="1020"/>
                    <a:pt x="319" y="1055"/>
                    <a:pt x="369" y="1084"/>
                  </a:cubicBezTo>
                  <a:cubicBezTo>
                    <a:pt x="415" y="1114"/>
                    <a:pt x="474" y="1132"/>
                    <a:pt x="524" y="1149"/>
                  </a:cubicBezTo>
                  <a:cubicBezTo>
                    <a:pt x="574" y="1163"/>
                    <a:pt x="627" y="1170"/>
                    <a:pt x="681" y="1170"/>
                  </a:cubicBezTo>
                  <a:cubicBezTo>
                    <a:pt x="684" y="1170"/>
                    <a:pt x="688" y="1170"/>
                    <a:pt x="691" y="1170"/>
                  </a:cubicBezTo>
                  <a:cubicBezTo>
                    <a:pt x="702" y="1170"/>
                    <a:pt x="714" y="1170"/>
                    <a:pt x="726" y="1168"/>
                  </a:cubicBezTo>
                  <a:cubicBezTo>
                    <a:pt x="759" y="1165"/>
                    <a:pt x="819" y="1158"/>
                    <a:pt x="860" y="1144"/>
                  </a:cubicBezTo>
                  <a:cubicBezTo>
                    <a:pt x="959" y="1110"/>
                    <a:pt x="1008" y="1075"/>
                    <a:pt x="1086" y="1006"/>
                  </a:cubicBezTo>
                  <a:cubicBezTo>
                    <a:pt x="1126" y="970"/>
                    <a:pt x="1157" y="921"/>
                    <a:pt x="1183" y="874"/>
                  </a:cubicBezTo>
                  <a:cubicBezTo>
                    <a:pt x="1188" y="865"/>
                    <a:pt x="1193" y="856"/>
                    <a:pt x="1196" y="846"/>
                  </a:cubicBezTo>
                  <a:cubicBezTo>
                    <a:pt x="1214" y="806"/>
                    <a:pt x="1229" y="764"/>
                    <a:pt x="1241" y="722"/>
                  </a:cubicBezTo>
                  <a:cubicBezTo>
                    <a:pt x="1250" y="679"/>
                    <a:pt x="1255" y="634"/>
                    <a:pt x="1256" y="590"/>
                  </a:cubicBezTo>
                  <a:cubicBezTo>
                    <a:pt x="1259" y="577"/>
                    <a:pt x="1259" y="565"/>
                    <a:pt x="1257" y="552"/>
                  </a:cubicBezTo>
                  <a:cubicBezTo>
                    <a:pt x="1257" y="546"/>
                    <a:pt x="1256" y="539"/>
                    <a:pt x="1255" y="533"/>
                  </a:cubicBezTo>
                  <a:cubicBezTo>
                    <a:pt x="1251" y="495"/>
                    <a:pt x="1246" y="457"/>
                    <a:pt x="1237" y="419"/>
                  </a:cubicBezTo>
                  <a:cubicBezTo>
                    <a:pt x="1235" y="408"/>
                    <a:pt x="1232" y="398"/>
                    <a:pt x="1227" y="388"/>
                  </a:cubicBezTo>
                  <a:cubicBezTo>
                    <a:pt x="1215" y="358"/>
                    <a:pt x="1194" y="300"/>
                    <a:pt x="1168" y="266"/>
                  </a:cubicBezTo>
                  <a:cubicBezTo>
                    <a:pt x="1145" y="233"/>
                    <a:pt x="1120" y="203"/>
                    <a:pt x="1093" y="174"/>
                  </a:cubicBezTo>
                  <a:cubicBezTo>
                    <a:pt x="1089" y="171"/>
                    <a:pt x="1085" y="166"/>
                    <a:pt x="1080" y="162"/>
                  </a:cubicBezTo>
                  <a:cubicBezTo>
                    <a:pt x="1047" y="133"/>
                    <a:pt x="1011" y="108"/>
                    <a:pt x="972" y="89"/>
                  </a:cubicBezTo>
                  <a:cubicBezTo>
                    <a:pt x="937" y="72"/>
                    <a:pt x="901" y="59"/>
                    <a:pt x="864" y="49"/>
                  </a:cubicBezTo>
                  <a:cubicBezTo>
                    <a:pt x="858" y="46"/>
                    <a:pt x="850" y="45"/>
                    <a:pt x="845" y="44"/>
                  </a:cubicBezTo>
                  <a:cubicBezTo>
                    <a:pt x="829" y="41"/>
                    <a:pt x="813" y="39"/>
                    <a:pt x="798" y="38"/>
                  </a:cubicBezTo>
                  <a:cubicBezTo>
                    <a:pt x="783" y="32"/>
                    <a:pt x="768" y="25"/>
                    <a:pt x="753" y="21"/>
                  </a:cubicBezTo>
                  <a:cubicBezTo>
                    <a:pt x="740" y="16"/>
                    <a:pt x="727" y="14"/>
                    <a:pt x="713" y="12"/>
                  </a:cubicBezTo>
                  <a:cubicBezTo>
                    <a:pt x="673" y="6"/>
                    <a:pt x="632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4562600" y="1580550"/>
              <a:ext cx="26775" cy="23800"/>
            </a:xfrm>
            <a:custGeom>
              <a:avLst/>
              <a:gdLst/>
              <a:ahLst/>
              <a:cxnLst/>
              <a:rect l="l" t="t" r="r" b="b"/>
              <a:pathLst>
                <a:path w="1071" h="952" extrusionOk="0">
                  <a:moveTo>
                    <a:pt x="546" y="1"/>
                  </a:moveTo>
                  <a:cubicBezTo>
                    <a:pt x="509" y="1"/>
                    <a:pt x="471" y="6"/>
                    <a:pt x="435" y="17"/>
                  </a:cubicBezTo>
                  <a:cubicBezTo>
                    <a:pt x="396" y="32"/>
                    <a:pt x="358" y="50"/>
                    <a:pt x="322" y="67"/>
                  </a:cubicBezTo>
                  <a:cubicBezTo>
                    <a:pt x="314" y="71"/>
                    <a:pt x="308" y="74"/>
                    <a:pt x="301" y="78"/>
                  </a:cubicBezTo>
                  <a:cubicBezTo>
                    <a:pt x="288" y="86"/>
                    <a:pt x="275" y="93"/>
                    <a:pt x="263" y="103"/>
                  </a:cubicBezTo>
                  <a:cubicBezTo>
                    <a:pt x="223" y="132"/>
                    <a:pt x="187" y="165"/>
                    <a:pt x="151" y="199"/>
                  </a:cubicBezTo>
                  <a:cubicBezTo>
                    <a:pt x="147" y="205"/>
                    <a:pt x="142" y="210"/>
                    <a:pt x="138" y="214"/>
                  </a:cubicBezTo>
                  <a:cubicBezTo>
                    <a:pt x="113" y="248"/>
                    <a:pt x="89" y="281"/>
                    <a:pt x="67" y="316"/>
                  </a:cubicBezTo>
                  <a:cubicBezTo>
                    <a:pt x="1" y="440"/>
                    <a:pt x="7" y="590"/>
                    <a:pt x="81" y="709"/>
                  </a:cubicBezTo>
                  <a:cubicBezTo>
                    <a:pt x="84" y="715"/>
                    <a:pt x="86" y="718"/>
                    <a:pt x="89" y="722"/>
                  </a:cubicBezTo>
                  <a:cubicBezTo>
                    <a:pt x="90" y="723"/>
                    <a:pt x="92" y="725"/>
                    <a:pt x="93" y="726"/>
                  </a:cubicBezTo>
                  <a:cubicBezTo>
                    <a:pt x="107" y="745"/>
                    <a:pt x="146" y="791"/>
                    <a:pt x="161" y="810"/>
                  </a:cubicBezTo>
                  <a:cubicBezTo>
                    <a:pt x="163" y="811"/>
                    <a:pt x="165" y="813"/>
                    <a:pt x="167" y="815"/>
                  </a:cubicBezTo>
                  <a:cubicBezTo>
                    <a:pt x="170" y="818"/>
                    <a:pt x="174" y="822"/>
                    <a:pt x="178" y="825"/>
                  </a:cubicBezTo>
                  <a:cubicBezTo>
                    <a:pt x="205" y="845"/>
                    <a:pt x="237" y="869"/>
                    <a:pt x="265" y="887"/>
                  </a:cubicBezTo>
                  <a:lnTo>
                    <a:pt x="272" y="891"/>
                  </a:lnTo>
                  <a:cubicBezTo>
                    <a:pt x="276" y="894"/>
                    <a:pt x="281" y="896"/>
                    <a:pt x="286" y="897"/>
                  </a:cubicBezTo>
                  <a:cubicBezTo>
                    <a:pt x="317" y="910"/>
                    <a:pt x="353" y="923"/>
                    <a:pt x="385" y="934"/>
                  </a:cubicBezTo>
                  <a:cubicBezTo>
                    <a:pt x="388" y="935"/>
                    <a:pt x="391" y="936"/>
                    <a:pt x="393" y="937"/>
                  </a:cubicBezTo>
                  <a:cubicBezTo>
                    <a:pt x="397" y="938"/>
                    <a:pt x="403" y="939"/>
                    <a:pt x="407" y="939"/>
                  </a:cubicBezTo>
                  <a:cubicBezTo>
                    <a:pt x="425" y="943"/>
                    <a:pt x="447" y="944"/>
                    <a:pt x="464" y="946"/>
                  </a:cubicBezTo>
                  <a:cubicBezTo>
                    <a:pt x="480" y="948"/>
                    <a:pt x="503" y="950"/>
                    <a:pt x="523" y="951"/>
                  </a:cubicBezTo>
                  <a:cubicBezTo>
                    <a:pt x="525" y="952"/>
                    <a:pt x="528" y="952"/>
                    <a:pt x="531" y="952"/>
                  </a:cubicBezTo>
                  <a:cubicBezTo>
                    <a:pt x="538" y="952"/>
                    <a:pt x="546" y="951"/>
                    <a:pt x="553" y="949"/>
                  </a:cubicBezTo>
                  <a:cubicBezTo>
                    <a:pt x="589" y="945"/>
                    <a:pt x="625" y="939"/>
                    <a:pt x="660" y="933"/>
                  </a:cubicBezTo>
                  <a:cubicBezTo>
                    <a:pt x="662" y="932"/>
                    <a:pt x="665" y="932"/>
                    <a:pt x="667" y="931"/>
                  </a:cubicBezTo>
                  <a:cubicBezTo>
                    <a:pt x="673" y="930"/>
                    <a:pt x="678" y="927"/>
                    <a:pt x="683" y="926"/>
                  </a:cubicBezTo>
                  <a:cubicBezTo>
                    <a:pt x="685" y="925"/>
                    <a:pt x="687" y="924"/>
                    <a:pt x="689" y="923"/>
                  </a:cubicBezTo>
                  <a:cubicBezTo>
                    <a:pt x="723" y="910"/>
                    <a:pt x="758" y="894"/>
                    <a:pt x="791" y="878"/>
                  </a:cubicBezTo>
                  <a:cubicBezTo>
                    <a:pt x="796" y="876"/>
                    <a:pt x="801" y="872"/>
                    <a:pt x="806" y="869"/>
                  </a:cubicBezTo>
                  <a:cubicBezTo>
                    <a:pt x="810" y="867"/>
                    <a:pt x="814" y="865"/>
                    <a:pt x="818" y="862"/>
                  </a:cubicBezTo>
                  <a:cubicBezTo>
                    <a:pt x="846" y="840"/>
                    <a:pt x="876" y="814"/>
                    <a:pt x="903" y="791"/>
                  </a:cubicBezTo>
                  <a:cubicBezTo>
                    <a:pt x="905" y="789"/>
                    <a:pt x="907" y="787"/>
                    <a:pt x="909" y="785"/>
                  </a:cubicBezTo>
                  <a:cubicBezTo>
                    <a:pt x="914" y="780"/>
                    <a:pt x="917" y="776"/>
                    <a:pt x="920" y="772"/>
                  </a:cubicBezTo>
                  <a:cubicBezTo>
                    <a:pt x="941" y="744"/>
                    <a:pt x="963" y="712"/>
                    <a:pt x="983" y="683"/>
                  </a:cubicBezTo>
                  <a:cubicBezTo>
                    <a:pt x="984" y="681"/>
                    <a:pt x="985" y="678"/>
                    <a:pt x="987" y="676"/>
                  </a:cubicBezTo>
                  <a:cubicBezTo>
                    <a:pt x="988" y="674"/>
                    <a:pt x="989" y="670"/>
                    <a:pt x="990" y="668"/>
                  </a:cubicBezTo>
                  <a:cubicBezTo>
                    <a:pt x="997" y="652"/>
                    <a:pt x="1006" y="627"/>
                    <a:pt x="1009" y="618"/>
                  </a:cubicBezTo>
                  <a:cubicBezTo>
                    <a:pt x="1014" y="604"/>
                    <a:pt x="1022" y="584"/>
                    <a:pt x="1028" y="567"/>
                  </a:cubicBezTo>
                  <a:cubicBezTo>
                    <a:pt x="1029" y="561"/>
                    <a:pt x="1030" y="555"/>
                    <a:pt x="1032" y="549"/>
                  </a:cubicBezTo>
                  <a:cubicBezTo>
                    <a:pt x="1070" y="393"/>
                    <a:pt x="1007" y="228"/>
                    <a:pt x="873" y="139"/>
                  </a:cubicBezTo>
                  <a:cubicBezTo>
                    <a:pt x="851" y="120"/>
                    <a:pt x="826" y="105"/>
                    <a:pt x="800" y="94"/>
                  </a:cubicBezTo>
                  <a:cubicBezTo>
                    <a:pt x="779" y="76"/>
                    <a:pt x="757" y="60"/>
                    <a:pt x="732" y="47"/>
                  </a:cubicBezTo>
                  <a:cubicBezTo>
                    <a:pt x="701" y="35"/>
                    <a:pt x="670" y="23"/>
                    <a:pt x="638" y="11"/>
                  </a:cubicBezTo>
                  <a:cubicBezTo>
                    <a:pt x="608" y="4"/>
                    <a:pt x="577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4530375" y="1428375"/>
              <a:ext cx="26750" cy="20375"/>
            </a:xfrm>
            <a:custGeom>
              <a:avLst/>
              <a:gdLst/>
              <a:ahLst/>
              <a:cxnLst/>
              <a:rect l="l" t="t" r="r" b="b"/>
              <a:pathLst>
                <a:path w="1070" h="815" extrusionOk="0">
                  <a:moveTo>
                    <a:pt x="379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5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7"/>
                  </a:cubicBezTo>
                  <a:cubicBezTo>
                    <a:pt x="6" y="442"/>
                    <a:pt x="11" y="475"/>
                    <a:pt x="17" y="509"/>
                  </a:cubicBezTo>
                  <a:cubicBezTo>
                    <a:pt x="37" y="578"/>
                    <a:pt x="76" y="639"/>
                    <a:pt x="128" y="688"/>
                  </a:cubicBezTo>
                  <a:lnTo>
                    <a:pt x="212" y="746"/>
                  </a:lnTo>
                  <a:cubicBezTo>
                    <a:pt x="269" y="777"/>
                    <a:pt x="332" y="792"/>
                    <a:pt x="395" y="792"/>
                  </a:cubicBezTo>
                  <a:cubicBezTo>
                    <a:pt x="400" y="792"/>
                    <a:pt x="404" y="792"/>
                    <a:pt x="408" y="792"/>
                  </a:cubicBezTo>
                  <a:lnTo>
                    <a:pt x="684" y="814"/>
                  </a:lnTo>
                  <a:cubicBezTo>
                    <a:pt x="686" y="814"/>
                    <a:pt x="688" y="814"/>
                    <a:pt x="690" y="814"/>
                  </a:cubicBezTo>
                  <a:cubicBezTo>
                    <a:pt x="741" y="814"/>
                    <a:pt x="790" y="802"/>
                    <a:pt x="834" y="777"/>
                  </a:cubicBezTo>
                  <a:cubicBezTo>
                    <a:pt x="977" y="710"/>
                    <a:pt x="1069" y="566"/>
                    <a:pt x="1069" y="408"/>
                  </a:cubicBezTo>
                  <a:cubicBezTo>
                    <a:pt x="1063" y="374"/>
                    <a:pt x="1059" y="340"/>
                    <a:pt x="1053" y="307"/>
                  </a:cubicBezTo>
                  <a:cubicBezTo>
                    <a:pt x="1033" y="237"/>
                    <a:pt x="994" y="176"/>
                    <a:pt x="941" y="127"/>
                  </a:cubicBezTo>
                  <a:cubicBezTo>
                    <a:pt x="914" y="108"/>
                    <a:pt x="886" y="88"/>
                    <a:pt x="858" y="69"/>
                  </a:cubicBezTo>
                  <a:cubicBezTo>
                    <a:pt x="801" y="38"/>
                    <a:pt x="738" y="23"/>
                    <a:pt x="675" y="23"/>
                  </a:cubicBezTo>
                  <a:cubicBezTo>
                    <a:pt x="670" y="23"/>
                    <a:pt x="666" y="23"/>
                    <a:pt x="662" y="23"/>
                  </a:cubicBezTo>
                  <a:lnTo>
                    <a:pt x="385" y="1"/>
                  </a:lnTo>
                  <a:cubicBezTo>
                    <a:pt x="383" y="1"/>
                    <a:pt x="38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4610375" y="1413000"/>
              <a:ext cx="20550" cy="20825"/>
            </a:xfrm>
            <a:custGeom>
              <a:avLst/>
              <a:gdLst/>
              <a:ahLst/>
              <a:cxnLst/>
              <a:rect l="l" t="t" r="r" b="b"/>
              <a:pathLst>
                <a:path w="822" h="833" extrusionOk="0">
                  <a:moveTo>
                    <a:pt x="402" y="1"/>
                  </a:moveTo>
                  <a:cubicBezTo>
                    <a:pt x="327" y="1"/>
                    <a:pt x="252" y="20"/>
                    <a:pt x="186" y="57"/>
                  </a:cubicBezTo>
                  <a:cubicBezTo>
                    <a:pt x="159" y="80"/>
                    <a:pt x="132" y="103"/>
                    <a:pt x="105" y="125"/>
                  </a:cubicBezTo>
                  <a:cubicBezTo>
                    <a:pt x="58" y="175"/>
                    <a:pt x="26" y="237"/>
                    <a:pt x="10" y="304"/>
                  </a:cubicBezTo>
                  <a:cubicBezTo>
                    <a:pt x="7" y="337"/>
                    <a:pt x="3" y="372"/>
                    <a:pt x="0" y="405"/>
                  </a:cubicBezTo>
                  <a:cubicBezTo>
                    <a:pt x="2" y="475"/>
                    <a:pt x="23" y="543"/>
                    <a:pt x="60" y="603"/>
                  </a:cubicBezTo>
                  <a:lnTo>
                    <a:pt x="89" y="650"/>
                  </a:lnTo>
                  <a:cubicBezTo>
                    <a:pt x="115" y="696"/>
                    <a:pt x="152" y="735"/>
                    <a:pt x="198" y="761"/>
                  </a:cubicBezTo>
                  <a:cubicBezTo>
                    <a:pt x="267" y="808"/>
                    <a:pt x="347" y="832"/>
                    <a:pt x="428" y="832"/>
                  </a:cubicBezTo>
                  <a:cubicBezTo>
                    <a:pt x="499" y="832"/>
                    <a:pt x="570" y="813"/>
                    <a:pt x="634" y="776"/>
                  </a:cubicBezTo>
                  <a:cubicBezTo>
                    <a:pt x="661" y="753"/>
                    <a:pt x="688" y="731"/>
                    <a:pt x="716" y="709"/>
                  </a:cubicBezTo>
                  <a:cubicBezTo>
                    <a:pt x="763" y="658"/>
                    <a:pt x="795" y="596"/>
                    <a:pt x="810" y="529"/>
                  </a:cubicBezTo>
                  <a:cubicBezTo>
                    <a:pt x="814" y="496"/>
                    <a:pt x="818" y="462"/>
                    <a:pt x="821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73" y="98"/>
                    <a:pt x="586" y="36"/>
                    <a:pt x="485" y="9"/>
                  </a:cubicBezTo>
                  <a:cubicBezTo>
                    <a:pt x="458" y="3"/>
                    <a:pt x="430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4583750" y="1254275"/>
              <a:ext cx="30700" cy="25050"/>
            </a:xfrm>
            <a:custGeom>
              <a:avLst/>
              <a:gdLst/>
              <a:ahLst/>
              <a:cxnLst/>
              <a:rect l="l" t="t" r="r" b="b"/>
              <a:pathLst>
                <a:path w="1228" h="1002" extrusionOk="0">
                  <a:moveTo>
                    <a:pt x="490" y="0"/>
                  </a:moveTo>
                  <a:cubicBezTo>
                    <a:pt x="482" y="0"/>
                    <a:pt x="475" y="1"/>
                    <a:pt x="468" y="2"/>
                  </a:cubicBezTo>
                  <a:cubicBezTo>
                    <a:pt x="428" y="5"/>
                    <a:pt x="389" y="13"/>
                    <a:pt x="350" y="20"/>
                  </a:cubicBezTo>
                  <a:cubicBezTo>
                    <a:pt x="342" y="21"/>
                    <a:pt x="335" y="24"/>
                    <a:pt x="327" y="26"/>
                  </a:cubicBezTo>
                  <a:cubicBezTo>
                    <a:pt x="320" y="28"/>
                    <a:pt x="312" y="30"/>
                    <a:pt x="304" y="33"/>
                  </a:cubicBezTo>
                  <a:cubicBezTo>
                    <a:pt x="267" y="50"/>
                    <a:pt x="228" y="66"/>
                    <a:pt x="191" y="85"/>
                  </a:cubicBezTo>
                  <a:cubicBezTo>
                    <a:pt x="164" y="108"/>
                    <a:pt x="137" y="131"/>
                    <a:pt x="110" y="153"/>
                  </a:cubicBezTo>
                  <a:cubicBezTo>
                    <a:pt x="73" y="190"/>
                    <a:pt x="46" y="234"/>
                    <a:pt x="33" y="284"/>
                  </a:cubicBezTo>
                  <a:cubicBezTo>
                    <a:pt x="17" y="314"/>
                    <a:pt x="9" y="348"/>
                    <a:pt x="11" y="382"/>
                  </a:cubicBezTo>
                  <a:cubicBezTo>
                    <a:pt x="1" y="433"/>
                    <a:pt x="4" y="485"/>
                    <a:pt x="21" y="534"/>
                  </a:cubicBezTo>
                  <a:cubicBezTo>
                    <a:pt x="56" y="641"/>
                    <a:pt x="117" y="738"/>
                    <a:pt x="199" y="816"/>
                  </a:cubicBezTo>
                  <a:cubicBezTo>
                    <a:pt x="240" y="851"/>
                    <a:pt x="283" y="883"/>
                    <a:pt x="330" y="910"/>
                  </a:cubicBezTo>
                  <a:cubicBezTo>
                    <a:pt x="376" y="938"/>
                    <a:pt x="432" y="955"/>
                    <a:pt x="481" y="972"/>
                  </a:cubicBezTo>
                  <a:cubicBezTo>
                    <a:pt x="501" y="980"/>
                    <a:pt x="523" y="985"/>
                    <a:pt x="545" y="987"/>
                  </a:cubicBezTo>
                  <a:cubicBezTo>
                    <a:pt x="589" y="994"/>
                    <a:pt x="636" y="1001"/>
                    <a:pt x="682" y="1001"/>
                  </a:cubicBezTo>
                  <a:cubicBezTo>
                    <a:pt x="690" y="1001"/>
                    <a:pt x="697" y="1001"/>
                    <a:pt x="705" y="1000"/>
                  </a:cubicBezTo>
                  <a:cubicBezTo>
                    <a:pt x="815" y="995"/>
                    <a:pt x="924" y="961"/>
                    <a:pt x="1020" y="904"/>
                  </a:cubicBezTo>
                  <a:cubicBezTo>
                    <a:pt x="1156" y="822"/>
                    <a:pt x="1227" y="663"/>
                    <a:pt x="1197" y="507"/>
                  </a:cubicBezTo>
                  <a:cubicBezTo>
                    <a:pt x="1194" y="454"/>
                    <a:pt x="1176" y="403"/>
                    <a:pt x="1146" y="359"/>
                  </a:cubicBezTo>
                  <a:cubicBezTo>
                    <a:pt x="1123" y="332"/>
                    <a:pt x="1101" y="305"/>
                    <a:pt x="1078" y="276"/>
                  </a:cubicBezTo>
                  <a:cubicBezTo>
                    <a:pt x="1045" y="247"/>
                    <a:pt x="1007" y="223"/>
                    <a:pt x="966" y="207"/>
                  </a:cubicBezTo>
                  <a:cubicBezTo>
                    <a:pt x="957" y="196"/>
                    <a:pt x="949" y="187"/>
                    <a:pt x="941" y="177"/>
                  </a:cubicBezTo>
                  <a:cubicBezTo>
                    <a:pt x="930" y="166"/>
                    <a:pt x="919" y="156"/>
                    <a:pt x="907" y="148"/>
                  </a:cubicBezTo>
                  <a:cubicBezTo>
                    <a:pt x="872" y="122"/>
                    <a:pt x="828" y="87"/>
                    <a:pt x="785" y="68"/>
                  </a:cubicBezTo>
                  <a:cubicBezTo>
                    <a:pt x="750" y="52"/>
                    <a:pt x="712" y="40"/>
                    <a:pt x="675" y="26"/>
                  </a:cubicBezTo>
                  <a:cubicBezTo>
                    <a:pt x="667" y="24"/>
                    <a:pt x="660" y="20"/>
                    <a:pt x="652" y="19"/>
                  </a:cubicBezTo>
                  <a:cubicBezTo>
                    <a:pt x="606" y="8"/>
                    <a:pt x="559" y="3"/>
                    <a:pt x="512" y="2"/>
                  </a:cubicBezTo>
                  <a:cubicBezTo>
                    <a:pt x="504" y="1"/>
                    <a:pt x="49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4632875" y="1318700"/>
              <a:ext cx="32775" cy="22400"/>
            </a:xfrm>
            <a:custGeom>
              <a:avLst/>
              <a:gdLst/>
              <a:ahLst/>
              <a:cxnLst/>
              <a:rect l="l" t="t" r="r" b="b"/>
              <a:pathLst>
                <a:path w="1311" h="896" extrusionOk="0">
                  <a:moveTo>
                    <a:pt x="607" y="0"/>
                  </a:moveTo>
                  <a:cubicBezTo>
                    <a:pt x="601" y="0"/>
                    <a:pt x="596" y="1"/>
                    <a:pt x="590" y="1"/>
                  </a:cubicBezTo>
                  <a:cubicBezTo>
                    <a:pt x="520" y="3"/>
                    <a:pt x="450" y="14"/>
                    <a:pt x="382" y="31"/>
                  </a:cubicBezTo>
                  <a:cubicBezTo>
                    <a:pt x="88" y="119"/>
                    <a:pt x="0" y="494"/>
                    <a:pt x="226" y="702"/>
                  </a:cubicBezTo>
                  <a:cubicBezTo>
                    <a:pt x="236" y="712"/>
                    <a:pt x="247" y="721"/>
                    <a:pt x="257" y="729"/>
                  </a:cubicBezTo>
                  <a:cubicBezTo>
                    <a:pt x="295" y="758"/>
                    <a:pt x="334" y="785"/>
                    <a:pt x="374" y="809"/>
                  </a:cubicBezTo>
                  <a:cubicBezTo>
                    <a:pt x="386" y="816"/>
                    <a:pt x="399" y="821"/>
                    <a:pt x="412" y="826"/>
                  </a:cubicBezTo>
                  <a:cubicBezTo>
                    <a:pt x="454" y="845"/>
                    <a:pt x="498" y="861"/>
                    <a:pt x="544" y="874"/>
                  </a:cubicBezTo>
                  <a:cubicBezTo>
                    <a:pt x="602" y="888"/>
                    <a:pt x="661" y="896"/>
                    <a:pt x="721" y="896"/>
                  </a:cubicBezTo>
                  <a:cubicBezTo>
                    <a:pt x="773" y="896"/>
                    <a:pt x="825" y="889"/>
                    <a:pt x="874" y="876"/>
                  </a:cubicBezTo>
                  <a:cubicBezTo>
                    <a:pt x="892" y="879"/>
                    <a:pt x="910" y="881"/>
                    <a:pt x="928" y="881"/>
                  </a:cubicBezTo>
                  <a:cubicBezTo>
                    <a:pt x="960" y="881"/>
                    <a:pt x="992" y="876"/>
                    <a:pt x="1022" y="865"/>
                  </a:cubicBezTo>
                  <a:cubicBezTo>
                    <a:pt x="1074" y="852"/>
                    <a:pt x="1122" y="825"/>
                    <a:pt x="1160" y="788"/>
                  </a:cubicBezTo>
                  <a:cubicBezTo>
                    <a:pt x="1203" y="758"/>
                    <a:pt x="1237" y="717"/>
                    <a:pt x="1260" y="670"/>
                  </a:cubicBezTo>
                  <a:lnTo>
                    <a:pt x="1295" y="575"/>
                  </a:lnTo>
                  <a:cubicBezTo>
                    <a:pt x="1311" y="508"/>
                    <a:pt x="1309" y="439"/>
                    <a:pt x="1289" y="373"/>
                  </a:cubicBezTo>
                  <a:lnTo>
                    <a:pt x="1245" y="275"/>
                  </a:lnTo>
                  <a:cubicBezTo>
                    <a:pt x="1208" y="216"/>
                    <a:pt x="1156" y="167"/>
                    <a:pt x="1094" y="135"/>
                  </a:cubicBezTo>
                  <a:cubicBezTo>
                    <a:pt x="1062" y="113"/>
                    <a:pt x="1029" y="96"/>
                    <a:pt x="994" y="82"/>
                  </a:cubicBezTo>
                  <a:cubicBezTo>
                    <a:pt x="930" y="57"/>
                    <a:pt x="865" y="30"/>
                    <a:pt x="797" y="18"/>
                  </a:cubicBezTo>
                  <a:cubicBezTo>
                    <a:pt x="748" y="10"/>
                    <a:pt x="697" y="6"/>
                    <a:pt x="647" y="2"/>
                  </a:cubicBezTo>
                  <a:cubicBezTo>
                    <a:pt x="634" y="1"/>
                    <a:pt x="620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4662600" y="1387000"/>
              <a:ext cx="20550" cy="20800"/>
            </a:xfrm>
            <a:custGeom>
              <a:avLst/>
              <a:gdLst/>
              <a:ahLst/>
              <a:cxnLst/>
              <a:rect l="l" t="t" r="r" b="b"/>
              <a:pathLst>
                <a:path w="822" h="832" extrusionOk="0">
                  <a:moveTo>
                    <a:pt x="394" y="0"/>
                  </a:moveTo>
                  <a:cubicBezTo>
                    <a:pt x="323" y="0"/>
                    <a:pt x="252" y="19"/>
                    <a:pt x="188" y="56"/>
                  </a:cubicBezTo>
                  <a:lnTo>
                    <a:pt x="106" y="124"/>
                  </a:lnTo>
                  <a:cubicBezTo>
                    <a:pt x="59" y="173"/>
                    <a:pt x="27" y="235"/>
                    <a:pt x="11" y="302"/>
                  </a:cubicBezTo>
                  <a:cubicBezTo>
                    <a:pt x="7" y="335"/>
                    <a:pt x="4" y="370"/>
                    <a:pt x="1" y="402"/>
                  </a:cubicBezTo>
                  <a:cubicBezTo>
                    <a:pt x="3" y="473"/>
                    <a:pt x="24" y="542"/>
                    <a:pt x="61" y="601"/>
                  </a:cubicBezTo>
                  <a:lnTo>
                    <a:pt x="89" y="648"/>
                  </a:lnTo>
                  <a:cubicBezTo>
                    <a:pt x="116" y="694"/>
                    <a:pt x="154" y="733"/>
                    <a:pt x="200" y="759"/>
                  </a:cubicBezTo>
                  <a:cubicBezTo>
                    <a:pt x="239" y="792"/>
                    <a:pt x="286" y="815"/>
                    <a:pt x="337" y="824"/>
                  </a:cubicBezTo>
                  <a:cubicBezTo>
                    <a:pt x="364" y="829"/>
                    <a:pt x="392" y="832"/>
                    <a:pt x="419" y="832"/>
                  </a:cubicBezTo>
                  <a:cubicBezTo>
                    <a:pt x="494" y="832"/>
                    <a:pt x="569" y="812"/>
                    <a:pt x="635" y="775"/>
                  </a:cubicBezTo>
                  <a:cubicBezTo>
                    <a:pt x="662" y="752"/>
                    <a:pt x="689" y="730"/>
                    <a:pt x="717" y="707"/>
                  </a:cubicBezTo>
                  <a:cubicBezTo>
                    <a:pt x="764" y="656"/>
                    <a:pt x="796" y="595"/>
                    <a:pt x="812" y="528"/>
                  </a:cubicBezTo>
                  <a:lnTo>
                    <a:pt x="822" y="427"/>
                  </a:lnTo>
                  <a:cubicBezTo>
                    <a:pt x="820" y="357"/>
                    <a:pt x="799" y="289"/>
                    <a:pt x="763" y="230"/>
                  </a:cubicBezTo>
                  <a:lnTo>
                    <a:pt x="733" y="182"/>
                  </a:lnTo>
                  <a:cubicBezTo>
                    <a:pt x="707" y="137"/>
                    <a:pt x="670" y="98"/>
                    <a:pt x="623" y="71"/>
                  </a:cubicBezTo>
                  <a:cubicBezTo>
                    <a:pt x="554" y="24"/>
                    <a:pt x="474" y="0"/>
                    <a:pt x="3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4552025" y="1481700"/>
              <a:ext cx="23050" cy="28075"/>
            </a:xfrm>
            <a:custGeom>
              <a:avLst/>
              <a:gdLst/>
              <a:ahLst/>
              <a:cxnLst/>
              <a:rect l="l" t="t" r="r" b="b"/>
              <a:pathLst>
                <a:path w="922" h="1123" extrusionOk="0">
                  <a:moveTo>
                    <a:pt x="456" y="1"/>
                  </a:moveTo>
                  <a:cubicBezTo>
                    <a:pt x="386" y="3"/>
                    <a:pt x="318" y="23"/>
                    <a:pt x="258" y="60"/>
                  </a:cubicBezTo>
                  <a:cubicBezTo>
                    <a:pt x="216" y="90"/>
                    <a:pt x="171" y="123"/>
                    <a:pt x="140" y="165"/>
                  </a:cubicBezTo>
                  <a:cubicBezTo>
                    <a:pt x="84" y="228"/>
                    <a:pt x="44" y="303"/>
                    <a:pt x="24" y="385"/>
                  </a:cubicBezTo>
                  <a:cubicBezTo>
                    <a:pt x="8" y="433"/>
                    <a:pt x="7" y="489"/>
                    <a:pt x="3" y="537"/>
                  </a:cubicBezTo>
                  <a:cubicBezTo>
                    <a:pt x="0" y="586"/>
                    <a:pt x="14" y="645"/>
                    <a:pt x="23" y="690"/>
                  </a:cubicBezTo>
                  <a:cubicBezTo>
                    <a:pt x="26" y="708"/>
                    <a:pt x="32" y="727"/>
                    <a:pt x="39" y="744"/>
                  </a:cubicBezTo>
                  <a:cubicBezTo>
                    <a:pt x="57" y="788"/>
                    <a:pt x="77" y="844"/>
                    <a:pt x="109" y="885"/>
                  </a:cubicBezTo>
                  <a:cubicBezTo>
                    <a:pt x="134" y="919"/>
                    <a:pt x="162" y="953"/>
                    <a:pt x="193" y="984"/>
                  </a:cubicBezTo>
                  <a:cubicBezTo>
                    <a:pt x="224" y="1011"/>
                    <a:pt x="258" y="1036"/>
                    <a:pt x="294" y="1057"/>
                  </a:cubicBezTo>
                  <a:cubicBezTo>
                    <a:pt x="302" y="1063"/>
                    <a:pt x="310" y="1067"/>
                    <a:pt x="318" y="1072"/>
                  </a:cubicBezTo>
                  <a:cubicBezTo>
                    <a:pt x="357" y="1089"/>
                    <a:pt x="396" y="1103"/>
                    <a:pt x="437" y="1115"/>
                  </a:cubicBezTo>
                  <a:cubicBezTo>
                    <a:pt x="464" y="1120"/>
                    <a:pt x="490" y="1123"/>
                    <a:pt x="517" y="1123"/>
                  </a:cubicBezTo>
                  <a:cubicBezTo>
                    <a:pt x="699" y="1123"/>
                    <a:pt x="864" y="1001"/>
                    <a:pt x="911" y="819"/>
                  </a:cubicBezTo>
                  <a:cubicBezTo>
                    <a:pt x="915" y="784"/>
                    <a:pt x="919" y="751"/>
                    <a:pt x="922" y="717"/>
                  </a:cubicBezTo>
                  <a:cubicBezTo>
                    <a:pt x="920" y="647"/>
                    <a:pt x="899" y="579"/>
                    <a:pt x="861" y="519"/>
                  </a:cubicBezTo>
                  <a:lnTo>
                    <a:pt x="848" y="502"/>
                  </a:lnTo>
                  <a:cubicBezTo>
                    <a:pt x="849" y="497"/>
                    <a:pt x="852" y="492"/>
                    <a:pt x="853" y="486"/>
                  </a:cubicBezTo>
                  <a:cubicBezTo>
                    <a:pt x="872" y="384"/>
                    <a:pt x="855" y="278"/>
                    <a:pt x="804" y="188"/>
                  </a:cubicBezTo>
                  <a:cubicBezTo>
                    <a:pt x="780" y="161"/>
                    <a:pt x="759" y="134"/>
                    <a:pt x="736" y="106"/>
                  </a:cubicBezTo>
                  <a:cubicBezTo>
                    <a:pt x="685" y="59"/>
                    <a:pt x="624" y="27"/>
                    <a:pt x="558" y="12"/>
                  </a:cubicBezTo>
                  <a:cubicBezTo>
                    <a:pt x="524" y="7"/>
                    <a:pt x="490" y="4"/>
                    <a:pt x="4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4562300" y="1359600"/>
              <a:ext cx="27650" cy="23675"/>
            </a:xfrm>
            <a:custGeom>
              <a:avLst/>
              <a:gdLst/>
              <a:ahLst/>
              <a:cxnLst/>
              <a:rect l="l" t="t" r="r" b="b"/>
              <a:pathLst>
                <a:path w="1106" h="947" extrusionOk="0">
                  <a:moveTo>
                    <a:pt x="543" y="1"/>
                  </a:moveTo>
                  <a:cubicBezTo>
                    <a:pt x="494" y="3"/>
                    <a:pt x="446" y="11"/>
                    <a:pt x="398" y="22"/>
                  </a:cubicBezTo>
                  <a:cubicBezTo>
                    <a:pt x="351" y="33"/>
                    <a:pt x="298" y="61"/>
                    <a:pt x="260" y="80"/>
                  </a:cubicBezTo>
                  <a:cubicBezTo>
                    <a:pt x="246" y="86"/>
                    <a:pt x="233" y="95"/>
                    <a:pt x="221" y="105"/>
                  </a:cubicBezTo>
                  <a:cubicBezTo>
                    <a:pt x="187" y="132"/>
                    <a:pt x="137" y="165"/>
                    <a:pt x="109" y="205"/>
                  </a:cubicBezTo>
                  <a:cubicBezTo>
                    <a:pt x="72" y="242"/>
                    <a:pt x="45" y="287"/>
                    <a:pt x="31" y="337"/>
                  </a:cubicBezTo>
                  <a:cubicBezTo>
                    <a:pt x="10" y="383"/>
                    <a:pt x="1" y="434"/>
                    <a:pt x="4" y="485"/>
                  </a:cubicBezTo>
                  <a:cubicBezTo>
                    <a:pt x="10" y="518"/>
                    <a:pt x="15" y="553"/>
                    <a:pt x="20" y="586"/>
                  </a:cubicBezTo>
                  <a:cubicBezTo>
                    <a:pt x="41" y="656"/>
                    <a:pt x="80" y="717"/>
                    <a:pt x="132" y="766"/>
                  </a:cubicBezTo>
                  <a:cubicBezTo>
                    <a:pt x="141" y="776"/>
                    <a:pt x="152" y="785"/>
                    <a:pt x="163" y="794"/>
                  </a:cubicBezTo>
                  <a:cubicBezTo>
                    <a:pt x="194" y="817"/>
                    <a:pt x="227" y="840"/>
                    <a:pt x="259" y="861"/>
                  </a:cubicBezTo>
                  <a:cubicBezTo>
                    <a:pt x="265" y="864"/>
                    <a:pt x="270" y="867"/>
                    <a:pt x="275" y="871"/>
                  </a:cubicBezTo>
                  <a:lnTo>
                    <a:pt x="294" y="880"/>
                  </a:lnTo>
                  <a:cubicBezTo>
                    <a:pt x="329" y="895"/>
                    <a:pt x="367" y="908"/>
                    <a:pt x="405" y="921"/>
                  </a:cubicBezTo>
                  <a:cubicBezTo>
                    <a:pt x="417" y="926"/>
                    <a:pt x="430" y="929"/>
                    <a:pt x="443" y="932"/>
                  </a:cubicBezTo>
                  <a:cubicBezTo>
                    <a:pt x="488" y="940"/>
                    <a:pt x="534" y="944"/>
                    <a:pt x="579" y="946"/>
                  </a:cubicBezTo>
                  <a:cubicBezTo>
                    <a:pt x="593" y="946"/>
                    <a:pt x="606" y="946"/>
                    <a:pt x="619" y="944"/>
                  </a:cubicBezTo>
                  <a:cubicBezTo>
                    <a:pt x="664" y="940"/>
                    <a:pt x="711" y="932"/>
                    <a:pt x="755" y="921"/>
                  </a:cubicBezTo>
                  <a:cubicBezTo>
                    <a:pt x="762" y="919"/>
                    <a:pt x="767" y="917"/>
                    <a:pt x="773" y="915"/>
                  </a:cubicBezTo>
                  <a:cubicBezTo>
                    <a:pt x="812" y="901"/>
                    <a:pt x="850" y="881"/>
                    <a:pt x="887" y="864"/>
                  </a:cubicBezTo>
                  <a:cubicBezTo>
                    <a:pt x="958" y="816"/>
                    <a:pt x="1013" y="747"/>
                    <a:pt x="1047" y="669"/>
                  </a:cubicBezTo>
                  <a:cubicBezTo>
                    <a:pt x="1068" y="633"/>
                    <a:pt x="1085" y="595"/>
                    <a:pt x="1094" y="556"/>
                  </a:cubicBezTo>
                  <a:cubicBezTo>
                    <a:pt x="1098" y="523"/>
                    <a:pt x="1101" y="488"/>
                    <a:pt x="1105" y="456"/>
                  </a:cubicBezTo>
                  <a:cubicBezTo>
                    <a:pt x="1103" y="385"/>
                    <a:pt x="1082" y="316"/>
                    <a:pt x="1045" y="257"/>
                  </a:cubicBezTo>
                  <a:cubicBezTo>
                    <a:pt x="1017" y="221"/>
                    <a:pt x="985" y="175"/>
                    <a:pt x="946" y="145"/>
                  </a:cubicBezTo>
                  <a:cubicBezTo>
                    <a:pt x="911" y="118"/>
                    <a:pt x="870" y="83"/>
                    <a:pt x="825" y="63"/>
                  </a:cubicBezTo>
                  <a:cubicBezTo>
                    <a:pt x="781" y="43"/>
                    <a:pt x="736" y="27"/>
                    <a:pt x="689" y="16"/>
                  </a:cubicBezTo>
                  <a:cubicBezTo>
                    <a:pt x="649" y="9"/>
                    <a:pt x="608" y="5"/>
                    <a:pt x="568" y="2"/>
                  </a:cubicBezTo>
                  <a:cubicBezTo>
                    <a:pt x="559" y="2"/>
                    <a:pt x="551" y="1"/>
                    <a:pt x="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4556925" y="1314325"/>
              <a:ext cx="24825" cy="20075"/>
            </a:xfrm>
            <a:custGeom>
              <a:avLst/>
              <a:gdLst/>
              <a:ahLst/>
              <a:cxnLst/>
              <a:rect l="l" t="t" r="r" b="b"/>
              <a:pathLst>
                <a:path w="993" h="803" extrusionOk="0">
                  <a:moveTo>
                    <a:pt x="380" y="1"/>
                  </a:moveTo>
                  <a:cubicBezTo>
                    <a:pt x="330" y="1"/>
                    <a:pt x="280" y="14"/>
                    <a:pt x="236" y="39"/>
                  </a:cubicBezTo>
                  <a:cubicBezTo>
                    <a:pt x="186" y="56"/>
                    <a:pt x="140" y="87"/>
                    <a:pt x="106" y="128"/>
                  </a:cubicBezTo>
                  <a:cubicBezTo>
                    <a:pt x="40" y="206"/>
                    <a:pt x="3" y="306"/>
                    <a:pt x="1" y="408"/>
                  </a:cubicBezTo>
                  <a:cubicBezTo>
                    <a:pt x="6" y="442"/>
                    <a:pt x="12" y="475"/>
                    <a:pt x="17" y="510"/>
                  </a:cubicBezTo>
                  <a:cubicBezTo>
                    <a:pt x="38" y="578"/>
                    <a:pt x="76" y="639"/>
                    <a:pt x="128" y="688"/>
                  </a:cubicBezTo>
                  <a:cubicBezTo>
                    <a:pt x="156" y="708"/>
                    <a:pt x="185" y="727"/>
                    <a:pt x="213" y="748"/>
                  </a:cubicBezTo>
                  <a:cubicBezTo>
                    <a:pt x="271" y="778"/>
                    <a:pt x="336" y="793"/>
                    <a:pt x="401" y="793"/>
                  </a:cubicBezTo>
                  <a:cubicBezTo>
                    <a:pt x="404" y="793"/>
                    <a:pt x="406" y="793"/>
                    <a:pt x="408" y="793"/>
                  </a:cubicBezTo>
                  <a:cubicBezTo>
                    <a:pt x="474" y="796"/>
                    <a:pt x="541" y="799"/>
                    <a:pt x="607" y="803"/>
                  </a:cubicBezTo>
                  <a:cubicBezTo>
                    <a:pt x="609" y="803"/>
                    <a:pt x="611" y="803"/>
                    <a:pt x="613" y="803"/>
                  </a:cubicBezTo>
                  <a:cubicBezTo>
                    <a:pt x="664" y="803"/>
                    <a:pt x="713" y="789"/>
                    <a:pt x="757" y="765"/>
                  </a:cubicBezTo>
                  <a:cubicBezTo>
                    <a:pt x="901" y="698"/>
                    <a:pt x="993" y="554"/>
                    <a:pt x="993" y="395"/>
                  </a:cubicBezTo>
                  <a:cubicBezTo>
                    <a:pt x="986" y="362"/>
                    <a:pt x="982" y="328"/>
                    <a:pt x="975" y="294"/>
                  </a:cubicBezTo>
                  <a:cubicBezTo>
                    <a:pt x="956" y="226"/>
                    <a:pt x="917" y="164"/>
                    <a:pt x="864" y="115"/>
                  </a:cubicBezTo>
                  <a:cubicBezTo>
                    <a:pt x="837" y="96"/>
                    <a:pt x="809" y="75"/>
                    <a:pt x="781" y="56"/>
                  </a:cubicBezTo>
                  <a:cubicBezTo>
                    <a:pt x="724" y="26"/>
                    <a:pt x="661" y="10"/>
                    <a:pt x="597" y="10"/>
                  </a:cubicBezTo>
                  <a:cubicBezTo>
                    <a:pt x="593" y="10"/>
                    <a:pt x="589" y="10"/>
                    <a:pt x="585" y="11"/>
                  </a:cubicBezTo>
                  <a:cubicBezTo>
                    <a:pt x="518" y="7"/>
                    <a:pt x="452" y="4"/>
                    <a:pt x="386" y="1"/>
                  </a:cubicBezTo>
                  <a:cubicBezTo>
                    <a:pt x="384" y="1"/>
                    <a:pt x="382" y="1"/>
                    <a:pt x="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1"/>
            <p:cNvSpPr/>
            <p:nvPr/>
          </p:nvSpPr>
          <p:spPr>
            <a:xfrm>
              <a:off x="4525200" y="1546825"/>
              <a:ext cx="24300" cy="23725"/>
            </a:xfrm>
            <a:custGeom>
              <a:avLst/>
              <a:gdLst/>
              <a:ahLst/>
              <a:cxnLst/>
              <a:rect l="l" t="t" r="r" b="b"/>
              <a:pathLst>
                <a:path w="972" h="949" extrusionOk="0">
                  <a:moveTo>
                    <a:pt x="469" y="0"/>
                  </a:moveTo>
                  <a:cubicBezTo>
                    <a:pt x="465" y="0"/>
                    <a:pt x="461" y="0"/>
                    <a:pt x="456" y="1"/>
                  </a:cubicBezTo>
                  <a:cubicBezTo>
                    <a:pt x="418" y="4"/>
                    <a:pt x="381" y="11"/>
                    <a:pt x="343" y="18"/>
                  </a:cubicBezTo>
                  <a:cubicBezTo>
                    <a:pt x="338" y="19"/>
                    <a:pt x="334" y="20"/>
                    <a:pt x="330" y="21"/>
                  </a:cubicBezTo>
                  <a:cubicBezTo>
                    <a:pt x="246" y="48"/>
                    <a:pt x="170" y="95"/>
                    <a:pt x="109" y="159"/>
                  </a:cubicBezTo>
                  <a:cubicBezTo>
                    <a:pt x="65" y="204"/>
                    <a:pt x="21" y="281"/>
                    <a:pt x="11" y="344"/>
                  </a:cubicBezTo>
                  <a:cubicBezTo>
                    <a:pt x="6" y="380"/>
                    <a:pt x="2" y="417"/>
                    <a:pt x="0" y="453"/>
                  </a:cubicBezTo>
                  <a:cubicBezTo>
                    <a:pt x="0" y="457"/>
                    <a:pt x="0" y="461"/>
                    <a:pt x="0" y="464"/>
                  </a:cubicBezTo>
                  <a:cubicBezTo>
                    <a:pt x="2" y="483"/>
                    <a:pt x="7" y="505"/>
                    <a:pt x="9" y="518"/>
                  </a:cubicBezTo>
                  <a:cubicBezTo>
                    <a:pt x="11" y="532"/>
                    <a:pt x="14" y="557"/>
                    <a:pt x="19" y="575"/>
                  </a:cubicBezTo>
                  <a:cubicBezTo>
                    <a:pt x="26" y="611"/>
                    <a:pt x="64" y="682"/>
                    <a:pt x="67" y="689"/>
                  </a:cubicBezTo>
                  <a:cubicBezTo>
                    <a:pt x="70" y="697"/>
                    <a:pt x="75" y="703"/>
                    <a:pt x="79" y="710"/>
                  </a:cubicBezTo>
                  <a:cubicBezTo>
                    <a:pt x="104" y="744"/>
                    <a:pt x="131" y="778"/>
                    <a:pt x="161" y="808"/>
                  </a:cubicBezTo>
                  <a:cubicBezTo>
                    <a:pt x="193" y="835"/>
                    <a:pt x="226" y="860"/>
                    <a:pt x="262" y="881"/>
                  </a:cubicBezTo>
                  <a:cubicBezTo>
                    <a:pt x="268" y="885"/>
                    <a:pt x="275" y="889"/>
                    <a:pt x="281" y="892"/>
                  </a:cubicBezTo>
                  <a:cubicBezTo>
                    <a:pt x="318" y="910"/>
                    <a:pt x="357" y="924"/>
                    <a:pt x="397" y="934"/>
                  </a:cubicBezTo>
                  <a:cubicBezTo>
                    <a:pt x="401" y="936"/>
                    <a:pt x="405" y="937"/>
                    <a:pt x="409" y="937"/>
                  </a:cubicBezTo>
                  <a:cubicBezTo>
                    <a:pt x="446" y="943"/>
                    <a:pt x="483" y="946"/>
                    <a:pt x="521" y="948"/>
                  </a:cubicBezTo>
                  <a:cubicBezTo>
                    <a:pt x="524" y="949"/>
                    <a:pt x="527" y="949"/>
                    <a:pt x="530" y="949"/>
                  </a:cubicBezTo>
                  <a:cubicBezTo>
                    <a:pt x="569" y="949"/>
                    <a:pt x="617" y="936"/>
                    <a:pt x="645" y="931"/>
                  </a:cubicBezTo>
                  <a:cubicBezTo>
                    <a:pt x="684" y="924"/>
                    <a:pt x="745" y="890"/>
                    <a:pt x="764" y="880"/>
                  </a:cubicBezTo>
                  <a:cubicBezTo>
                    <a:pt x="802" y="862"/>
                    <a:pt x="840" y="822"/>
                    <a:pt x="866" y="799"/>
                  </a:cubicBezTo>
                  <a:cubicBezTo>
                    <a:pt x="932" y="722"/>
                    <a:pt x="968" y="622"/>
                    <a:pt x="971" y="521"/>
                  </a:cubicBezTo>
                  <a:cubicBezTo>
                    <a:pt x="969" y="508"/>
                    <a:pt x="968" y="496"/>
                    <a:pt x="966" y="484"/>
                  </a:cubicBezTo>
                  <a:cubicBezTo>
                    <a:pt x="967" y="467"/>
                    <a:pt x="969" y="449"/>
                    <a:pt x="972" y="432"/>
                  </a:cubicBezTo>
                  <a:cubicBezTo>
                    <a:pt x="969" y="362"/>
                    <a:pt x="949" y="293"/>
                    <a:pt x="911" y="233"/>
                  </a:cubicBezTo>
                  <a:cubicBezTo>
                    <a:pt x="865" y="161"/>
                    <a:pt x="800" y="101"/>
                    <a:pt x="724" y="60"/>
                  </a:cubicBezTo>
                  <a:cubicBezTo>
                    <a:pt x="686" y="41"/>
                    <a:pt x="647" y="27"/>
                    <a:pt x="607" y="16"/>
                  </a:cubicBezTo>
                  <a:cubicBezTo>
                    <a:pt x="571" y="4"/>
                    <a:pt x="506" y="2"/>
                    <a:pt x="481" y="1"/>
                  </a:cubicBezTo>
                  <a:cubicBezTo>
                    <a:pt x="477" y="0"/>
                    <a:pt x="473" y="0"/>
                    <a:pt x="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1"/>
            <p:cNvSpPr/>
            <p:nvPr/>
          </p:nvSpPr>
          <p:spPr>
            <a:xfrm>
              <a:off x="4538550" y="1639725"/>
              <a:ext cx="25975" cy="23850"/>
            </a:xfrm>
            <a:custGeom>
              <a:avLst/>
              <a:gdLst/>
              <a:ahLst/>
              <a:cxnLst/>
              <a:rect l="l" t="t" r="r" b="b"/>
              <a:pathLst>
                <a:path w="1039" h="954" extrusionOk="0">
                  <a:moveTo>
                    <a:pt x="637" y="1"/>
                  </a:moveTo>
                  <a:cubicBezTo>
                    <a:pt x="599" y="1"/>
                    <a:pt x="562" y="6"/>
                    <a:pt x="525" y="17"/>
                  </a:cubicBezTo>
                  <a:cubicBezTo>
                    <a:pt x="484" y="25"/>
                    <a:pt x="442" y="31"/>
                    <a:pt x="400" y="39"/>
                  </a:cubicBezTo>
                  <a:cubicBezTo>
                    <a:pt x="379" y="42"/>
                    <a:pt x="358" y="45"/>
                    <a:pt x="337" y="48"/>
                  </a:cubicBezTo>
                  <a:lnTo>
                    <a:pt x="307" y="54"/>
                  </a:lnTo>
                  <a:cubicBezTo>
                    <a:pt x="305" y="54"/>
                    <a:pt x="303" y="54"/>
                    <a:pt x="300" y="55"/>
                  </a:cubicBezTo>
                  <a:lnTo>
                    <a:pt x="204" y="99"/>
                  </a:lnTo>
                  <a:lnTo>
                    <a:pt x="123" y="166"/>
                  </a:lnTo>
                  <a:cubicBezTo>
                    <a:pt x="121" y="168"/>
                    <a:pt x="119" y="170"/>
                    <a:pt x="117" y="173"/>
                  </a:cubicBezTo>
                  <a:cubicBezTo>
                    <a:pt x="116" y="174"/>
                    <a:pt x="115" y="175"/>
                    <a:pt x="115" y="176"/>
                  </a:cubicBezTo>
                  <a:cubicBezTo>
                    <a:pt x="107" y="184"/>
                    <a:pt x="61" y="251"/>
                    <a:pt x="54" y="260"/>
                  </a:cubicBezTo>
                  <a:cubicBezTo>
                    <a:pt x="53" y="262"/>
                    <a:pt x="52" y="264"/>
                    <a:pt x="51" y="267"/>
                  </a:cubicBezTo>
                  <a:lnTo>
                    <a:pt x="49" y="271"/>
                  </a:lnTo>
                  <a:cubicBezTo>
                    <a:pt x="44" y="282"/>
                    <a:pt x="17" y="355"/>
                    <a:pt x="14" y="366"/>
                  </a:cubicBezTo>
                  <a:cubicBezTo>
                    <a:pt x="13" y="369"/>
                    <a:pt x="12" y="371"/>
                    <a:pt x="11" y="375"/>
                  </a:cubicBezTo>
                  <a:cubicBezTo>
                    <a:pt x="11" y="377"/>
                    <a:pt x="11" y="379"/>
                    <a:pt x="10" y="381"/>
                  </a:cubicBezTo>
                  <a:cubicBezTo>
                    <a:pt x="6" y="404"/>
                    <a:pt x="0" y="462"/>
                    <a:pt x="0" y="485"/>
                  </a:cubicBezTo>
                  <a:lnTo>
                    <a:pt x="0" y="487"/>
                  </a:lnTo>
                  <a:cubicBezTo>
                    <a:pt x="0" y="490"/>
                    <a:pt x="0" y="492"/>
                    <a:pt x="0" y="495"/>
                  </a:cubicBezTo>
                  <a:lnTo>
                    <a:pt x="0" y="499"/>
                  </a:lnTo>
                  <a:cubicBezTo>
                    <a:pt x="2" y="527"/>
                    <a:pt x="11" y="575"/>
                    <a:pt x="16" y="603"/>
                  </a:cubicBezTo>
                  <a:cubicBezTo>
                    <a:pt x="17" y="607"/>
                    <a:pt x="18" y="612"/>
                    <a:pt x="19" y="617"/>
                  </a:cubicBezTo>
                  <a:cubicBezTo>
                    <a:pt x="21" y="619"/>
                    <a:pt x="22" y="622"/>
                    <a:pt x="23" y="624"/>
                  </a:cubicBezTo>
                  <a:cubicBezTo>
                    <a:pt x="30" y="643"/>
                    <a:pt x="57" y="703"/>
                    <a:pt x="67" y="721"/>
                  </a:cubicBezTo>
                  <a:lnTo>
                    <a:pt x="69" y="727"/>
                  </a:lnTo>
                  <a:cubicBezTo>
                    <a:pt x="71" y="731"/>
                    <a:pt x="73" y="736"/>
                    <a:pt x="77" y="740"/>
                  </a:cubicBezTo>
                  <a:cubicBezTo>
                    <a:pt x="99" y="773"/>
                    <a:pt x="125" y="804"/>
                    <a:pt x="153" y="833"/>
                  </a:cubicBezTo>
                  <a:cubicBezTo>
                    <a:pt x="184" y="859"/>
                    <a:pt x="215" y="880"/>
                    <a:pt x="250" y="900"/>
                  </a:cubicBezTo>
                  <a:cubicBezTo>
                    <a:pt x="252" y="902"/>
                    <a:pt x="254" y="903"/>
                    <a:pt x="256" y="904"/>
                  </a:cubicBezTo>
                  <a:cubicBezTo>
                    <a:pt x="259" y="905"/>
                    <a:pt x="259" y="905"/>
                    <a:pt x="260" y="905"/>
                  </a:cubicBezTo>
                  <a:cubicBezTo>
                    <a:pt x="283" y="915"/>
                    <a:pt x="334" y="934"/>
                    <a:pt x="358" y="941"/>
                  </a:cubicBezTo>
                  <a:cubicBezTo>
                    <a:pt x="360" y="942"/>
                    <a:pt x="363" y="943"/>
                    <a:pt x="366" y="944"/>
                  </a:cubicBezTo>
                  <a:lnTo>
                    <a:pt x="370" y="944"/>
                  </a:lnTo>
                  <a:cubicBezTo>
                    <a:pt x="403" y="947"/>
                    <a:pt x="437" y="951"/>
                    <a:pt x="470" y="954"/>
                  </a:cubicBezTo>
                  <a:lnTo>
                    <a:pt x="473" y="954"/>
                  </a:lnTo>
                  <a:cubicBezTo>
                    <a:pt x="512" y="953"/>
                    <a:pt x="552" y="947"/>
                    <a:pt x="590" y="936"/>
                  </a:cubicBezTo>
                  <a:cubicBezTo>
                    <a:pt x="642" y="924"/>
                    <a:pt x="689" y="897"/>
                    <a:pt x="728" y="859"/>
                  </a:cubicBezTo>
                  <a:cubicBezTo>
                    <a:pt x="769" y="831"/>
                    <a:pt x="803" y="792"/>
                    <a:pt x="824" y="747"/>
                  </a:cubicBezTo>
                  <a:cubicBezTo>
                    <a:pt x="848" y="734"/>
                    <a:pt x="869" y="718"/>
                    <a:pt x="888" y="699"/>
                  </a:cubicBezTo>
                  <a:cubicBezTo>
                    <a:pt x="971" y="636"/>
                    <a:pt x="1023" y="540"/>
                    <a:pt x="1029" y="436"/>
                  </a:cubicBezTo>
                  <a:cubicBezTo>
                    <a:pt x="1038" y="385"/>
                    <a:pt x="1034" y="334"/>
                    <a:pt x="1018" y="285"/>
                  </a:cubicBezTo>
                  <a:cubicBezTo>
                    <a:pt x="1004" y="253"/>
                    <a:pt x="989" y="220"/>
                    <a:pt x="975" y="188"/>
                  </a:cubicBezTo>
                  <a:cubicBezTo>
                    <a:pt x="937" y="128"/>
                    <a:pt x="885" y="80"/>
                    <a:pt x="822" y="46"/>
                  </a:cubicBezTo>
                  <a:cubicBezTo>
                    <a:pt x="791" y="34"/>
                    <a:pt x="760" y="22"/>
                    <a:pt x="728" y="12"/>
                  </a:cubicBezTo>
                  <a:cubicBezTo>
                    <a:pt x="698" y="4"/>
                    <a:pt x="668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1"/>
            <p:cNvSpPr/>
            <p:nvPr/>
          </p:nvSpPr>
          <p:spPr>
            <a:xfrm>
              <a:off x="4613475" y="1598575"/>
              <a:ext cx="20525" cy="20800"/>
            </a:xfrm>
            <a:custGeom>
              <a:avLst/>
              <a:gdLst/>
              <a:ahLst/>
              <a:cxnLst/>
              <a:rect l="l" t="t" r="r" b="b"/>
              <a:pathLst>
                <a:path w="821" h="832" extrusionOk="0">
                  <a:moveTo>
                    <a:pt x="392" y="1"/>
                  </a:moveTo>
                  <a:cubicBezTo>
                    <a:pt x="322" y="1"/>
                    <a:pt x="251" y="19"/>
                    <a:pt x="186" y="57"/>
                  </a:cubicBezTo>
                  <a:lnTo>
                    <a:pt x="105" y="124"/>
                  </a:lnTo>
                  <a:cubicBezTo>
                    <a:pt x="59" y="175"/>
                    <a:pt x="26" y="237"/>
                    <a:pt x="11" y="304"/>
                  </a:cubicBezTo>
                  <a:cubicBezTo>
                    <a:pt x="8" y="337"/>
                    <a:pt x="4" y="371"/>
                    <a:pt x="0" y="404"/>
                  </a:cubicBezTo>
                  <a:cubicBezTo>
                    <a:pt x="3" y="474"/>
                    <a:pt x="23" y="542"/>
                    <a:pt x="61" y="603"/>
                  </a:cubicBezTo>
                  <a:lnTo>
                    <a:pt x="90" y="649"/>
                  </a:lnTo>
                  <a:cubicBezTo>
                    <a:pt x="115" y="696"/>
                    <a:pt x="153" y="734"/>
                    <a:pt x="198" y="761"/>
                  </a:cubicBezTo>
                  <a:cubicBezTo>
                    <a:pt x="268" y="808"/>
                    <a:pt x="348" y="832"/>
                    <a:pt x="429" y="832"/>
                  </a:cubicBezTo>
                  <a:cubicBezTo>
                    <a:pt x="500" y="832"/>
                    <a:pt x="571" y="813"/>
                    <a:pt x="635" y="776"/>
                  </a:cubicBezTo>
                  <a:lnTo>
                    <a:pt x="716" y="709"/>
                  </a:lnTo>
                  <a:cubicBezTo>
                    <a:pt x="762" y="658"/>
                    <a:pt x="796" y="597"/>
                    <a:pt x="811" y="530"/>
                  </a:cubicBezTo>
                  <a:cubicBezTo>
                    <a:pt x="814" y="496"/>
                    <a:pt x="817" y="463"/>
                    <a:pt x="820" y="429"/>
                  </a:cubicBezTo>
                  <a:cubicBezTo>
                    <a:pt x="819" y="359"/>
                    <a:pt x="799" y="291"/>
                    <a:pt x="761" y="231"/>
                  </a:cubicBezTo>
                  <a:lnTo>
                    <a:pt x="732" y="184"/>
                  </a:lnTo>
                  <a:cubicBezTo>
                    <a:pt x="654" y="66"/>
                    <a:pt x="525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4477250" y="1495825"/>
              <a:ext cx="25250" cy="21875"/>
            </a:xfrm>
            <a:custGeom>
              <a:avLst/>
              <a:gdLst/>
              <a:ahLst/>
              <a:cxnLst/>
              <a:rect l="l" t="t" r="r" b="b"/>
              <a:pathLst>
                <a:path w="1010" h="875" extrusionOk="0">
                  <a:moveTo>
                    <a:pt x="612" y="1"/>
                  </a:moveTo>
                  <a:cubicBezTo>
                    <a:pt x="607" y="1"/>
                    <a:pt x="603" y="1"/>
                    <a:pt x="599" y="1"/>
                  </a:cubicBezTo>
                  <a:cubicBezTo>
                    <a:pt x="546" y="3"/>
                    <a:pt x="494" y="11"/>
                    <a:pt x="442" y="21"/>
                  </a:cubicBezTo>
                  <a:cubicBezTo>
                    <a:pt x="424" y="25"/>
                    <a:pt x="406" y="30"/>
                    <a:pt x="387" y="37"/>
                  </a:cubicBezTo>
                  <a:cubicBezTo>
                    <a:pt x="336" y="55"/>
                    <a:pt x="288" y="76"/>
                    <a:pt x="241" y="101"/>
                  </a:cubicBezTo>
                  <a:cubicBezTo>
                    <a:pt x="224" y="111"/>
                    <a:pt x="207" y="122"/>
                    <a:pt x="192" y="135"/>
                  </a:cubicBezTo>
                  <a:lnTo>
                    <a:pt x="109" y="202"/>
                  </a:lnTo>
                  <a:cubicBezTo>
                    <a:pt x="90" y="230"/>
                    <a:pt x="71" y="258"/>
                    <a:pt x="51" y="286"/>
                  </a:cubicBezTo>
                  <a:cubicBezTo>
                    <a:pt x="39" y="317"/>
                    <a:pt x="27" y="349"/>
                    <a:pt x="15" y="380"/>
                  </a:cubicBezTo>
                  <a:cubicBezTo>
                    <a:pt x="1" y="430"/>
                    <a:pt x="0" y="482"/>
                    <a:pt x="13" y="532"/>
                  </a:cubicBezTo>
                  <a:cubicBezTo>
                    <a:pt x="24" y="602"/>
                    <a:pt x="54" y="666"/>
                    <a:pt x="99" y="720"/>
                  </a:cubicBezTo>
                  <a:lnTo>
                    <a:pt x="99" y="722"/>
                  </a:lnTo>
                  <a:cubicBezTo>
                    <a:pt x="117" y="752"/>
                    <a:pt x="144" y="776"/>
                    <a:pt x="174" y="793"/>
                  </a:cubicBezTo>
                  <a:cubicBezTo>
                    <a:pt x="214" y="825"/>
                    <a:pt x="261" y="848"/>
                    <a:pt x="312" y="857"/>
                  </a:cubicBezTo>
                  <a:cubicBezTo>
                    <a:pt x="319" y="860"/>
                    <a:pt x="327" y="862"/>
                    <a:pt x="334" y="863"/>
                  </a:cubicBezTo>
                  <a:cubicBezTo>
                    <a:pt x="375" y="871"/>
                    <a:pt x="415" y="874"/>
                    <a:pt x="456" y="875"/>
                  </a:cubicBezTo>
                  <a:cubicBezTo>
                    <a:pt x="497" y="872"/>
                    <a:pt x="538" y="866"/>
                    <a:pt x="578" y="857"/>
                  </a:cubicBezTo>
                  <a:cubicBezTo>
                    <a:pt x="587" y="856"/>
                    <a:pt x="595" y="853"/>
                    <a:pt x="602" y="851"/>
                  </a:cubicBezTo>
                  <a:cubicBezTo>
                    <a:pt x="642" y="837"/>
                    <a:pt x="681" y="819"/>
                    <a:pt x="718" y="799"/>
                  </a:cubicBezTo>
                  <a:cubicBezTo>
                    <a:pt x="725" y="795"/>
                    <a:pt x="732" y="791"/>
                    <a:pt x="738" y="785"/>
                  </a:cubicBezTo>
                  <a:cubicBezTo>
                    <a:pt x="756" y="773"/>
                    <a:pt x="774" y="758"/>
                    <a:pt x="791" y="744"/>
                  </a:cubicBezTo>
                  <a:cubicBezTo>
                    <a:pt x="881" y="703"/>
                    <a:pt x="949" y="628"/>
                    <a:pt x="978" y="534"/>
                  </a:cubicBezTo>
                  <a:cubicBezTo>
                    <a:pt x="1000" y="487"/>
                    <a:pt x="1010" y="436"/>
                    <a:pt x="1006" y="386"/>
                  </a:cubicBezTo>
                  <a:cubicBezTo>
                    <a:pt x="1001" y="351"/>
                    <a:pt x="995" y="317"/>
                    <a:pt x="990" y="284"/>
                  </a:cubicBezTo>
                  <a:cubicBezTo>
                    <a:pt x="970" y="215"/>
                    <a:pt x="931" y="153"/>
                    <a:pt x="879" y="105"/>
                  </a:cubicBezTo>
                  <a:lnTo>
                    <a:pt x="795" y="46"/>
                  </a:lnTo>
                  <a:cubicBezTo>
                    <a:pt x="739" y="16"/>
                    <a:pt x="675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1"/>
            <p:cNvSpPr/>
            <p:nvPr/>
          </p:nvSpPr>
          <p:spPr>
            <a:xfrm>
              <a:off x="4567325" y="1531450"/>
              <a:ext cx="28625" cy="19975"/>
            </a:xfrm>
            <a:custGeom>
              <a:avLst/>
              <a:gdLst/>
              <a:ahLst/>
              <a:cxnLst/>
              <a:rect l="l" t="t" r="r" b="b"/>
              <a:pathLst>
                <a:path w="1145" h="799" extrusionOk="0">
                  <a:moveTo>
                    <a:pt x="570" y="1"/>
                  </a:moveTo>
                  <a:cubicBezTo>
                    <a:pt x="504" y="1"/>
                    <a:pt x="434" y="20"/>
                    <a:pt x="364" y="64"/>
                  </a:cubicBezTo>
                  <a:cubicBezTo>
                    <a:pt x="1" y="290"/>
                    <a:pt x="236" y="799"/>
                    <a:pt x="576" y="799"/>
                  </a:cubicBezTo>
                  <a:cubicBezTo>
                    <a:pt x="642" y="799"/>
                    <a:pt x="712" y="780"/>
                    <a:pt x="782" y="736"/>
                  </a:cubicBezTo>
                  <a:cubicBezTo>
                    <a:pt x="1144" y="509"/>
                    <a:pt x="910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4479375" y="1602325"/>
              <a:ext cx="31100" cy="27650"/>
            </a:xfrm>
            <a:custGeom>
              <a:avLst/>
              <a:gdLst/>
              <a:ahLst/>
              <a:cxnLst/>
              <a:rect l="l" t="t" r="r" b="b"/>
              <a:pathLst>
                <a:path w="1244" h="1106" extrusionOk="0">
                  <a:moveTo>
                    <a:pt x="455" y="1"/>
                  </a:moveTo>
                  <a:cubicBezTo>
                    <a:pt x="399" y="1"/>
                    <a:pt x="345" y="12"/>
                    <a:pt x="287" y="22"/>
                  </a:cubicBezTo>
                  <a:lnTo>
                    <a:pt x="190" y="65"/>
                  </a:lnTo>
                  <a:cubicBezTo>
                    <a:pt x="144" y="91"/>
                    <a:pt x="105" y="129"/>
                    <a:pt x="78" y="174"/>
                  </a:cubicBezTo>
                  <a:cubicBezTo>
                    <a:pt x="56" y="200"/>
                    <a:pt x="40" y="230"/>
                    <a:pt x="31" y="264"/>
                  </a:cubicBezTo>
                  <a:cubicBezTo>
                    <a:pt x="10" y="310"/>
                    <a:pt x="1" y="361"/>
                    <a:pt x="4" y="413"/>
                  </a:cubicBezTo>
                  <a:cubicBezTo>
                    <a:pt x="14" y="471"/>
                    <a:pt x="18" y="534"/>
                    <a:pt x="42" y="590"/>
                  </a:cubicBezTo>
                  <a:cubicBezTo>
                    <a:pt x="64" y="646"/>
                    <a:pt x="88" y="707"/>
                    <a:pt x="123" y="757"/>
                  </a:cubicBezTo>
                  <a:cubicBezTo>
                    <a:pt x="148" y="794"/>
                    <a:pt x="179" y="829"/>
                    <a:pt x="209" y="865"/>
                  </a:cubicBezTo>
                  <a:cubicBezTo>
                    <a:pt x="219" y="877"/>
                    <a:pt x="229" y="887"/>
                    <a:pt x="241" y="898"/>
                  </a:cubicBezTo>
                  <a:cubicBezTo>
                    <a:pt x="285" y="938"/>
                    <a:pt x="332" y="974"/>
                    <a:pt x="384" y="1005"/>
                  </a:cubicBezTo>
                  <a:cubicBezTo>
                    <a:pt x="435" y="1036"/>
                    <a:pt x="494" y="1055"/>
                    <a:pt x="551" y="1075"/>
                  </a:cubicBezTo>
                  <a:cubicBezTo>
                    <a:pt x="593" y="1088"/>
                    <a:pt x="636" y="1097"/>
                    <a:pt x="680" y="1099"/>
                  </a:cubicBezTo>
                  <a:cubicBezTo>
                    <a:pt x="708" y="1103"/>
                    <a:pt x="738" y="1106"/>
                    <a:pt x="766" y="1106"/>
                  </a:cubicBezTo>
                  <a:cubicBezTo>
                    <a:pt x="801" y="1102"/>
                    <a:pt x="837" y="1097"/>
                    <a:pt x="873" y="1089"/>
                  </a:cubicBezTo>
                  <a:cubicBezTo>
                    <a:pt x="875" y="1089"/>
                    <a:pt x="877" y="1088"/>
                    <a:pt x="879" y="1088"/>
                  </a:cubicBezTo>
                  <a:cubicBezTo>
                    <a:pt x="902" y="1081"/>
                    <a:pt x="923" y="1071"/>
                    <a:pt x="944" y="1061"/>
                  </a:cubicBezTo>
                  <a:cubicBezTo>
                    <a:pt x="970" y="1052"/>
                    <a:pt x="995" y="1039"/>
                    <a:pt x="1017" y="1024"/>
                  </a:cubicBezTo>
                  <a:cubicBezTo>
                    <a:pt x="1050" y="1000"/>
                    <a:pt x="1080" y="975"/>
                    <a:pt x="1109" y="947"/>
                  </a:cubicBezTo>
                  <a:cubicBezTo>
                    <a:pt x="1114" y="942"/>
                    <a:pt x="1118" y="937"/>
                    <a:pt x="1122" y="933"/>
                  </a:cubicBezTo>
                  <a:cubicBezTo>
                    <a:pt x="1146" y="902"/>
                    <a:pt x="1168" y="871"/>
                    <a:pt x="1188" y="839"/>
                  </a:cubicBezTo>
                  <a:cubicBezTo>
                    <a:pt x="1190" y="834"/>
                    <a:pt x="1192" y="829"/>
                    <a:pt x="1195" y="824"/>
                  </a:cubicBezTo>
                  <a:cubicBezTo>
                    <a:pt x="1211" y="790"/>
                    <a:pt x="1223" y="754"/>
                    <a:pt x="1232" y="718"/>
                  </a:cubicBezTo>
                  <a:cubicBezTo>
                    <a:pt x="1235" y="709"/>
                    <a:pt x="1243" y="624"/>
                    <a:pt x="1243" y="615"/>
                  </a:cubicBezTo>
                  <a:lnTo>
                    <a:pt x="1243" y="608"/>
                  </a:lnTo>
                  <a:cubicBezTo>
                    <a:pt x="1243" y="600"/>
                    <a:pt x="1228" y="511"/>
                    <a:pt x="1227" y="505"/>
                  </a:cubicBezTo>
                  <a:cubicBezTo>
                    <a:pt x="1220" y="479"/>
                    <a:pt x="1170" y="391"/>
                    <a:pt x="1172" y="391"/>
                  </a:cubicBezTo>
                  <a:lnTo>
                    <a:pt x="1172" y="391"/>
                  </a:lnTo>
                  <a:cubicBezTo>
                    <a:pt x="1173" y="391"/>
                    <a:pt x="1173" y="391"/>
                    <a:pt x="1173" y="391"/>
                  </a:cubicBezTo>
                  <a:cubicBezTo>
                    <a:pt x="1157" y="371"/>
                    <a:pt x="1118" y="323"/>
                    <a:pt x="1109" y="316"/>
                  </a:cubicBezTo>
                  <a:cubicBezTo>
                    <a:pt x="1095" y="304"/>
                    <a:pt x="1080" y="293"/>
                    <a:pt x="1064" y="283"/>
                  </a:cubicBezTo>
                  <a:cubicBezTo>
                    <a:pt x="1049" y="271"/>
                    <a:pt x="1039" y="265"/>
                    <a:pt x="1029" y="258"/>
                  </a:cubicBezTo>
                  <a:cubicBezTo>
                    <a:pt x="1019" y="243"/>
                    <a:pt x="1007" y="229"/>
                    <a:pt x="995" y="215"/>
                  </a:cubicBezTo>
                  <a:cubicBezTo>
                    <a:pt x="902" y="122"/>
                    <a:pt x="788" y="68"/>
                    <a:pt x="665" y="28"/>
                  </a:cubicBezTo>
                  <a:cubicBezTo>
                    <a:pt x="606" y="10"/>
                    <a:pt x="541" y="6"/>
                    <a:pt x="480" y="1"/>
                  </a:cubicBezTo>
                  <a:cubicBezTo>
                    <a:pt x="472" y="1"/>
                    <a:pt x="464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4508650" y="1612075"/>
              <a:ext cx="100" cy="10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cubicBezTo>
                    <a:pt x="1" y="1"/>
                    <a:pt x="2" y="2"/>
                    <a:pt x="3" y="4"/>
                  </a:cubicBezTo>
                  <a:cubicBezTo>
                    <a:pt x="2" y="2"/>
                    <a:pt x="2" y="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4508725" y="1612150"/>
              <a:ext cx="175" cy="275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0" y="1"/>
                  </a:moveTo>
                  <a:cubicBezTo>
                    <a:pt x="1" y="2"/>
                    <a:pt x="1" y="3"/>
                    <a:pt x="3" y="4"/>
                  </a:cubicBezTo>
                  <a:lnTo>
                    <a:pt x="3" y="4"/>
                  </a:lnTo>
                  <a:lnTo>
                    <a:pt x="0" y="1"/>
                  </a:lnTo>
                  <a:close/>
                  <a:moveTo>
                    <a:pt x="3" y="4"/>
                  </a:moveTo>
                  <a:lnTo>
                    <a:pt x="4" y="7"/>
                  </a:lnTo>
                  <a:cubicBezTo>
                    <a:pt x="5" y="7"/>
                    <a:pt x="5" y="7"/>
                    <a:pt x="5" y="8"/>
                  </a:cubicBezTo>
                  <a:lnTo>
                    <a:pt x="5" y="8"/>
                  </a:lnTo>
                  <a:cubicBezTo>
                    <a:pt x="4" y="6"/>
                    <a:pt x="3" y="5"/>
                    <a:pt x="3" y="4"/>
                  </a:cubicBezTo>
                  <a:close/>
                  <a:moveTo>
                    <a:pt x="5" y="8"/>
                  </a:moveTo>
                  <a:cubicBezTo>
                    <a:pt x="5" y="8"/>
                    <a:pt x="5" y="8"/>
                    <a:pt x="5" y="8"/>
                  </a:cubicBezTo>
                  <a:lnTo>
                    <a:pt x="5" y="8"/>
                  </a:lnTo>
                  <a:cubicBezTo>
                    <a:pt x="5" y="8"/>
                    <a:pt x="5" y="8"/>
                    <a:pt x="5" y="8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7" y="10"/>
                  </a:cubicBezTo>
                  <a:cubicBezTo>
                    <a:pt x="6" y="9"/>
                    <a:pt x="6" y="9"/>
                    <a:pt x="5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1"/>
            <p:cNvSpPr/>
            <p:nvPr/>
          </p:nvSpPr>
          <p:spPr>
            <a:xfrm>
              <a:off x="4498125" y="1689500"/>
              <a:ext cx="36650" cy="28975"/>
            </a:xfrm>
            <a:custGeom>
              <a:avLst/>
              <a:gdLst/>
              <a:ahLst/>
              <a:cxnLst/>
              <a:rect l="l" t="t" r="r" b="b"/>
              <a:pathLst>
                <a:path w="1466" h="1159" extrusionOk="0">
                  <a:moveTo>
                    <a:pt x="623" y="1"/>
                  </a:moveTo>
                  <a:cubicBezTo>
                    <a:pt x="559" y="1"/>
                    <a:pt x="495" y="9"/>
                    <a:pt x="433" y="24"/>
                  </a:cubicBezTo>
                  <a:cubicBezTo>
                    <a:pt x="375" y="37"/>
                    <a:pt x="321" y="65"/>
                    <a:pt x="270" y="91"/>
                  </a:cubicBezTo>
                  <a:cubicBezTo>
                    <a:pt x="218" y="117"/>
                    <a:pt x="172" y="161"/>
                    <a:pt x="128" y="198"/>
                  </a:cubicBezTo>
                  <a:cubicBezTo>
                    <a:pt x="34" y="300"/>
                    <a:pt x="1" y="444"/>
                    <a:pt x="39" y="578"/>
                  </a:cubicBezTo>
                  <a:cubicBezTo>
                    <a:pt x="82" y="702"/>
                    <a:pt x="151" y="816"/>
                    <a:pt x="243" y="909"/>
                  </a:cubicBezTo>
                  <a:cubicBezTo>
                    <a:pt x="288" y="956"/>
                    <a:pt x="345" y="993"/>
                    <a:pt x="398" y="1029"/>
                  </a:cubicBezTo>
                  <a:cubicBezTo>
                    <a:pt x="425" y="1047"/>
                    <a:pt x="453" y="1062"/>
                    <a:pt x="484" y="1075"/>
                  </a:cubicBezTo>
                  <a:cubicBezTo>
                    <a:pt x="600" y="1128"/>
                    <a:pt x="726" y="1156"/>
                    <a:pt x="854" y="1158"/>
                  </a:cubicBezTo>
                  <a:cubicBezTo>
                    <a:pt x="859" y="1159"/>
                    <a:pt x="864" y="1159"/>
                    <a:pt x="868" y="1159"/>
                  </a:cubicBezTo>
                  <a:cubicBezTo>
                    <a:pt x="928" y="1159"/>
                    <a:pt x="987" y="1147"/>
                    <a:pt x="1044" y="1136"/>
                  </a:cubicBezTo>
                  <a:cubicBezTo>
                    <a:pt x="1110" y="1122"/>
                    <a:pt x="1170" y="1090"/>
                    <a:pt x="1230" y="1063"/>
                  </a:cubicBezTo>
                  <a:cubicBezTo>
                    <a:pt x="1411" y="943"/>
                    <a:pt x="1466" y="704"/>
                    <a:pt x="1357" y="518"/>
                  </a:cubicBezTo>
                  <a:cubicBezTo>
                    <a:pt x="1336" y="488"/>
                    <a:pt x="1313" y="463"/>
                    <a:pt x="1287" y="439"/>
                  </a:cubicBezTo>
                  <a:cubicBezTo>
                    <a:pt x="1278" y="404"/>
                    <a:pt x="1265" y="371"/>
                    <a:pt x="1246" y="339"/>
                  </a:cubicBezTo>
                  <a:cubicBezTo>
                    <a:pt x="1240" y="329"/>
                    <a:pt x="1233" y="319"/>
                    <a:pt x="1226" y="309"/>
                  </a:cubicBezTo>
                  <a:cubicBezTo>
                    <a:pt x="1199" y="272"/>
                    <a:pt x="1170" y="238"/>
                    <a:pt x="1138" y="204"/>
                  </a:cubicBezTo>
                  <a:cubicBezTo>
                    <a:pt x="1098" y="163"/>
                    <a:pt x="1048" y="131"/>
                    <a:pt x="1000" y="101"/>
                  </a:cubicBezTo>
                  <a:cubicBezTo>
                    <a:pt x="965" y="80"/>
                    <a:pt x="928" y="63"/>
                    <a:pt x="889" y="51"/>
                  </a:cubicBezTo>
                  <a:cubicBezTo>
                    <a:pt x="851" y="35"/>
                    <a:pt x="810" y="22"/>
                    <a:pt x="769" y="14"/>
                  </a:cubicBezTo>
                  <a:cubicBezTo>
                    <a:pt x="721" y="5"/>
                    <a:pt x="672" y="1"/>
                    <a:pt x="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1"/>
            <p:cNvSpPr/>
            <p:nvPr/>
          </p:nvSpPr>
          <p:spPr>
            <a:xfrm>
              <a:off x="4463925" y="1406125"/>
              <a:ext cx="39450" cy="29900"/>
            </a:xfrm>
            <a:custGeom>
              <a:avLst/>
              <a:gdLst/>
              <a:ahLst/>
              <a:cxnLst/>
              <a:rect l="l" t="t" r="r" b="b"/>
              <a:pathLst>
                <a:path w="1578" h="1196" extrusionOk="0">
                  <a:moveTo>
                    <a:pt x="389" y="1"/>
                  </a:moveTo>
                  <a:cubicBezTo>
                    <a:pt x="258" y="1"/>
                    <a:pt x="127" y="103"/>
                    <a:pt x="68" y="213"/>
                  </a:cubicBezTo>
                  <a:cubicBezTo>
                    <a:pt x="1" y="340"/>
                    <a:pt x="13" y="485"/>
                    <a:pt x="83" y="607"/>
                  </a:cubicBezTo>
                  <a:cubicBezTo>
                    <a:pt x="284" y="960"/>
                    <a:pt x="695" y="1196"/>
                    <a:pt x="1102" y="1196"/>
                  </a:cubicBezTo>
                  <a:cubicBezTo>
                    <a:pt x="1130" y="1196"/>
                    <a:pt x="1159" y="1195"/>
                    <a:pt x="1187" y="1192"/>
                  </a:cubicBezTo>
                  <a:cubicBezTo>
                    <a:pt x="1316" y="1181"/>
                    <a:pt x="1422" y="1130"/>
                    <a:pt x="1496" y="1023"/>
                  </a:cubicBezTo>
                  <a:cubicBezTo>
                    <a:pt x="1530" y="984"/>
                    <a:pt x="1551" y="936"/>
                    <a:pt x="1561" y="885"/>
                  </a:cubicBezTo>
                  <a:cubicBezTo>
                    <a:pt x="1577" y="818"/>
                    <a:pt x="1575" y="749"/>
                    <a:pt x="1555" y="683"/>
                  </a:cubicBezTo>
                  <a:cubicBezTo>
                    <a:pt x="1547" y="635"/>
                    <a:pt x="1538" y="585"/>
                    <a:pt x="1530" y="536"/>
                  </a:cubicBezTo>
                  <a:cubicBezTo>
                    <a:pt x="1513" y="441"/>
                    <a:pt x="1416" y="341"/>
                    <a:pt x="1335" y="299"/>
                  </a:cubicBezTo>
                  <a:cubicBezTo>
                    <a:pt x="1275" y="268"/>
                    <a:pt x="1210" y="253"/>
                    <a:pt x="1143" y="253"/>
                  </a:cubicBezTo>
                  <a:cubicBezTo>
                    <a:pt x="1131" y="253"/>
                    <a:pt x="1119" y="253"/>
                    <a:pt x="1107" y="254"/>
                  </a:cubicBezTo>
                  <a:cubicBezTo>
                    <a:pt x="1039" y="201"/>
                    <a:pt x="966" y="156"/>
                    <a:pt x="887" y="119"/>
                  </a:cubicBezTo>
                  <a:cubicBezTo>
                    <a:pt x="812" y="85"/>
                    <a:pt x="735" y="57"/>
                    <a:pt x="657" y="36"/>
                  </a:cubicBezTo>
                  <a:cubicBezTo>
                    <a:pt x="574" y="17"/>
                    <a:pt x="491" y="6"/>
                    <a:pt x="407" y="2"/>
                  </a:cubicBezTo>
                  <a:cubicBezTo>
                    <a:pt x="401" y="1"/>
                    <a:pt x="395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4478050" y="1317300"/>
              <a:ext cx="36075" cy="28225"/>
            </a:xfrm>
            <a:custGeom>
              <a:avLst/>
              <a:gdLst/>
              <a:ahLst/>
              <a:cxnLst/>
              <a:rect l="l" t="t" r="r" b="b"/>
              <a:pathLst>
                <a:path w="1443" h="1129" extrusionOk="0">
                  <a:moveTo>
                    <a:pt x="737" y="0"/>
                  </a:moveTo>
                  <a:cubicBezTo>
                    <a:pt x="716" y="0"/>
                    <a:pt x="696" y="1"/>
                    <a:pt x="675" y="3"/>
                  </a:cubicBezTo>
                  <a:cubicBezTo>
                    <a:pt x="592" y="9"/>
                    <a:pt x="511" y="24"/>
                    <a:pt x="432" y="48"/>
                  </a:cubicBezTo>
                  <a:cubicBezTo>
                    <a:pt x="377" y="66"/>
                    <a:pt x="324" y="88"/>
                    <a:pt x="272" y="115"/>
                  </a:cubicBezTo>
                  <a:cubicBezTo>
                    <a:pt x="190" y="158"/>
                    <a:pt x="126" y="232"/>
                    <a:pt x="80" y="310"/>
                  </a:cubicBezTo>
                  <a:cubicBezTo>
                    <a:pt x="14" y="420"/>
                    <a:pt x="1" y="572"/>
                    <a:pt x="43" y="693"/>
                  </a:cubicBezTo>
                  <a:cubicBezTo>
                    <a:pt x="58" y="743"/>
                    <a:pt x="82" y="791"/>
                    <a:pt x="112" y="833"/>
                  </a:cubicBezTo>
                  <a:cubicBezTo>
                    <a:pt x="147" y="876"/>
                    <a:pt x="179" y="921"/>
                    <a:pt x="222" y="955"/>
                  </a:cubicBezTo>
                  <a:cubicBezTo>
                    <a:pt x="262" y="987"/>
                    <a:pt x="304" y="1016"/>
                    <a:pt x="350" y="1040"/>
                  </a:cubicBezTo>
                  <a:cubicBezTo>
                    <a:pt x="399" y="1064"/>
                    <a:pt x="451" y="1082"/>
                    <a:pt x="504" y="1097"/>
                  </a:cubicBezTo>
                  <a:cubicBezTo>
                    <a:pt x="583" y="1117"/>
                    <a:pt x="664" y="1128"/>
                    <a:pt x="746" y="1129"/>
                  </a:cubicBezTo>
                  <a:cubicBezTo>
                    <a:pt x="833" y="1129"/>
                    <a:pt x="920" y="1118"/>
                    <a:pt x="1005" y="1095"/>
                  </a:cubicBezTo>
                  <a:cubicBezTo>
                    <a:pt x="1093" y="1073"/>
                    <a:pt x="1177" y="1037"/>
                    <a:pt x="1256" y="990"/>
                  </a:cubicBezTo>
                  <a:cubicBezTo>
                    <a:pt x="1342" y="931"/>
                    <a:pt x="1403" y="845"/>
                    <a:pt x="1431" y="744"/>
                  </a:cubicBezTo>
                  <a:cubicBezTo>
                    <a:pt x="1435" y="711"/>
                    <a:pt x="1438" y="676"/>
                    <a:pt x="1442" y="643"/>
                  </a:cubicBezTo>
                  <a:cubicBezTo>
                    <a:pt x="1440" y="572"/>
                    <a:pt x="1418" y="504"/>
                    <a:pt x="1382" y="445"/>
                  </a:cubicBezTo>
                  <a:lnTo>
                    <a:pt x="1374" y="432"/>
                  </a:lnTo>
                  <a:cubicBezTo>
                    <a:pt x="1376" y="358"/>
                    <a:pt x="1357" y="287"/>
                    <a:pt x="1317" y="225"/>
                  </a:cubicBezTo>
                  <a:cubicBezTo>
                    <a:pt x="1294" y="198"/>
                    <a:pt x="1271" y="171"/>
                    <a:pt x="1250" y="144"/>
                  </a:cubicBezTo>
                  <a:cubicBezTo>
                    <a:pt x="1199" y="98"/>
                    <a:pt x="1137" y="64"/>
                    <a:pt x="1070" y="49"/>
                  </a:cubicBezTo>
                  <a:cubicBezTo>
                    <a:pt x="1023" y="33"/>
                    <a:pt x="973" y="21"/>
                    <a:pt x="923" y="15"/>
                  </a:cubicBezTo>
                  <a:cubicBezTo>
                    <a:pt x="861" y="7"/>
                    <a:pt x="799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1"/>
            <p:cNvSpPr/>
            <p:nvPr/>
          </p:nvSpPr>
          <p:spPr>
            <a:xfrm>
              <a:off x="4490250" y="1243325"/>
              <a:ext cx="34525" cy="25375"/>
            </a:xfrm>
            <a:custGeom>
              <a:avLst/>
              <a:gdLst/>
              <a:ahLst/>
              <a:cxnLst/>
              <a:rect l="l" t="t" r="r" b="b"/>
              <a:pathLst>
                <a:path w="1381" h="1015" extrusionOk="0">
                  <a:moveTo>
                    <a:pt x="925" y="0"/>
                  </a:moveTo>
                  <a:cubicBezTo>
                    <a:pt x="874" y="0"/>
                    <a:pt x="823" y="9"/>
                    <a:pt x="775" y="27"/>
                  </a:cubicBezTo>
                  <a:cubicBezTo>
                    <a:pt x="646" y="36"/>
                    <a:pt x="519" y="44"/>
                    <a:pt x="390" y="54"/>
                  </a:cubicBezTo>
                  <a:cubicBezTo>
                    <a:pt x="320" y="55"/>
                    <a:pt x="252" y="77"/>
                    <a:pt x="191" y="114"/>
                  </a:cubicBezTo>
                  <a:cubicBezTo>
                    <a:pt x="106" y="172"/>
                    <a:pt x="43" y="260"/>
                    <a:pt x="15" y="360"/>
                  </a:cubicBezTo>
                  <a:cubicBezTo>
                    <a:pt x="0" y="427"/>
                    <a:pt x="1" y="497"/>
                    <a:pt x="22" y="563"/>
                  </a:cubicBezTo>
                  <a:cubicBezTo>
                    <a:pt x="39" y="610"/>
                    <a:pt x="61" y="655"/>
                    <a:pt x="85" y="698"/>
                  </a:cubicBezTo>
                  <a:cubicBezTo>
                    <a:pt x="112" y="738"/>
                    <a:pt x="143" y="776"/>
                    <a:pt x="176" y="811"/>
                  </a:cubicBezTo>
                  <a:cubicBezTo>
                    <a:pt x="218" y="859"/>
                    <a:pt x="277" y="897"/>
                    <a:pt x="330" y="928"/>
                  </a:cubicBezTo>
                  <a:cubicBezTo>
                    <a:pt x="385" y="960"/>
                    <a:pt x="443" y="983"/>
                    <a:pt x="506" y="996"/>
                  </a:cubicBezTo>
                  <a:cubicBezTo>
                    <a:pt x="550" y="1006"/>
                    <a:pt x="595" y="1012"/>
                    <a:pt x="642" y="1013"/>
                  </a:cubicBezTo>
                  <a:cubicBezTo>
                    <a:pt x="651" y="1014"/>
                    <a:pt x="659" y="1014"/>
                    <a:pt x="667" y="1014"/>
                  </a:cubicBezTo>
                  <a:cubicBezTo>
                    <a:pt x="676" y="1014"/>
                    <a:pt x="684" y="1014"/>
                    <a:pt x="693" y="1013"/>
                  </a:cubicBezTo>
                  <a:cubicBezTo>
                    <a:pt x="740" y="1009"/>
                    <a:pt x="787" y="1001"/>
                    <a:pt x="833" y="990"/>
                  </a:cubicBezTo>
                  <a:cubicBezTo>
                    <a:pt x="880" y="975"/>
                    <a:pt x="925" y="955"/>
                    <a:pt x="968" y="933"/>
                  </a:cubicBezTo>
                  <a:cubicBezTo>
                    <a:pt x="1027" y="906"/>
                    <a:pt x="1076" y="860"/>
                    <a:pt x="1124" y="818"/>
                  </a:cubicBezTo>
                  <a:cubicBezTo>
                    <a:pt x="1148" y="797"/>
                    <a:pt x="1168" y="772"/>
                    <a:pt x="1188" y="746"/>
                  </a:cubicBezTo>
                  <a:cubicBezTo>
                    <a:pt x="1220" y="727"/>
                    <a:pt x="1250" y="705"/>
                    <a:pt x="1276" y="678"/>
                  </a:cubicBezTo>
                  <a:cubicBezTo>
                    <a:pt x="1343" y="599"/>
                    <a:pt x="1380" y="500"/>
                    <a:pt x="1381" y="398"/>
                  </a:cubicBezTo>
                  <a:cubicBezTo>
                    <a:pt x="1373" y="294"/>
                    <a:pt x="1336" y="186"/>
                    <a:pt x="1253" y="118"/>
                  </a:cubicBezTo>
                  <a:cubicBezTo>
                    <a:pt x="1192" y="63"/>
                    <a:pt x="1115" y="28"/>
                    <a:pt x="1034" y="16"/>
                  </a:cubicBezTo>
                  <a:cubicBezTo>
                    <a:pt x="1027" y="13"/>
                    <a:pt x="1019" y="11"/>
                    <a:pt x="1011" y="9"/>
                  </a:cubicBezTo>
                  <a:cubicBezTo>
                    <a:pt x="983" y="3"/>
                    <a:pt x="954" y="0"/>
                    <a:pt x="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1"/>
            <p:cNvSpPr/>
            <p:nvPr/>
          </p:nvSpPr>
          <p:spPr>
            <a:xfrm>
              <a:off x="4437250" y="1262575"/>
              <a:ext cx="20900" cy="20725"/>
            </a:xfrm>
            <a:custGeom>
              <a:avLst/>
              <a:gdLst/>
              <a:ahLst/>
              <a:cxnLst/>
              <a:rect l="l" t="t" r="r" b="b"/>
              <a:pathLst>
                <a:path w="836" h="829" extrusionOk="0">
                  <a:moveTo>
                    <a:pt x="433" y="1"/>
                  </a:moveTo>
                  <a:cubicBezTo>
                    <a:pt x="355" y="1"/>
                    <a:pt x="277" y="25"/>
                    <a:pt x="211" y="74"/>
                  </a:cubicBezTo>
                  <a:cubicBezTo>
                    <a:pt x="172" y="95"/>
                    <a:pt x="136" y="121"/>
                    <a:pt x="106" y="152"/>
                  </a:cubicBezTo>
                  <a:cubicBezTo>
                    <a:pt x="87" y="180"/>
                    <a:pt x="66" y="208"/>
                    <a:pt x="47" y="236"/>
                  </a:cubicBezTo>
                  <a:cubicBezTo>
                    <a:pt x="15" y="297"/>
                    <a:pt x="0" y="364"/>
                    <a:pt x="1" y="432"/>
                  </a:cubicBezTo>
                  <a:cubicBezTo>
                    <a:pt x="1" y="433"/>
                    <a:pt x="1" y="433"/>
                    <a:pt x="1" y="434"/>
                  </a:cubicBezTo>
                  <a:lnTo>
                    <a:pt x="1" y="435"/>
                  </a:lnTo>
                  <a:cubicBezTo>
                    <a:pt x="1" y="436"/>
                    <a:pt x="17" y="535"/>
                    <a:pt x="17" y="537"/>
                  </a:cubicBezTo>
                  <a:lnTo>
                    <a:pt x="17" y="538"/>
                  </a:lnTo>
                  <a:cubicBezTo>
                    <a:pt x="17" y="538"/>
                    <a:pt x="17" y="539"/>
                    <a:pt x="17" y="540"/>
                  </a:cubicBezTo>
                  <a:cubicBezTo>
                    <a:pt x="30" y="573"/>
                    <a:pt x="44" y="606"/>
                    <a:pt x="62" y="638"/>
                  </a:cubicBezTo>
                  <a:cubicBezTo>
                    <a:pt x="69" y="638"/>
                    <a:pt x="69" y="639"/>
                    <a:pt x="69" y="639"/>
                  </a:cubicBezTo>
                  <a:cubicBezTo>
                    <a:pt x="70" y="640"/>
                    <a:pt x="136" y="720"/>
                    <a:pt x="137" y="721"/>
                  </a:cubicBezTo>
                  <a:cubicBezTo>
                    <a:pt x="162" y="746"/>
                    <a:pt x="191" y="767"/>
                    <a:pt x="224" y="782"/>
                  </a:cubicBezTo>
                  <a:lnTo>
                    <a:pt x="319" y="817"/>
                  </a:lnTo>
                  <a:lnTo>
                    <a:pt x="321" y="817"/>
                  </a:lnTo>
                  <a:cubicBezTo>
                    <a:pt x="321" y="817"/>
                    <a:pt x="421" y="828"/>
                    <a:pt x="423" y="828"/>
                  </a:cubicBezTo>
                  <a:lnTo>
                    <a:pt x="424" y="828"/>
                  </a:lnTo>
                  <a:cubicBezTo>
                    <a:pt x="459" y="825"/>
                    <a:pt x="494" y="820"/>
                    <a:pt x="530" y="811"/>
                  </a:cubicBezTo>
                  <a:cubicBezTo>
                    <a:pt x="531" y="811"/>
                    <a:pt x="532" y="811"/>
                    <a:pt x="533" y="810"/>
                  </a:cubicBezTo>
                  <a:cubicBezTo>
                    <a:pt x="567" y="797"/>
                    <a:pt x="601" y="782"/>
                    <a:pt x="633" y="765"/>
                  </a:cubicBezTo>
                  <a:lnTo>
                    <a:pt x="638" y="763"/>
                  </a:lnTo>
                  <a:cubicBezTo>
                    <a:pt x="639" y="762"/>
                    <a:pt x="640" y="761"/>
                    <a:pt x="641" y="760"/>
                  </a:cubicBezTo>
                  <a:cubicBezTo>
                    <a:pt x="642" y="760"/>
                    <a:pt x="642" y="759"/>
                    <a:pt x="643" y="759"/>
                  </a:cubicBezTo>
                  <a:cubicBezTo>
                    <a:pt x="653" y="750"/>
                    <a:pt x="715" y="700"/>
                    <a:pt x="725" y="691"/>
                  </a:cubicBezTo>
                  <a:cubicBezTo>
                    <a:pt x="726" y="690"/>
                    <a:pt x="727" y="689"/>
                    <a:pt x="728" y="688"/>
                  </a:cubicBezTo>
                  <a:lnTo>
                    <a:pt x="729" y="687"/>
                  </a:lnTo>
                  <a:cubicBezTo>
                    <a:pt x="732" y="682"/>
                    <a:pt x="786" y="606"/>
                    <a:pt x="788" y="602"/>
                  </a:cubicBezTo>
                  <a:cubicBezTo>
                    <a:pt x="788" y="602"/>
                    <a:pt x="788" y="601"/>
                    <a:pt x="788" y="601"/>
                  </a:cubicBezTo>
                  <a:cubicBezTo>
                    <a:pt x="789" y="600"/>
                    <a:pt x="790" y="599"/>
                    <a:pt x="790" y="598"/>
                  </a:cubicBezTo>
                  <a:cubicBezTo>
                    <a:pt x="791" y="595"/>
                    <a:pt x="825" y="506"/>
                    <a:pt x="826" y="503"/>
                  </a:cubicBezTo>
                  <a:lnTo>
                    <a:pt x="826" y="502"/>
                  </a:lnTo>
                  <a:lnTo>
                    <a:pt x="826" y="500"/>
                  </a:lnTo>
                  <a:cubicBezTo>
                    <a:pt x="826" y="499"/>
                    <a:pt x="835" y="400"/>
                    <a:pt x="835" y="399"/>
                  </a:cubicBezTo>
                  <a:lnTo>
                    <a:pt x="835" y="398"/>
                  </a:lnTo>
                  <a:cubicBezTo>
                    <a:pt x="834" y="364"/>
                    <a:pt x="828" y="329"/>
                    <a:pt x="819" y="296"/>
                  </a:cubicBezTo>
                  <a:cubicBezTo>
                    <a:pt x="809" y="260"/>
                    <a:pt x="794" y="226"/>
                    <a:pt x="775" y="195"/>
                  </a:cubicBezTo>
                  <a:cubicBezTo>
                    <a:pt x="755" y="164"/>
                    <a:pt x="732" y="135"/>
                    <a:pt x="705" y="111"/>
                  </a:cubicBezTo>
                  <a:cubicBezTo>
                    <a:pt x="678" y="88"/>
                    <a:pt x="648" y="69"/>
                    <a:pt x="618" y="50"/>
                  </a:cubicBezTo>
                  <a:cubicBezTo>
                    <a:pt x="618" y="49"/>
                    <a:pt x="617" y="49"/>
                    <a:pt x="616" y="48"/>
                  </a:cubicBezTo>
                  <a:cubicBezTo>
                    <a:pt x="559" y="16"/>
                    <a:pt x="496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1"/>
            <p:cNvSpPr/>
            <p:nvPr/>
          </p:nvSpPr>
          <p:spPr>
            <a:xfrm>
              <a:off x="4414825" y="1360850"/>
              <a:ext cx="22725" cy="20550"/>
            </a:xfrm>
            <a:custGeom>
              <a:avLst/>
              <a:gdLst/>
              <a:ahLst/>
              <a:cxnLst/>
              <a:rect l="l" t="t" r="r" b="b"/>
              <a:pathLst>
                <a:path w="909" h="822" extrusionOk="0">
                  <a:moveTo>
                    <a:pt x="452" y="1"/>
                  </a:moveTo>
                  <a:cubicBezTo>
                    <a:pt x="382" y="3"/>
                    <a:pt x="314" y="23"/>
                    <a:pt x="254" y="60"/>
                  </a:cubicBezTo>
                  <a:lnTo>
                    <a:pt x="207" y="89"/>
                  </a:lnTo>
                  <a:cubicBezTo>
                    <a:pt x="161" y="115"/>
                    <a:pt x="122" y="153"/>
                    <a:pt x="95" y="199"/>
                  </a:cubicBezTo>
                  <a:cubicBezTo>
                    <a:pt x="7" y="329"/>
                    <a:pt x="0" y="499"/>
                    <a:pt x="80" y="635"/>
                  </a:cubicBezTo>
                  <a:cubicBezTo>
                    <a:pt x="103" y="662"/>
                    <a:pt x="126" y="690"/>
                    <a:pt x="147" y="717"/>
                  </a:cubicBezTo>
                  <a:cubicBezTo>
                    <a:pt x="198" y="763"/>
                    <a:pt x="260" y="796"/>
                    <a:pt x="327" y="812"/>
                  </a:cubicBezTo>
                  <a:lnTo>
                    <a:pt x="427" y="822"/>
                  </a:lnTo>
                  <a:cubicBezTo>
                    <a:pt x="497" y="820"/>
                    <a:pt x="566" y="799"/>
                    <a:pt x="626" y="762"/>
                  </a:cubicBezTo>
                  <a:lnTo>
                    <a:pt x="672" y="732"/>
                  </a:lnTo>
                  <a:cubicBezTo>
                    <a:pt x="853" y="613"/>
                    <a:pt x="909" y="373"/>
                    <a:pt x="799" y="187"/>
                  </a:cubicBezTo>
                  <a:cubicBezTo>
                    <a:pt x="777" y="160"/>
                    <a:pt x="754" y="133"/>
                    <a:pt x="732" y="105"/>
                  </a:cubicBezTo>
                  <a:cubicBezTo>
                    <a:pt x="681" y="59"/>
                    <a:pt x="619" y="26"/>
                    <a:pt x="553" y="10"/>
                  </a:cubicBezTo>
                  <a:cubicBezTo>
                    <a:pt x="519" y="7"/>
                    <a:pt x="485" y="4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1"/>
            <p:cNvSpPr/>
            <p:nvPr/>
          </p:nvSpPr>
          <p:spPr>
            <a:xfrm>
              <a:off x="4416275" y="1452550"/>
              <a:ext cx="23625" cy="20675"/>
            </a:xfrm>
            <a:custGeom>
              <a:avLst/>
              <a:gdLst/>
              <a:ahLst/>
              <a:cxnLst/>
              <a:rect l="l" t="t" r="r" b="b"/>
              <a:pathLst>
                <a:path w="945" h="827" extrusionOk="0">
                  <a:moveTo>
                    <a:pt x="408" y="1"/>
                  </a:moveTo>
                  <a:cubicBezTo>
                    <a:pt x="384" y="1"/>
                    <a:pt x="359" y="4"/>
                    <a:pt x="336" y="10"/>
                  </a:cubicBezTo>
                  <a:cubicBezTo>
                    <a:pt x="178" y="38"/>
                    <a:pt x="51" y="153"/>
                    <a:pt x="11" y="308"/>
                  </a:cubicBezTo>
                  <a:cubicBezTo>
                    <a:pt x="8" y="341"/>
                    <a:pt x="4" y="376"/>
                    <a:pt x="1" y="409"/>
                  </a:cubicBezTo>
                  <a:cubicBezTo>
                    <a:pt x="3" y="478"/>
                    <a:pt x="23" y="548"/>
                    <a:pt x="61" y="607"/>
                  </a:cubicBezTo>
                  <a:lnTo>
                    <a:pt x="128" y="688"/>
                  </a:lnTo>
                  <a:cubicBezTo>
                    <a:pt x="179" y="735"/>
                    <a:pt x="240" y="767"/>
                    <a:pt x="307" y="782"/>
                  </a:cubicBezTo>
                  <a:lnTo>
                    <a:pt x="460" y="818"/>
                  </a:lnTo>
                  <a:cubicBezTo>
                    <a:pt x="487" y="823"/>
                    <a:pt x="515" y="826"/>
                    <a:pt x="542" y="826"/>
                  </a:cubicBezTo>
                  <a:cubicBezTo>
                    <a:pt x="723" y="826"/>
                    <a:pt x="888" y="704"/>
                    <a:pt x="935" y="522"/>
                  </a:cubicBezTo>
                  <a:cubicBezTo>
                    <a:pt x="938" y="488"/>
                    <a:pt x="942" y="455"/>
                    <a:pt x="945" y="421"/>
                  </a:cubicBezTo>
                  <a:cubicBezTo>
                    <a:pt x="944" y="351"/>
                    <a:pt x="922" y="283"/>
                    <a:pt x="886" y="222"/>
                  </a:cubicBezTo>
                  <a:cubicBezTo>
                    <a:pt x="863" y="195"/>
                    <a:pt x="840" y="168"/>
                    <a:pt x="819" y="141"/>
                  </a:cubicBezTo>
                  <a:cubicBezTo>
                    <a:pt x="768" y="95"/>
                    <a:pt x="706" y="62"/>
                    <a:pt x="639" y="47"/>
                  </a:cubicBezTo>
                  <a:cubicBezTo>
                    <a:pt x="588" y="35"/>
                    <a:pt x="538" y="24"/>
                    <a:pt x="487" y="12"/>
                  </a:cubicBezTo>
                  <a:cubicBezTo>
                    <a:pt x="461" y="4"/>
                    <a:pt x="434" y="1"/>
                    <a:pt x="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1"/>
            <p:cNvSpPr/>
            <p:nvPr/>
          </p:nvSpPr>
          <p:spPr>
            <a:xfrm>
              <a:off x="4421725" y="1533350"/>
              <a:ext cx="29125" cy="26175"/>
            </a:xfrm>
            <a:custGeom>
              <a:avLst/>
              <a:gdLst/>
              <a:ahLst/>
              <a:cxnLst/>
              <a:rect l="l" t="t" r="r" b="b"/>
              <a:pathLst>
                <a:path w="1165" h="1047" extrusionOk="0">
                  <a:moveTo>
                    <a:pt x="490" y="1"/>
                  </a:moveTo>
                  <a:cubicBezTo>
                    <a:pt x="473" y="1"/>
                    <a:pt x="455" y="2"/>
                    <a:pt x="437" y="5"/>
                  </a:cubicBezTo>
                  <a:cubicBezTo>
                    <a:pt x="388" y="10"/>
                    <a:pt x="338" y="19"/>
                    <a:pt x="290" y="32"/>
                  </a:cubicBezTo>
                  <a:cubicBezTo>
                    <a:pt x="238" y="45"/>
                    <a:pt x="190" y="72"/>
                    <a:pt x="152" y="110"/>
                  </a:cubicBezTo>
                  <a:cubicBezTo>
                    <a:pt x="109" y="139"/>
                    <a:pt x="74" y="180"/>
                    <a:pt x="52" y="228"/>
                  </a:cubicBezTo>
                  <a:lnTo>
                    <a:pt x="17" y="322"/>
                  </a:lnTo>
                  <a:cubicBezTo>
                    <a:pt x="1" y="389"/>
                    <a:pt x="3" y="458"/>
                    <a:pt x="22" y="524"/>
                  </a:cubicBezTo>
                  <a:cubicBezTo>
                    <a:pt x="30" y="547"/>
                    <a:pt x="38" y="570"/>
                    <a:pt x="47" y="593"/>
                  </a:cubicBezTo>
                  <a:cubicBezTo>
                    <a:pt x="57" y="619"/>
                    <a:pt x="69" y="645"/>
                    <a:pt x="81" y="670"/>
                  </a:cubicBezTo>
                  <a:cubicBezTo>
                    <a:pt x="93" y="695"/>
                    <a:pt x="102" y="721"/>
                    <a:pt x="116" y="745"/>
                  </a:cubicBezTo>
                  <a:cubicBezTo>
                    <a:pt x="145" y="796"/>
                    <a:pt x="185" y="840"/>
                    <a:pt x="221" y="881"/>
                  </a:cubicBezTo>
                  <a:cubicBezTo>
                    <a:pt x="229" y="890"/>
                    <a:pt x="236" y="896"/>
                    <a:pt x="244" y="903"/>
                  </a:cubicBezTo>
                  <a:cubicBezTo>
                    <a:pt x="260" y="917"/>
                    <a:pt x="280" y="929"/>
                    <a:pt x="296" y="940"/>
                  </a:cubicBezTo>
                  <a:cubicBezTo>
                    <a:pt x="312" y="952"/>
                    <a:pt x="329" y="966"/>
                    <a:pt x="348" y="976"/>
                  </a:cubicBezTo>
                  <a:cubicBezTo>
                    <a:pt x="355" y="981"/>
                    <a:pt x="363" y="984"/>
                    <a:pt x="371" y="987"/>
                  </a:cubicBezTo>
                  <a:cubicBezTo>
                    <a:pt x="404" y="1001"/>
                    <a:pt x="441" y="1014"/>
                    <a:pt x="475" y="1026"/>
                  </a:cubicBezTo>
                  <a:cubicBezTo>
                    <a:pt x="480" y="1028"/>
                    <a:pt x="484" y="1029"/>
                    <a:pt x="488" y="1030"/>
                  </a:cubicBezTo>
                  <a:cubicBezTo>
                    <a:pt x="529" y="1041"/>
                    <a:pt x="571" y="1046"/>
                    <a:pt x="614" y="1046"/>
                  </a:cubicBezTo>
                  <a:cubicBezTo>
                    <a:pt x="622" y="1046"/>
                    <a:pt x="630" y="1046"/>
                    <a:pt x="638" y="1046"/>
                  </a:cubicBezTo>
                  <a:cubicBezTo>
                    <a:pt x="775" y="1038"/>
                    <a:pt x="908" y="984"/>
                    <a:pt x="1000" y="880"/>
                  </a:cubicBezTo>
                  <a:cubicBezTo>
                    <a:pt x="1036" y="843"/>
                    <a:pt x="1063" y="799"/>
                    <a:pt x="1076" y="749"/>
                  </a:cubicBezTo>
                  <a:cubicBezTo>
                    <a:pt x="1090" y="730"/>
                    <a:pt x="1104" y="711"/>
                    <a:pt x="1118" y="691"/>
                  </a:cubicBezTo>
                  <a:cubicBezTo>
                    <a:pt x="1149" y="631"/>
                    <a:pt x="1165" y="563"/>
                    <a:pt x="1164" y="494"/>
                  </a:cubicBezTo>
                  <a:cubicBezTo>
                    <a:pt x="1158" y="461"/>
                    <a:pt x="1153" y="427"/>
                    <a:pt x="1147" y="394"/>
                  </a:cubicBezTo>
                  <a:cubicBezTo>
                    <a:pt x="1127" y="325"/>
                    <a:pt x="1088" y="263"/>
                    <a:pt x="1036" y="215"/>
                  </a:cubicBezTo>
                  <a:cubicBezTo>
                    <a:pt x="1024" y="202"/>
                    <a:pt x="1011" y="191"/>
                    <a:pt x="997" y="180"/>
                  </a:cubicBezTo>
                  <a:cubicBezTo>
                    <a:pt x="957" y="149"/>
                    <a:pt x="916" y="120"/>
                    <a:pt x="873" y="95"/>
                  </a:cubicBezTo>
                  <a:cubicBezTo>
                    <a:pt x="859" y="86"/>
                    <a:pt x="844" y="78"/>
                    <a:pt x="829" y="73"/>
                  </a:cubicBezTo>
                  <a:cubicBezTo>
                    <a:pt x="782" y="53"/>
                    <a:pt x="736" y="36"/>
                    <a:pt x="688" y="22"/>
                  </a:cubicBezTo>
                  <a:cubicBezTo>
                    <a:pt x="672" y="18"/>
                    <a:pt x="656" y="15"/>
                    <a:pt x="638" y="14"/>
                  </a:cubicBezTo>
                  <a:cubicBezTo>
                    <a:pt x="590" y="5"/>
                    <a:pt x="540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1"/>
            <p:cNvSpPr/>
            <p:nvPr/>
          </p:nvSpPr>
          <p:spPr>
            <a:xfrm>
              <a:off x="4425625" y="1628050"/>
              <a:ext cx="28925" cy="24300"/>
            </a:xfrm>
            <a:custGeom>
              <a:avLst/>
              <a:gdLst/>
              <a:ahLst/>
              <a:cxnLst/>
              <a:rect l="l" t="t" r="r" b="b"/>
              <a:pathLst>
                <a:path w="1157" h="972" extrusionOk="0">
                  <a:moveTo>
                    <a:pt x="607" y="0"/>
                  </a:moveTo>
                  <a:cubicBezTo>
                    <a:pt x="594" y="0"/>
                    <a:pt x="581" y="1"/>
                    <a:pt x="568" y="1"/>
                  </a:cubicBezTo>
                  <a:cubicBezTo>
                    <a:pt x="505" y="5"/>
                    <a:pt x="442" y="14"/>
                    <a:pt x="381" y="27"/>
                  </a:cubicBezTo>
                  <a:cubicBezTo>
                    <a:pt x="349" y="32"/>
                    <a:pt x="318" y="40"/>
                    <a:pt x="288" y="50"/>
                  </a:cubicBezTo>
                  <a:lnTo>
                    <a:pt x="192" y="94"/>
                  </a:lnTo>
                  <a:cubicBezTo>
                    <a:pt x="145" y="120"/>
                    <a:pt x="106" y="158"/>
                    <a:pt x="79" y="203"/>
                  </a:cubicBezTo>
                  <a:cubicBezTo>
                    <a:pt x="57" y="229"/>
                    <a:pt x="40" y="259"/>
                    <a:pt x="33" y="293"/>
                  </a:cubicBezTo>
                  <a:cubicBezTo>
                    <a:pt x="10" y="339"/>
                    <a:pt x="0" y="390"/>
                    <a:pt x="5" y="442"/>
                  </a:cubicBezTo>
                  <a:cubicBezTo>
                    <a:pt x="9" y="482"/>
                    <a:pt x="16" y="523"/>
                    <a:pt x="24" y="562"/>
                  </a:cubicBezTo>
                  <a:cubicBezTo>
                    <a:pt x="26" y="569"/>
                    <a:pt x="29" y="576"/>
                    <a:pt x="32" y="582"/>
                  </a:cubicBezTo>
                  <a:cubicBezTo>
                    <a:pt x="48" y="622"/>
                    <a:pt x="67" y="677"/>
                    <a:pt x="97" y="714"/>
                  </a:cubicBezTo>
                  <a:cubicBezTo>
                    <a:pt x="124" y="748"/>
                    <a:pt x="156" y="794"/>
                    <a:pt x="193" y="823"/>
                  </a:cubicBezTo>
                  <a:cubicBezTo>
                    <a:pt x="224" y="849"/>
                    <a:pt x="258" y="872"/>
                    <a:pt x="292" y="893"/>
                  </a:cubicBezTo>
                  <a:cubicBezTo>
                    <a:pt x="299" y="898"/>
                    <a:pt x="304" y="902"/>
                    <a:pt x="312" y="905"/>
                  </a:cubicBezTo>
                  <a:cubicBezTo>
                    <a:pt x="354" y="926"/>
                    <a:pt x="398" y="942"/>
                    <a:pt x="443" y="954"/>
                  </a:cubicBezTo>
                  <a:cubicBezTo>
                    <a:pt x="450" y="956"/>
                    <a:pt x="458" y="957"/>
                    <a:pt x="464" y="958"/>
                  </a:cubicBezTo>
                  <a:cubicBezTo>
                    <a:pt x="504" y="965"/>
                    <a:pt x="544" y="969"/>
                    <a:pt x="585" y="971"/>
                  </a:cubicBezTo>
                  <a:cubicBezTo>
                    <a:pt x="592" y="971"/>
                    <a:pt x="599" y="970"/>
                    <a:pt x="607" y="970"/>
                  </a:cubicBezTo>
                  <a:cubicBezTo>
                    <a:pt x="646" y="966"/>
                    <a:pt x="686" y="959"/>
                    <a:pt x="724" y="951"/>
                  </a:cubicBezTo>
                  <a:cubicBezTo>
                    <a:pt x="773" y="941"/>
                    <a:pt x="819" y="915"/>
                    <a:pt x="862" y="892"/>
                  </a:cubicBezTo>
                  <a:cubicBezTo>
                    <a:pt x="908" y="866"/>
                    <a:pt x="947" y="829"/>
                    <a:pt x="973" y="782"/>
                  </a:cubicBezTo>
                  <a:cubicBezTo>
                    <a:pt x="1001" y="728"/>
                    <a:pt x="1038" y="680"/>
                    <a:pt x="1081" y="637"/>
                  </a:cubicBezTo>
                  <a:cubicBezTo>
                    <a:pt x="1114" y="599"/>
                    <a:pt x="1137" y="551"/>
                    <a:pt x="1146" y="501"/>
                  </a:cubicBezTo>
                  <a:lnTo>
                    <a:pt x="1157" y="400"/>
                  </a:lnTo>
                  <a:cubicBezTo>
                    <a:pt x="1154" y="331"/>
                    <a:pt x="1134" y="261"/>
                    <a:pt x="1096" y="202"/>
                  </a:cubicBezTo>
                  <a:cubicBezTo>
                    <a:pt x="1073" y="175"/>
                    <a:pt x="1052" y="148"/>
                    <a:pt x="1029" y="120"/>
                  </a:cubicBezTo>
                  <a:cubicBezTo>
                    <a:pt x="978" y="73"/>
                    <a:pt x="917" y="41"/>
                    <a:pt x="850" y="26"/>
                  </a:cubicBezTo>
                  <a:cubicBezTo>
                    <a:pt x="788" y="14"/>
                    <a:pt x="724" y="6"/>
                    <a:pt x="661" y="2"/>
                  </a:cubicBezTo>
                  <a:cubicBezTo>
                    <a:pt x="643" y="1"/>
                    <a:pt x="625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1"/>
            <p:cNvSpPr/>
            <p:nvPr/>
          </p:nvSpPr>
          <p:spPr>
            <a:xfrm>
              <a:off x="4364600" y="1581700"/>
              <a:ext cx="24700" cy="21300"/>
            </a:xfrm>
            <a:custGeom>
              <a:avLst/>
              <a:gdLst/>
              <a:ahLst/>
              <a:cxnLst/>
              <a:rect l="l" t="t" r="r" b="b"/>
              <a:pathLst>
                <a:path w="988" h="852" extrusionOk="0">
                  <a:moveTo>
                    <a:pt x="530" y="1"/>
                  </a:moveTo>
                  <a:cubicBezTo>
                    <a:pt x="460" y="3"/>
                    <a:pt x="392" y="24"/>
                    <a:pt x="331" y="60"/>
                  </a:cubicBezTo>
                  <a:lnTo>
                    <a:pt x="237" y="120"/>
                  </a:lnTo>
                  <a:cubicBezTo>
                    <a:pt x="57" y="239"/>
                    <a:pt x="1" y="478"/>
                    <a:pt x="111" y="664"/>
                  </a:cubicBezTo>
                  <a:cubicBezTo>
                    <a:pt x="133" y="691"/>
                    <a:pt x="155" y="719"/>
                    <a:pt x="178" y="746"/>
                  </a:cubicBezTo>
                  <a:cubicBezTo>
                    <a:pt x="229" y="793"/>
                    <a:pt x="290" y="825"/>
                    <a:pt x="357" y="841"/>
                  </a:cubicBezTo>
                  <a:lnTo>
                    <a:pt x="458" y="851"/>
                  </a:lnTo>
                  <a:cubicBezTo>
                    <a:pt x="528" y="849"/>
                    <a:pt x="596" y="828"/>
                    <a:pt x="655" y="792"/>
                  </a:cubicBezTo>
                  <a:lnTo>
                    <a:pt x="750" y="733"/>
                  </a:lnTo>
                  <a:cubicBezTo>
                    <a:pt x="931" y="615"/>
                    <a:pt x="987" y="375"/>
                    <a:pt x="877" y="188"/>
                  </a:cubicBezTo>
                  <a:cubicBezTo>
                    <a:pt x="854" y="161"/>
                    <a:pt x="831" y="133"/>
                    <a:pt x="810" y="106"/>
                  </a:cubicBezTo>
                  <a:cubicBezTo>
                    <a:pt x="759" y="59"/>
                    <a:pt x="698" y="27"/>
                    <a:pt x="631" y="12"/>
                  </a:cubicBezTo>
                  <a:lnTo>
                    <a:pt x="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4328100" y="1465425"/>
              <a:ext cx="35975" cy="26225"/>
            </a:xfrm>
            <a:custGeom>
              <a:avLst/>
              <a:gdLst/>
              <a:ahLst/>
              <a:cxnLst/>
              <a:rect l="l" t="t" r="r" b="b"/>
              <a:pathLst>
                <a:path w="1439" h="1049" extrusionOk="0">
                  <a:moveTo>
                    <a:pt x="539" y="0"/>
                  </a:moveTo>
                  <a:cubicBezTo>
                    <a:pt x="521" y="0"/>
                    <a:pt x="503" y="1"/>
                    <a:pt x="486" y="3"/>
                  </a:cubicBezTo>
                  <a:cubicBezTo>
                    <a:pt x="443" y="9"/>
                    <a:pt x="396" y="12"/>
                    <a:pt x="355" y="28"/>
                  </a:cubicBezTo>
                  <a:cubicBezTo>
                    <a:pt x="270" y="63"/>
                    <a:pt x="222" y="86"/>
                    <a:pt x="157" y="153"/>
                  </a:cubicBezTo>
                  <a:cubicBezTo>
                    <a:pt x="152" y="158"/>
                    <a:pt x="148" y="163"/>
                    <a:pt x="142" y="170"/>
                  </a:cubicBezTo>
                  <a:cubicBezTo>
                    <a:pt x="120" y="198"/>
                    <a:pt x="99" y="227"/>
                    <a:pt x="81" y="258"/>
                  </a:cubicBezTo>
                  <a:cubicBezTo>
                    <a:pt x="60" y="296"/>
                    <a:pt x="45" y="337"/>
                    <a:pt x="36" y="379"/>
                  </a:cubicBezTo>
                  <a:cubicBezTo>
                    <a:pt x="1" y="556"/>
                    <a:pt x="63" y="719"/>
                    <a:pt x="188" y="842"/>
                  </a:cubicBezTo>
                  <a:cubicBezTo>
                    <a:pt x="270" y="923"/>
                    <a:pt x="368" y="964"/>
                    <a:pt x="474" y="1001"/>
                  </a:cubicBezTo>
                  <a:cubicBezTo>
                    <a:pt x="527" y="1018"/>
                    <a:pt x="581" y="1029"/>
                    <a:pt x="635" y="1034"/>
                  </a:cubicBezTo>
                  <a:cubicBezTo>
                    <a:pt x="693" y="1043"/>
                    <a:pt x="753" y="1047"/>
                    <a:pt x="812" y="1048"/>
                  </a:cubicBezTo>
                  <a:cubicBezTo>
                    <a:pt x="825" y="1048"/>
                    <a:pt x="839" y="1046"/>
                    <a:pt x="853" y="1044"/>
                  </a:cubicBezTo>
                  <a:cubicBezTo>
                    <a:pt x="902" y="1040"/>
                    <a:pt x="949" y="1031"/>
                    <a:pt x="996" y="1019"/>
                  </a:cubicBezTo>
                  <a:cubicBezTo>
                    <a:pt x="1023" y="1009"/>
                    <a:pt x="1050" y="999"/>
                    <a:pt x="1076" y="986"/>
                  </a:cubicBezTo>
                  <a:cubicBezTo>
                    <a:pt x="1096" y="976"/>
                    <a:pt x="1118" y="967"/>
                    <a:pt x="1139" y="955"/>
                  </a:cubicBezTo>
                  <a:cubicBezTo>
                    <a:pt x="1222" y="918"/>
                    <a:pt x="1291" y="855"/>
                    <a:pt x="1336" y="776"/>
                  </a:cubicBezTo>
                  <a:cubicBezTo>
                    <a:pt x="1341" y="768"/>
                    <a:pt x="1343" y="761"/>
                    <a:pt x="1346" y="753"/>
                  </a:cubicBezTo>
                  <a:cubicBezTo>
                    <a:pt x="1376" y="705"/>
                    <a:pt x="1400" y="651"/>
                    <a:pt x="1416" y="596"/>
                  </a:cubicBezTo>
                  <a:cubicBezTo>
                    <a:pt x="1434" y="540"/>
                    <a:pt x="1439" y="482"/>
                    <a:pt x="1431" y="425"/>
                  </a:cubicBezTo>
                  <a:cubicBezTo>
                    <a:pt x="1432" y="373"/>
                    <a:pt x="1420" y="321"/>
                    <a:pt x="1394" y="276"/>
                  </a:cubicBezTo>
                  <a:cubicBezTo>
                    <a:pt x="1327" y="132"/>
                    <a:pt x="1183" y="40"/>
                    <a:pt x="1025" y="40"/>
                  </a:cubicBezTo>
                  <a:cubicBezTo>
                    <a:pt x="968" y="44"/>
                    <a:pt x="913" y="59"/>
                    <a:pt x="861" y="82"/>
                  </a:cubicBezTo>
                  <a:cubicBezTo>
                    <a:pt x="825" y="68"/>
                    <a:pt x="789" y="54"/>
                    <a:pt x="752" y="41"/>
                  </a:cubicBezTo>
                  <a:cubicBezTo>
                    <a:pt x="684" y="18"/>
                    <a:pt x="611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4357300" y="1404575"/>
              <a:ext cx="27325" cy="23250"/>
            </a:xfrm>
            <a:custGeom>
              <a:avLst/>
              <a:gdLst/>
              <a:ahLst/>
              <a:cxnLst/>
              <a:rect l="l" t="t" r="r" b="b"/>
              <a:pathLst>
                <a:path w="1093" h="930" extrusionOk="0">
                  <a:moveTo>
                    <a:pt x="394" y="1"/>
                  </a:moveTo>
                  <a:lnTo>
                    <a:pt x="293" y="17"/>
                  </a:lnTo>
                  <a:lnTo>
                    <a:pt x="195" y="60"/>
                  </a:lnTo>
                  <a:cubicBezTo>
                    <a:pt x="149" y="86"/>
                    <a:pt x="111" y="124"/>
                    <a:pt x="84" y="169"/>
                  </a:cubicBezTo>
                  <a:cubicBezTo>
                    <a:pt x="25" y="254"/>
                    <a:pt x="1" y="356"/>
                    <a:pt x="17" y="458"/>
                  </a:cubicBezTo>
                  <a:cubicBezTo>
                    <a:pt x="20" y="511"/>
                    <a:pt x="39" y="562"/>
                    <a:pt x="69" y="606"/>
                  </a:cubicBezTo>
                  <a:cubicBezTo>
                    <a:pt x="96" y="651"/>
                    <a:pt x="123" y="697"/>
                    <a:pt x="150" y="742"/>
                  </a:cubicBezTo>
                  <a:cubicBezTo>
                    <a:pt x="187" y="802"/>
                    <a:pt x="240" y="850"/>
                    <a:pt x="301" y="884"/>
                  </a:cubicBezTo>
                  <a:cubicBezTo>
                    <a:pt x="358" y="913"/>
                    <a:pt x="421" y="929"/>
                    <a:pt x="485" y="929"/>
                  </a:cubicBezTo>
                  <a:cubicBezTo>
                    <a:pt x="489" y="929"/>
                    <a:pt x="493" y="929"/>
                    <a:pt x="497" y="929"/>
                  </a:cubicBezTo>
                  <a:cubicBezTo>
                    <a:pt x="538" y="926"/>
                    <a:pt x="579" y="919"/>
                    <a:pt x="619" y="911"/>
                  </a:cubicBezTo>
                  <a:cubicBezTo>
                    <a:pt x="626" y="909"/>
                    <a:pt x="634" y="906"/>
                    <a:pt x="641" y="903"/>
                  </a:cubicBezTo>
                  <a:cubicBezTo>
                    <a:pt x="680" y="889"/>
                    <a:pt x="718" y="872"/>
                    <a:pt x="756" y="851"/>
                  </a:cubicBezTo>
                  <a:cubicBezTo>
                    <a:pt x="760" y="849"/>
                    <a:pt x="765" y="846"/>
                    <a:pt x="769" y="844"/>
                  </a:cubicBezTo>
                  <a:cubicBezTo>
                    <a:pt x="921" y="812"/>
                    <a:pt x="1044" y="698"/>
                    <a:pt x="1082" y="547"/>
                  </a:cubicBezTo>
                  <a:cubicBezTo>
                    <a:pt x="1086" y="513"/>
                    <a:pt x="1089" y="480"/>
                    <a:pt x="1092" y="446"/>
                  </a:cubicBezTo>
                  <a:cubicBezTo>
                    <a:pt x="1091" y="376"/>
                    <a:pt x="1071" y="308"/>
                    <a:pt x="1033" y="248"/>
                  </a:cubicBezTo>
                  <a:lnTo>
                    <a:pt x="966" y="166"/>
                  </a:lnTo>
                  <a:cubicBezTo>
                    <a:pt x="915" y="120"/>
                    <a:pt x="853" y="87"/>
                    <a:pt x="786" y="72"/>
                  </a:cubicBezTo>
                  <a:lnTo>
                    <a:pt x="716" y="57"/>
                  </a:lnTo>
                  <a:lnTo>
                    <a:pt x="705" y="53"/>
                  </a:lnTo>
                  <a:cubicBezTo>
                    <a:pt x="702" y="52"/>
                    <a:pt x="699" y="52"/>
                    <a:pt x="696" y="52"/>
                  </a:cubicBezTo>
                  <a:cubicBezTo>
                    <a:pt x="693" y="52"/>
                    <a:pt x="690" y="52"/>
                    <a:pt x="687" y="52"/>
                  </a:cubicBezTo>
                  <a:cubicBezTo>
                    <a:pt x="622" y="38"/>
                    <a:pt x="558" y="25"/>
                    <a:pt x="495" y="11"/>
                  </a:cubicBezTo>
                  <a:cubicBezTo>
                    <a:pt x="461" y="7"/>
                    <a:pt x="427" y="4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4389275" y="1490450"/>
              <a:ext cx="21250" cy="21950"/>
            </a:xfrm>
            <a:custGeom>
              <a:avLst/>
              <a:gdLst/>
              <a:ahLst/>
              <a:cxnLst/>
              <a:rect l="l" t="t" r="r" b="b"/>
              <a:pathLst>
                <a:path w="850" h="878" extrusionOk="0">
                  <a:moveTo>
                    <a:pt x="392" y="0"/>
                  </a:moveTo>
                  <a:cubicBezTo>
                    <a:pt x="322" y="0"/>
                    <a:pt x="251" y="18"/>
                    <a:pt x="187" y="56"/>
                  </a:cubicBezTo>
                  <a:lnTo>
                    <a:pt x="105" y="123"/>
                  </a:lnTo>
                  <a:cubicBezTo>
                    <a:pt x="58" y="174"/>
                    <a:pt x="26" y="235"/>
                    <a:pt x="10" y="302"/>
                  </a:cubicBezTo>
                  <a:cubicBezTo>
                    <a:pt x="7" y="336"/>
                    <a:pt x="3" y="369"/>
                    <a:pt x="0" y="403"/>
                  </a:cubicBezTo>
                  <a:cubicBezTo>
                    <a:pt x="1" y="473"/>
                    <a:pt x="23" y="541"/>
                    <a:pt x="60" y="602"/>
                  </a:cubicBezTo>
                  <a:cubicBezTo>
                    <a:pt x="79" y="633"/>
                    <a:pt x="98" y="664"/>
                    <a:pt x="117" y="696"/>
                  </a:cubicBezTo>
                  <a:cubicBezTo>
                    <a:pt x="143" y="742"/>
                    <a:pt x="181" y="780"/>
                    <a:pt x="227" y="807"/>
                  </a:cubicBezTo>
                  <a:cubicBezTo>
                    <a:pt x="296" y="854"/>
                    <a:pt x="376" y="878"/>
                    <a:pt x="457" y="878"/>
                  </a:cubicBezTo>
                  <a:cubicBezTo>
                    <a:pt x="528" y="878"/>
                    <a:pt x="599" y="859"/>
                    <a:pt x="662" y="822"/>
                  </a:cubicBezTo>
                  <a:lnTo>
                    <a:pt x="745" y="755"/>
                  </a:lnTo>
                  <a:cubicBezTo>
                    <a:pt x="791" y="704"/>
                    <a:pt x="823" y="643"/>
                    <a:pt x="839" y="576"/>
                  </a:cubicBezTo>
                  <a:cubicBezTo>
                    <a:pt x="843" y="542"/>
                    <a:pt x="846" y="509"/>
                    <a:pt x="849" y="475"/>
                  </a:cubicBezTo>
                  <a:cubicBezTo>
                    <a:pt x="847" y="405"/>
                    <a:pt x="827" y="337"/>
                    <a:pt x="789" y="277"/>
                  </a:cubicBezTo>
                  <a:cubicBezTo>
                    <a:pt x="770" y="245"/>
                    <a:pt x="751" y="214"/>
                    <a:pt x="732" y="182"/>
                  </a:cubicBezTo>
                  <a:cubicBezTo>
                    <a:pt x="654" y="64"/>
                    <a:pt x="525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4364600" y="1317100"/>
              <a:ext cx="29975" cy="21875"/>
            </a:xfrm>
            <a:custGeom>
              <a:avLst/>
              <a:gdLst/>
              <a:ahLst/>
              <a:cxnLst/>
              <a:rect l="l" t="t" r="r" b="b"/>
              <a:pathLst>
                <a:path w="1199" h="875" extrusionOk="0">
                  <a:moveTo>
                    <a:pt x="793" y="0"/>
                  </a:moveTo>
                  <a:cubicBezTo>
                    <a:pt x="756" y="0"/>
                    <a:pt x="718" y="6"/>
                    <a:pt x="681" y="16"/>
                  </a:cubicBezTo>
                  <a:cubicBezTo>
                    <a:pt x="663" y="23"/>
                    <a:pt x="643" y="28"/>
                    <a:pt x="624" y="32"/>
                  </a:cubicBezTo>
                  <a:lnTo>
                    <a:pt x="622" y="31"/>
                  </a:lnTo>
                  <a:cubicBezTo>
                    <a:pt x="599" y="25"/>
                    <a:pt x="578" y="20"/>
                    <a:pt x="554" y="16"/>
                  </a:cubicBezTo>
                  <a:cubicBezTo>
                    <a:pt x="511" y="10"/>
                    <a:pt x="466" y="5"/>
                    <a:pt x="422" y="2"/>
                  </a:cubicBezTo>
                  <a:cubicBezTo>
                    <a:pt x="415" y="2"/>
                    <a:pt x="409" y="1"/>
                    <a:pt x="403" y="1"/>
                  </a:cubicBezTo>
                  <a:cubicBezTo>
                    <a:pt x="397" y="1"/>
                    <a:pt x="391" y="2"/>
                    <a:pt x="385" y="2"/>
                  </a:cubicBezTo>
                  <a:lnTo>
                    <a:pt x="284" y="18"/>
                  </a:lnTo>
                  <a:cubicBezTo>
                    <a:pt x="232" y="31"/>
                    <a:pt x="183" y="57"/>
                    <a:pt x="145" y="95"/>
                  </a:cubicBezTo>
                  <a:cubicBezTo>
                    <a:pt x="116" y="114"/>
                    <a:pt x="91" y="141"/>
                    <a:pt x="75" y="171"/>
                  </a:cubicBezTo>
                  <a:cubicBezTo>
                    <a:pt x="42" y="211"/>
                    <a:pt x="20" y="257"/>
                    <a:pt x="10" y="308"/>
                  </a:cubicBezTo>
                  <a:cubicBezTo>
                    <a:pt x="7" y="342"/>
                    <a:pt x="4" y="375"/>
                    <a:pt x="1" y="409"/>
                  </a:cubicBezTo>
                  <a:cubicBezTo>
                    <a:pt x="5" y="443"/>
                    <a:pt x="11" y="477"/>
                    <a:pt x="17" y="510"/>
                  </a:cubicBezTo>
                  <a:cubicBezTo>
                    <a:pt x="30" y="562"/>
                    <a:pt x="57" y="609"/>
                    <a:pt x="95" y="648"/>
                  </a:cubicBezTo>
                  <a:cubicBezTo>
                    <a:pt x="124" y="692"/>
                    <a:pt x="165" y="726"/>
                    <a:pt x="212" y="748"/>
                  </a:cubicBezTo>
                  <a:cubicBezTo>
                    <a:pt x="273" y="776"/>
                    <a:pt x="337" y="798"/>
                    <a:pt x="401" y="813"/>
                  </a:cubicBezTo>
                  <a:cubicBezTo>
                    <a:pt x="417" y="816"/>
                    <a:pt x="432" y="817"/>
                    <a:pt x="448" y="819"/>
                  </a:cubicBezTo>
                  <a:cubicBezTo>
                    <a:pt x="468" y="831"/>
                    <a:pt x="489" y="840"/>
                    <a:pt x="512" y="846"/>
                  </a:cubicBezTo>
                  <a:cubicBezTo>
                    <a:pt x="552" y="865"/>
                    <a:pt x="596" y="875"/>
                    <a:pt x="641" y="875"/>
                  </a:cubicBezTo>
                  <a:cubicBezTo>
                    <a:pt x="647" y="875"/>
                    <a:pt x="653" y="875"/>
                    <a:pt x="660" y="874"/>
                  </a:cubicBezTo>
                  <a:cubicBezTo>
                    <a:pt x="750" y="868"/>
                    <a:pt x="838" y="833"/>
                    <a:pt x="908" y="776"/>
                  </a:cubicBezTo>
                  <a:cubicBezTo>
                    <a:pt x="960" y="763"/>
                    <a:pt x="1007" y="736"/>
                    <a:pt x="1044" y="699"/>
                  </a:cubicBezTo>
                  <a:cubicBezTo>
                    <a:pt x="1088" y="669"/>
                    <a:pt x="1122" y="629"/>
                    <a:pt x="1144" y="581"/>
                  </a:cubicBezTo>
                  <a:cubicBezTo>
                    <a:pt x="1188" y="488"/>
                    <a:pt x="1199" y="384"/>
                    <a:pt x="1174" y="284"/>
                  </a:cubicBezTo>
                  <a:lnTo>
                    <a:pt x="1130" y="187"/>
                  </a:lnTo>
                  <a:cubicBezTo>
                    <a:pt x="1093" y="128"/>
                    <a:pt x="1040" y="79"/>
                    <a:pt x="978" y="45"/>
                  </a:cubicBezTo>
                  <a:lnTo>
                    <a:pt x="883" y="11"/>
                  </a:lnTo>
                  <a:cubicBezTo>
                    <a:pt x="854" y="4"/>
                    <a:pt x="824" y="0"/>
                    <a:pt x="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4356900" y="1253750"/>
              <a:ext cx="29400" cy="23625"/>
            </a:xfrm>
            <a:custGeom>
              <a:avLst/>
              <a:gdLst/>
              <a:ahLst/>
              <a:cxnLst/>
              <a:rect l="l" t="t" r="r" b="b"/>
              <a:pathLst>
                <a:path w="1176" h="945" extrusionOk="0">
                  <a:moveTo>
                    <a:pt x="492" y="0"/>
                  </a:moveTo>
                  <a:cubicBezTo>
                    <a:pt x="486" y="0"/>
                    <a:pt x="478" y="0"/>
                    <a:pt x="473" y="1"/>
                  </a:cubicBezTo>
                  <a:cubicBezTo>
                    <a:pt x="434" y="7"/>
                    <a:pt x="395" y="12"/>
                    <a:pt x="356" y="20"/>
                  </a:cubicBezTo>
                  <a:cubicBezTo>
                    <a:pt x="344" y="23"/>
                    <a:pt x="331" y="26"/>
                    <a:pt x="319" y="31"/>
                  </a:cubicBezTo>
                  <a:cubicBezTo>
                    <a:pt x="283" y="45"/>
                    <a:pt x="246" y="63"/>
                    <a:pt x="210" y="79"/>
                  </a:cubicBezTo>
                  <a:cubicBezTo>
                    <a:pt x="204" y="82"/>
                    <a:pt x="197" y="86"/>
                    <a:pt x="191" y="89"/>
                  </a:cubicBezTo>
                  <a:cubicBezTo>
                    <a:pt x="164" y="112"/>
                    <a:pt x="137" y="134"/>
                    <a:pt x="110" y="157"/>
                  </a:cubicBezTo>
                  <a:cubicBezTo>
                    <a:pt x="73" y="194"/>
                    <a:pt x="46" y="238"/>
                    <a:pt x="32" y="288"/>
                  </a:cubicBezTo>
                  <a:cubicBezTo>
                    <a:pt x="17" y="318"/>
                    <a:pt x="9" y="351"/>
                    <a:pt x="10" y="386"/>
                  </a:cubicBezTo>
                  <a:cubicBezTo>
                    <a:pt x="1" y="437"/>
                    <a:pt x="4" y="489"/>
                    <a:pt x="21" y="538"/>
                  </a:cubicBezTo>
                  <a:cubicBezTo>
                    <a:pt x="35" y="585"/>
                    <a:pt x="56" y="629"/>
                    <a:pt x="82" y="671"/>
                  </a:cubicBezTo>
                  <a:cubicBezTo>
                    <a:pt x="96" y="692"/>
                    <a:pt x="111" y="711"/>
                    <a:pt x="128" y="730"/>
                  </a:cubicBezTo>
                  <a:cubicBezTo>
                    <a:pt x="142" y="749"/>
                    <a:pt x="158" y="767"/>
                    <a:pt x="176" y="785"/>
                  </a:cubicBezTo>
                  <a:cubicBezTo>
                    <a:pt x="180" y="790"/>
                    <a:pt x="186" y="794"/>
                    <a:pt x="192" y="799"/>
                  </a:cubicBezTo>
                  <a:cubicBezTo>
                    <a:pt x="224" y="824"/>
                    <a:pt x="257" y="846"/>
                    <a:pt x="291" y="868"/>
                  </a:cubicBezTo>
                  <a:cubicBezTo>
                    <a:pt x="298" y="872"/>
                    <a:pt x="304" y="875"/>
                    <a:pt x="311" y="879"/>
                  </a:cubicBezTo>
                  <a:cubicBezTo>
                    <a:pt x="347" y="895"/>
                    <a:pt x="385" y="908"/>
                    <a:pt x="423" y="921"/>
                  </a:cubicBezTo>
                  <a:cubicBezTo>
                    <a:pt x="437" y="926"/>
                    <a:pt x="451" y="930"/>
                    <a:pt x="466" y="932"/>
                  </a:cubicBezTo>
                  <a:cubicBezTo>
                    <a:pt x="505" y="938"/>
                    <a:pt x="546" y="941"/>
                    <a:pt x="586" y="945"/>
                  </a:cubicBezTo>
                  <a:lnTo>
                    <a:pt x="608" y="945"/>
                  </a:lnTo>
                  <a:cubicBezTo>
                    <a:pt x="615" y="945"/>
                    <a:pt x="623" y="945"/>
                    <a:pt x="631" y="944"/>
                  </a:cubicBezTo>
                  <a:cubicBezTo>
                    <a:pt x="671" y="938"/>
                    <a:pt x="712" y="932"/>
                    <a:pt x="752" y="923"/>
                  </a:cubicBezTo>
                  <a:cubicBezTo>
                    <a:pt x="782" y="914"/>
                    <a:pt x="812" y="904"/>
                    <a:pt x="840" y="888"/>
                  </a:cubicBezTo>
                  <a:cubicBezTo>
                    <a:pt x="863" y="879"/>
                    <a:pt x="886" y="868"/>
                    <a:pt x="907" y="856"/>
                  </a:cubicBezTo>
                  <a:cubicBezTo>
                    <a:pt x="912" y="854"/>
                    <a:pt x="914" y="852"/>
                    <a:pt x="917" y="850"/>
                  </a:cubicBezTo>
                  <a:cubicBezTo>
                    <a:pt x="948" y="827"/>
                    <a:pt x="977" y="801"/>
                    <a:pt x="1007" y="776"/>
                  </a:cubicBezTo>
                  <a:cubicBezTo>
                    <a:pt x="1013" y="771"/>
                    <a:pt x="1018" y="765"/>
                    <a:pt x="1024" y="760"/>
                  </a:cubicBezTo>
                  <a:cubicBezTo>
                    <a:pt x="1027" y="757"/>
                    <a:pt x="1030" y="753"/>
                    <a:pt x="1033" y="749"/>
                  </a:cubicBezTo>
                  <a:cubicBezTo>
                    <a:pt x="1055" y="720"/>
                    <a:pt x="1077" y="687"/>
                    <a:pt x="1098" y="657"/>
                  </a:cubicBezTo>
                  <a:cubicBezTo>
                    <a:pt x="1175" y="517"/>
                    <a:pt x="1156" y="343"/>
                    <a:pt x="1050" y="222"/>
                  </a:cubicBezTo>
                  <a:cubicBezTo>
                    <a:pt x="1021" y="179"/>
                    <a:pt x="980" y="144"/>
                    <a:pt x="932" y="122"/>
                  </a:cubicBezTo>
                  <a:cubicBezTo>
                    <a:pt x="901" y="110"/>
                    <a:pt x="869" y="99"/>
                    <a:pt x="838" y="87"/>
                  </a:cubicBezTo>
                  <a:cubicBezTo>
                    <a:pt x="835" y="87"/>
                    <a:pt x="833" y="87"/>
                    <a:pt x="830" y="86"/>
                  </a:cubicBezTo>
                  <a:cubicBezTo>
                    <a:pt x="828" y="86"/>
                    <a:pt x="826" y="83"/>
                    <a:pt x="824" y="81"/>
                  </a:cubicBezTo>
                  <a:cubicBezTo>
                    <a:pt x="813" y="75"/>
                    <a:pt x="801" y="68"/>
                    <a:pt x="789" y="64"/>
                  </a:cubicBezTo>
                  <a:cubicBezTo>
                    <a:pt x="748" y="46"/>
                    <a:pt x="706" y="29"/>
                    <a:pt x="664" y="18"/>
                  </a:cubicBezTo>
                  <a:cubicBezTo>
                    <a:pt x="635" y="11"/>
                    <a:pt x="607" y="8"/>
                    <a:pt x="578" y="6"/>
                  </a:cubicBezTo>
                  <a:cubicBezTo>
                    <a:pt x="550" y="2"/>
                    <a:pt x="520" y="0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1"/>
            <p:cNvSpPr/>
            <p:nvPr/>
          </p:nvSpPr>
          <p:spPr>
            <a:xfrm>
              <a:off x="4287100" y="1337650"/>
              <a:ext cx="27800" cy="21975"/>
            </a:xfrm>
            <a:custGeom>
              <a:avLst/>
              <a:gdLst/>
              <a:ahLst/>
              <a:cxnLst/>
              <a:rect l="l" t="t" r="r" b="b"/>
              <a:pathLst>
                <a:path w="1112" h="879" extrusionOk="0">
                  <a:moveTo>
                    <a:pt x="545" y="0"/>
                  </a:moveTo>
                  <a:cubicBezTo>
                    <a:pt x="531" y="0"/>
                    <a:pt x="517" y="0"/>
                    <a:pt x="503" y="3"/>
                  </a:cubicBezTo>
                  <a:cubicBezTo>
                    <a:pt x="457" y="7"/>
                    <a:pt x="410" y="14"/>
                    <a:pt x="365" y="25"/>
                  </a:cubicBezTo>
                  <a:cubicBezTo>
                    <a:pt x="351" y="28"/>
                    <a:pt x="337" y="32"/>
                    <a:pt x="324" y="37"/>
                  </a:cubicBezTo>
                  <a:cubicBezTo>
                    <a:pt x="277" y="54"/>
                    <a:pt x="232" y="76"/>
                    <a:pt x="189" y="100"/>
                  </a:cubicBezTo>
                  <a:cubicBezTo>
                    <a:pt x="68" y="169"/>
                    <a:pt x="1" y="310"/>
                    <a:pt x="3" y="447"/>
                  </a:cubicBezTo>
                  <a:cubicBezTo>
                    <a:pt x="3" y="484"/>
                    <a:pt x="8" y="522"/>
                    <a:pt x="20" y="558"/>
                  </a:cubicBezTo>
                  <a:cubicBezTo>
                    <a:pt x="20" y="560"/>
                    <a:pt x="21" y="562"/>
                    <a:pt x="22" y="564"/>
                  </a:cubicBezTo>
                  <a:cubicBezTo>
                    <a:pt x="27" y="578"/>
                    <a:pt x="58" y="651"/>
                    <a:pt x="66" y="664"/>
                  </a:cubicBezTo>
                  <a:cubicBezTo>
                    <a:pt x="87" y="702"/>
                    <a:pt x="115" y="735"/>
                    <a:pt x="149" y="762"/>
                  </a:cubicBezTo>
                  <a:cubicBezTo>
                    <a:pt x="221" y="820"/>
                    <a:pt x="256" y="840"/>
                    <a:pt x="345" y="865"/>
                  </a:cubicBezTo>
                  <a:cubicBezTo>
                    <a:pt x="350" y="867"/>
                    <a:pt x="354" y="867"/>
                    <a:pt x="358" y="868"/>
                  </a:cubicBezTo>
                  <a:cubicBezTo>
                    <a:pt x="385" y="872"/>
                    <a:pt x="435" y="878"/>
                    <a:pt x="462" y="879"/>
                  </a:cubicBezTo>
                  <a:lnTo>
                    <a:pt x="470" y="879"/>
                  </a:lnTo>
                  <a:cubicBezTo>
                    <a:pt x="474" y="879"/>
                    <a:pt x="478" y="879"/>
                    <a:pt x="482" y="878"/>
                  </a:cubicBezTo>
                  <a:lnTo>
                    <a:pt x="583" y="862"/>
                  </a:lnTo>
                  <a:cubicBezTo>
                    <a:pt x="585" y="862"/>
                    <a:pt x="586" y="860"/>
                    <a:pt x="587" y="860"/>
                  </a:cubicBezTo>
                  <a:lnTo>
                    <a:pt x="594" y="859"/>
                  </a:lnTo>
                  <a:lnTo>
                    <a:pt x="599" y="857"/>
                  </a:lnTo>
                  <a:lnTo>
                    <a:pt x="602" y="856"/>
                  </a:lnTo>
                  <a:cubicBezTo>
                    <a:pt x="620" y="849"/>
                    <a:pt x="638" y="840"/>
                    <a:pt x="655" y="832"/>
                  </a:cubicBezTo>
                  <a:cubicBezTo>
                    <a:pt x="661" y="832"/>
                    <a:pt x="666" y="835"/>
                    <a:pt x="672" y="835"/>
                  </a:cubicBezTo>
                  <a:cubicBezTo>
                    <a:pt x="683" y="835"/>
                    <a:pt x="694" y="836"/>
                    <a:pt x="705" y="836"/>
                  </a:cubicBezTo>
                  <a:cubicBezTo>
                    <a:pt x="851" y="836"/>
                    <a:pt x="988" y="757"/>
                    <a:pt x="1062" y="628"/>
                  </a:cubicBezTo>
                  <a:cubicBezTo>
                    <a:pt x="1072" y="597"/>
                    <a:pt x="1084" y="564"/>
                    <a:pt x="1096" y="533"/>
                  </a:cubicBezTo>
                  <a:cubicBezTo>
                    <a:pt x="1111" y="466"/>
                    <a:pt x="1110" y="397"/>
                    <a:pt x="1091" y="331"/>
                  </a:cubicBezTo>
                  <a:cubicBezTo>
                    <a:pt x="1076" y="299"/>
                    <a:pt x="1062" y="266"/>
                    <a:pt x="1047" y="234"/>
                  </a:cubicBezTo>
                  <a:cubicBezTo>
                    <a:pt x="1010" y="174"/>
                    <a:pt x="957" y="126"/>
                    <a:pt x="895" y="93"/>
                  </a:cubicBezTo>
                  <a:cubicBezTo>
                    <a:pt x="882" y="85"/>
                    <a:pt x="870" y="78"/>
                    <a:pt x="856" y="72"/>
                  </a:cubicBezTo>
                  <a:cubicBezTo>
                    <a:pt x="851" y="70"/>
                    <a:pt x="844" y="66"/>
                    <a:pt x="837" y="64"/>
                  </a:cubicBezTo>
                  <a:cubicBezTo>
                    <a:pt x="801" y="50"/>
                    <a:pt x="765" y="35"/>
                    <a:pt x="727" y="23"/>
                  </a:cubicBezTo>
                  <a:cubicBezTo>
                    <a:pt x="713" y="19"/>
                    <a:pt x="698" y="15"/>
                    <a:pt x="683" y="14"/>
                  </a:cubicBezTo>
                  <a:cubicBezTo>
                    <a:pt x="646" y="8"/>
                    <a:pt x="607" y="6"/>
                    <a:pt x="568" y="1"/>
                  </a:cubicBezTo>
                  <a:cubicBezTo>
                    <a:pt x="560" y="1"/>
                    <a:pt x="553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1"/>
            <p:cNvSpPr/>
            <p:nvPr/>
          </p:nvSpPr>
          <p:spPr>
            <a:xfrm>
              <a:off x="4233075" y="1371725"/>
              <a:ext cx="20950" cy="24800"/>
            </a:xfrm>
            <a:custGeom>
              <a:avLst/>
              <a:gdLst/>
              <a:ahLst/>
              <a:cxnLst/>
              <a:rect l="l" t="t" r="r" b="b"/>
              <a:pathLst>
                <a:path w="838" h="992" extrusionOk="0">
                  <a:moveTo>
                    <a:pt x="435" y="1"/>
                  </a:moveTo>
                  <a:cubicBezTo>
                    <a:pt x="433" y="1"/>
                    <a:pt x="431" y="1"/>
                    <a:pt x="428" y="1"/>
                  </a:cubicBezTo>
                  <a:cubicBezTo>
                    <a:pt x="394" y="6"/>
                    <a:pt x="360" y="12"/>
                    <a:pt x="327" y="17"/>
                  </a:cubicBezTo>
                  <a:cubicBezTo>
                    <a:pt x="259" y="38"/>
                    <a:pt x="197" y="77"/>
                    <a:pt x="149" y="128"/>
                  </a:cubicBezTo>
                  <a:cubicBezTo>
                    <a:pt x="144" y="133"/>
                    <a:pt x="141" y="136"/>
                    <a:pt x="138" y="139"/>
                  </a:cubicBezTo>
                  <a:lnTo>
                    <a:pt x="133" y="145"/>
                  </a:lnTo>
                  <a:cubicBezTo>
                    <a:pt x="112" y="173"/>
                    <a:pt x="91" y="204"/>
                    <a:pt x="72" y="232"/>
                  </a:cubicBezTo>
                  <a:cubicBezTo>
                    <a:pt x="66" y="241"/>
                    <a:pt x="61" y="248"/>
                    <a:pt x="58" y="258"/>
                  </a:cubicBezTo>
                  <a:cubicBezTo>
                    <a:pt x="39" y="296"/>
                    <a:pt x="24" y="337"/>
                    <a:pt x="15" y="378"/>
                  </a:cubicBezTo>
                  <a:cubicBezTo>
                    <a:pt x="14" y="382"/>
                    <a:pt x="12" y="388"/>
                    <a:pt x="11" y="393"/>
                  </a:cubicBezTo>
                  <a:cubicBezTo>
                    <a:pt x="7" y="427"/>
                    <a:pt x="4" y="465"/>
                    <a:pt x="1" y="499"/>
                  </a:cubicBezTo>
                  <a:cubicBezTo>
                    <a:pt x="1" y="501"/>
                    <a:pt x="1" y="503"/>
                    <a:pt x="1" y="507"/>
                  </a:cubicBezTo>
                  <a:cubicBezTo>
                    <a:pt x="1" y="516"/>
                    <a:pt x="1" y="526"/>
                    <a:pt x="3" y="535"/>
                  </a:cubicBezTo>
                  <a:cubicBezTo>
                    <a:pt x="7" y="566"/>
                    <a:pt x="11" y="623"/>
                    <a:pt x="25" y="662"/>
                  </a:cubicBezTo>
                  <a:cubicBezTo>
                    <a:pt x="39" y="704"/>
                    <a:pt x="58" y="745"/>
                    <a:pt x="79" y="783"/>
                  </a:cubicBezTo>
                  <a:cubicBezTo>
                    <a:pt x="83" y="788"/>
                    <a:pt x="85" y="792"/>
                    <a:pt x="88" y="795"/>
                  </a:cubicBezTo>
                  <a:cubicBezTo>
                    <a:pt x="110" y="824"/>
                    <a:pt x="135" y="853"/>
                    <a:pt x="158" y="881"/>
                  </a:cubicBezTo>
                  <a:lnTo>
                    <a:pt x="165" y="887"/>
                  </a:lnTo>
                  <a:cubicBezTo>
                    <a:pt x="243" y="954"/>
                    <a:pt x="341" y="991"/>
                    <a:pt x="444" y="992"/>
                  </a:cubicBezTo>
                  <a:cubicBezTo>
                    <a:pt x="446" y="992"/>
                    <a:pt x="448" y="992"/>
                    <a:pt x="450" y="992"/>
                  </a:cubicBezTo>
                  <a:cubicBezTo>
                    <a:pt x="500" y="992"/>
                    <a:pt x="550" y="979"/>
                    <a:pt x="594" y="954"/>
                  </a:cubicBezTo>
                  <a:cubicBezTo>
                    <a:pt x="645" y="937"/>
                    <a:pt x="689" y="905"/>
                    <a:pt x="723" y="864"/>
                  </a:cubicBezTo>
                  <a:cubicBezTo>
                    <a:pt x="744" y="836"/>
                    <a:pt x="763" y="808"/>
                    <a:pt x="783" y="781"/>
                  </a:cubicBezTo>
                  <a:cubicBezTo>
                    <a:pt x="814" y="721"/>
                    <a:pt x="830" y="653"/>
                    <a:pt x="828" y="584"/>
                  </a:cubicBezTo>
                  <a:cubicBezTo>
                    <a:pt x="824" y="560"/>
                    <a:pt x="821" y="534"/>
                    <a:pt x="816" y="508"/>
                  </a:cubicBezTo>
                  <a:cubicBezTo>
                    <a:pt x="831" y="469"/>
                    <a:pt x="838" y="428"/>
                    <a:pt x="836" y="386"/>
                  </a:cubicBezTo>
                  <a:cubicBezTo>
                    <a:pt x="828" y="281"/>
                    <a:pt x="783" y="181"/>
                    <a:pt x="708" y="106"/>
                  </a:cubicBezTo>
                  <a:lnTo>
                    <a:pt x="624" y="46"/>
                  </a:lnTo>
                  <a:cubicBezTo>
                    <a:pt x="566" y="16"/>
                    <a:pt x="501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1"/>
            <p:cNvSpPr/>
            <p:nvPr/>
          </p:nvSpPr>
          <p:spPr>
            <a:xfrm>
              <a:off x="4297750" y="1412900"/>
              <a:ext cx="21800" cy="21725"/>
            </a:xfrm>
            <a:custGeom>
              <a:avLst/>
              <a:gdLst/>
              <a:ahLst/>
              <a:cxnLst/>
              <a:rect l="l" t="t" r="r" b="b"/>
              <a:pathLst>
                <a:path w="872" h="869" extrusionOk="0">
                  <a:moveTo>
                    <a:pt x="431" y="1"/>
                  </a:moveTo>
                  <a:cubicBezTo>
                    <a:pt x="361" y="3"/>
                    <a:pt x="292" y="23"/>
                    <a:pt x="233" y="60"/>
                  </a:cubicBezTo>
                  <a:lnTo>
                    <a:pt x="152" y="128"/>
                  </a:lnTo>
                  <a:cubicBezTo>
                    <a:pt x="104" y="178"/>
                    <a:pt x="72" y="239"/>
                    <a:pt x="56" y="306"/>
                  </a:cubicBezTo>
                  <a:lnTo>
                    <a:pt x="38" y="383"/>
                  </a:lnTo>
                  <a:cubicBezTo>
                    <a:pt x="0" y="540"/>
                    <a:pt x="64" y="704"/>
                    <a:pt x="198" y="794"/>
                  </a:cubicBezTo>
                  <a:lnTo>
                    <a:pt x="199" y="794"/>
                  </a:lnTo>
                  <a:cubicBezTo>
                    <a:pt x="238" y="826"/>
                    <a:pt x="286" y="849"/>
                    <a:pt x="335" y="859"/>
                  </a:cubicBezTo>
                  <a:cubicBezTo>
                    <a:pt x="370" y="862"/>
                    <a:pt x="403" y="865"/>
                    <a:pt x="437" y="868"/>
                  </a:cubicBezTo>
                  <a:cubicBezTo>
                    <a:pt x="507" y="867"/>
                    <a:pt x="575" y="847"/>
                    <a:pt x="635" y="809"/>
                  </a:cubicBezTo>
                  <a:cubicBezTo>
                    <a:pt x="662" y="786"/>
                    <a:pt x="689" y="764"/>
                    <a:pt x="716" y="742"/>
                  </a:cubicBezTo>
                  <a:cubicBezTo>
                    <a:pt x="762" y="691"/>
                    <a:pt x="794" y="630"/>
                    <a:pt x="811" y="563"/>
                  </a:cubicBezTo>
                  <a:cubicBezTo>
                    <a:pt x="816" y="537"/>
                    <a:pt x="821" y="512"/>
                    <a:pt x="828" y="486"/>
                  </a:cubicBezTo>
                  <a:cubicBezTo>
                    <a:pt x="871" y="274"/>
                    <a:pt x="740" y="66"/>
                    <a:pt x="532" y="10"/>
                  </a:cubicBezTo>
                  <a:cubicBezTo>
                    <a:pt x="498" y="7"/>
                    <a:pt x="464" y="4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1"/>
            <p:cNvSpPr/>
            <p:nvPr/>
          </p:nvSpPr>
          <p:spPr>
            <a:xfrm>
              <a:off x="4264525" y="1484250"/>
              <a:ext cx="27475" cy="26275"/>
            </a:xfrm>
            <a:custGeom>
              <a:avLst/>
              <a:gdLst/>
              <a:ahLst/>
              <a:cxnLst/>
              <a:rect l="l" t="t" r="r" b="b"/>
              <a:pathLst>
                <a:path w="1099" h="1051" extrusionOk="0">
                  <a:moveTo>
                    <a:pt x="546" y="1"/>
                  </a:moveTo>
                  <a:cubicBezTo>
                    <a:pt x="542" y="1"/>
                    <a:pt x="538" y="1"/>
                    <a:pt x="534" y="1"/>
                  </a:cubicBezTo>
                  <a:cubicBezTo>
                    <a:pt x="488" y="5"/>
                    <a:pt x="442" y="12"/>
                    <a:pt x="397" y="23"/>
                  </a:cubicBezTo>
                  <a:cubicBezTo>
                    <a:pt x="351" y="34"/>
                    <a:pt x="301" y="61"/>
                    <a:pt x="264" y="79"/>
                  </a:cubicBezTo>
                  <a:cubicBezTo>
                    <a:pt x="252" y="85"/>
                    <a:pt x="241" y="91"/>
                    <a:pt x="232" y="100"/>
                  </a:cubicBezTo>
                  <a:cubicBezTo>
                    <a:pt x="204" y="120"/>
                    <a:pt x="173" y="146"/>
                    <a:pt x="147" y="170"/>
                  </a:cubicBezTo>
                  <a:cubicBezTo>
                    <a:pt x="145" y="172"/>
                    <a:pt x="142" y="174"/>
                    <a:pt x="140" y="176"/>
                  </a:cubicBezTo>
                  <a:cubicBezTo>
                    <a:pt x="134" y="182"/>
                    <a:pt x="130" y="187"/>
                    <a:pt x="126" y="193"/>
                  </a:cubicBezTo>
                  <a:cubicBezTo>
                    <a:pt x="102" y="224"/>
                    <a:pt x="69" y="262"/>
                    <a:pt x="52" y="302"/>
                  </a:cubicBezTo>
                  <a:cubicBezTo>
                    <a:pt x="10" y="400"/>
                    <a:pt x="9" y="416"/>
                    <a:pt x="1" y="521"/>
                  </a:cubicBezTo>
                  <a:cubicBezTo>
                    <a:pt x="0" y="530"/>
                    <a:pt x="0" y="538"/>
                    <a:pt x="1" y="547"/>
                  </a:cubicBezTo>
                  <a:cubicBezTo>
                    <a:pt x="4" y="590"/>
                    <a:pt x="11" y="632"/>
                    <a:pt x="23" y="673"/>
                  </a:cubicBezTo>
                  <a:cubicBezTo>
                    <a:pt x="38" y="716"/>
                    <a:pt x="55" y="756"/>
                    <a:pt x="77" y="793"/>
                  </a:cubicBezTo>
                  <a:cubicBezTo>
                    <a:pt x="98" y="830"/>
                    <a:pt x="140" y="874"/>
                    <a:pt x="161" y="898"/>
                  </a:cubicBezTo>
                  <a:cubicBezTo>
                    <a:pt x="194" y="937"/>
                    <a:pt x="241" y="966"/>
                    <a:pt x="283" y="991"/>
                  </a:cubicBezTo>
                  <a:cubicBezTo>
                    <a:pt x="355" y="1030"/>
                    <a:pt x="435" y="1051"/>
                    <a:pt x="516" y="1051"/>
                  </a:cubicBezTo>
                  <a:cubicBezTo>
                    <a:pt x="521" y="1051"/>
                    <a:pt x="525" y="1051"/>
                    <a:pt x="529" y="1051"/>
                  </a:cubicBezTo>
                  <a:cubicBezTo>
                    <a:pt x="572" y="1049"/>
                    <a:pt x="615" y="1043"/>
                    <a:pt x="656" y="1029"/>
                  </a:cubicBezTo>
                  <a:cubicBezTo>
                    <a:pt x="757" y="990"/>
                    <a:pt x="776" y="975"/>
                    <a:pt x="857" y="903"/>
                  </a:cubicBezTo>
                  <a:cubicBezTo>
                    <a:pt x="893" y="866"/>
                    <a:pt x="920" y="820"/>
                    <a:pt x="934" y="771"/>
                  </a:cubicBezTo>
                  <a:cubicBezTo>
                    <a:pt x="937" y="761"/>
                    <a:pt x="940" y="751"/>
                    <a:pt x="942" y="742"/>
                  </a:cubicBezTo>
                  <a:cubicBezTo>
                    <a:pt x="945" y="740"/>
                    <a:pt x="946" y="739"/>
                    <a:pt x="947" y="738"/>
                  </a:cubicBezTo>
                  <a:cubicBezTo>
                    <a:pt x="990" y="709"/>
                    <a:pt x="1025" y="668"/>
                    <a:pt x="1047" y="621"/>
                  </a:cubicBezTo>
                  <a:lnTo>
                    <a:pt x="1083" y="527"/>
                  </a:lnTo>
                  <a:cubicBezTo>
                    <a:pt x="1098" y="460"/>
                    <a:pt x="1096" y="389"/>
                    <a:pt x="1076" y="323"/>
                  </a:cubicBezTo>
                  <a:cubicBezTo>
                    <a:pt x="1062" y="292"/>
                    <a:pt x="1047" y="260"/>
                    <a:pt x="1033" y="227"/>
                  </a:cubicBezTo>
                  <a:cubicBezTo>
                    <a:pt x="995" y="168"/>
                    <a:pt x="944" y="119"/>
                    <a:pt x="882" y="86"/>
                  </a:cubicBezTo>
                  <a:cubicBezTo>
                    <a:pt x="870" y="79"/>
                    <a:pt x="858" y="73"/>
                    <a:pt x="846" y="67"/>
                  </a:cubicBezTo>
                  <a:cubicBezTo>
                    <a:pt x="802" y="48"/>
                    <a:pt x="758" y="32"/>
                    <a:pt x="712" y="19"/>
                  </a:cubicBezTo>
                  <a:cubicBezTo>
                    <a:pt x="667" y="10"/>
                    <a:pt x="620" y="5"/>
                    <a:pt x="574" y="2"/>
                  </a:cubicBezTo>
                  <a:cubicBezTo>
                    <a:pt x="565" y="2"/>
                    <a:pt x="555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1"/>
            <p:cNvSpPr/>
            <p:nvPr/>
          </p:nvSpPr>
          <p:spPr>
            <a:xfrm>
              <a:off x="4333375" y="1534950"/>
              <a:ext cx="29300" cy="20400"/>
            </a:xfrm>
            <a:custGeom>
              <a:avLst/>
              <a:gdLst/>
              <a:ahLst/>
              <a:cxnLst/>
              <a:rect l="l" t="t" r="r" b="b"/>
              <a:pathLst>
                <a:path w="1172" h="816" extrusionOk="0">
                  <a:moveTo>
                    <a:pt x="598" y="0"/>
                  </a:moveTo>
                  <a:cubicBezTo>
                    <a:pt x="532" y="0"/>
                    <a:pt x="462" y="19"/>
                    <a:pt x="392" y="63"/>
                  </a:cubicBezTo>
                  <a:lnTo>
                    <a:pt x="362" y="81"/>
                  </a:lnTo>
                  <a:cubicBezTo>
                    <a:pt x="0" y="306"/>
                    <a:pt x="235" y="815"/>
                    <a:pt x="575" y="815"/>
                  </a:cubicBezTo>
                  <a:cubicBezTo>
                    <a:pt x="641" y="815"/>
                    <a:pt x="711" y="796"/>
                    <a:pt x="781" y="752"/>
                  </a:cubicBezTo>
                  <a:lnTo>
                    <a:pt x="810" y="735"/>
                  </a:lnTo>
                  <a:cubicBezTo>
                    <a:pt x="1172" y="509"/>
                    <a:pt x="938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1"/>
            <p:cNvSpPr/>
            <p:nvPr/>
          </p:nvSpPr>
          <p:spPr>
            <a:xfrm>
              <a:off x="4210200" y="1441775"/>
              <a:ext cx="22150" cy="25475"/>
            </a:xfrm>
            <a:custGeom>
              <a:avLst/>
              <a:gdLst/>
              <a:ahLst/>
              <a:cxnLst/>
              <a:rect l="l" t="t" r="r" b="b"/>
              <a:pathLst>
                <a:path w="886" h="1019" extrusionOk="0">
                  <a:moveTo>
                    <a:pt x="430" y="1"/>
                  </a:moveTo>
                  <a:cubicBezTo>
                    <a:pt x="425" y="1"/>
                    <a:pt x="421" y="1"/>
                    <a:pt x="417" y="1"/>
                  </a:cubicBezTo>
                  <a:lnTo>
                    <a:pt x="316" y="17"/>
                  </a:lnTo>
                  <a:cubicBezTo>
                    <a:pt x="248" y="37"/>
                    <a:pt x="186" y="75"/>
                    <a:pt x="138" y="128"/>
                  </a:cubicBezTo>
                  <a:cubicBezTo>
                    <a:pt x="116" y="158"/>
                    <a:pt x="81" y="200"/>
                    <a:pt x="63" y="238"/>
                  </a:cubicBezTo>
                  <a:cubicBezTo>
                    <a:pt x="60" y="244"/>
                    <a:pt x="59" y="248"/>
                    <a:pt x="57" y="254"/>
                  </a:cubicBezTo>
                  <a:cubicBezTo>
                    <a:pt x="43" y="288"/>
                    <a:pt x="27" y="324"/>
                    <a:pt x="18" y="361"/>
                  </a:cubicBezTo>
                  <a:cubicBezTo>
                    <a:pt x="14" y="370"/>
                    <a:pt x="12" y="381"/>
                    <a:pt x="11" y="392"/>
                  </a:cubicBezTo>
                  <a:cubicBezTo>
                    <a:pt x="4" y="435"/>
                    <a:pt x="0" y="478"/>
                    <a:pt x="0" y="523"/>
                  </a:cubicBezTo>
                  <a:cubicBezTo>
                    <a:pt x="4" y="567"/>
                    <a:pt x="10" y="610"/>
                    <a:pt x="20" y="653"/>
                  </a:cubicBezTo>
                  <a:cubicBezTo>
                    <a:pt x="22" y="663"/>
                    <a:pt x="25" y="674"/>
                    <a:pt x="30" y="684"/>
                  </a:cubicBezTo>
                  <a:cubicBezTo>
                    <a:pt x="45" y="727"/>
                    <a:pt x="64" y="768"/>
                    <a:pt x="87" y="807"/>
                  </a:cubicBezTo>
                  <a:cubicBezTo>
                    <a:pt x="90" y="812"/>
                    <a:pt x="92" y="817"/>
                    <a:pt x="97" y="821"/>
                  </a:cubicBezTo>
                  <a:cubicBezTo>
                    <a:pt x="108" y="836"/>
                    <a:pt x="121" y="852"/>
                    <a:pt x="133" y="866"/>
                  </a:cubicBezTo>
                  <a:cubicBezTo>
                    <a:pt x="145" y="880"/>
                    <a:pt x="159" y="899"/>
                    <a:pt x="173" y="914"/>
                  </a:cubicBezTo>
                  <a:cubicBezTo>
                    <a:pt x="251" y="986"/>
                    <a:pt x="346" y="1019"/>
                    <a:pt x="439" y="1019"/>
                  </a:cubicBezTo>
                  <a:cubicBezTo>
                    <a:pt x="613" y="1019"/>
                    <a:pt x="782" y="904"/>
                    <a:pt x="827" y="712"/>
                  </a:cubicBezTo>
                  <a:cubicBezTo>
                    <a:pt x="840" y="666"/>
                    <a:pt x="854" y="621"/>
                    <a:pt x="867" y="576"/>
                  </a:cubicBezTo>
                  <a:cubicBezTo>
                    <a:pt x="885" y="473"/>
                    <a:pt x="868" y="367"/>
                    <a:pt x="817" y="277"/>
                  </a:cubicBezTo>
                  <a:cubicBezTo>
                    <a:pt x="809" y="263"/>
                    <a:pt x="798" y="249"/>
                    <a:pt x="787" y="237"/>
                  </a:cubicBezTo>
                  <a:cubicBezTo>
                    <a:pt x="787" y="237"/>
                    <a:pt x="787" y="236"/>
                    <a:pt x="787" y="235"/>
                  </a:cubicBezTo>
                  <a:cubicBezTo>
                    <a:pt x="769" y="186"/>
                    <a:pt x="738" y="140"/>
                    <a:pt x="697" y="106"/>
                  </a:cubicBezTo>
                  <a:cubicBezTo>
                    <a:pt x="669" y="86"/>
                    <a:pt x="641" y="66"/>
                    <a:pt x="613" y="46"/>
                  </a:cubicBezTo>
                  <a:cubicBezTo>
                    <a:pt x="556" y="17"/>
                    <a:pt x="493" y="1"/>
                    <a:pt x="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1"/>
            <p:cNvSpPr/>
            <p:nvPr/>
          </p:nvSpPr>
          <p:spPr>
            <a:xfrm>
              <a:off x="4273000" y="1276225"/>
              <a:ext cx="28600" cy="19950"/>
            </a:xfrm>
            <a:custGeom>
              <a:avLst/>
              <a:gdLst/>
              <a:ahLst/>
              <a:cxnLst/>
              <a:rect l="l" t="t" r="r" b="b"/>
              <a:pathLst>
                <a:path w="1144" h="798" extrusionOk="0">
                  <a:moveTo>
                    <a:pt x="569" y="0"/>
                  </a:moveTo>
                  <a:cubicBezTo>
                    <a:pt x="504" y="0"/>
                    <a:pt x="434" y="19"/>
                    <a:pt x="364" y="63"/>
                  </a:cubicBezTo>
                  <a:cubicBezTo>
                    <a:pt x="1" y="289"/>
                    <a:pt x="235" y="798"/>
                    <a:pt x="576" y="798"/>
                  </a:cubicBezTo>
                  <a:cubicBezTo>
                    <a:pt x="642" y="798"/>
                    <a:pt x="712" y="779"/>
                    <a:pt x="782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1"/>
            <p:cNvSpPr/>
            <p:nvPr/>
          </p:nvSpPr>
          <p:spPr>
            <a:xfrm>
              <a:off x="4167500" y="1326350"/>
              <a:ext cx="27475" cy="22450"/>
            </a:xfrm>
            <a:custGeom>
              <a:avLst/>
              <a:gdLst/>
              <a:ahLst/>
              <a:cxnLst/>
              <a:rect l="l" t="t" r="r" b="b"/>
              <a:pathLst>
                <a:path w="1099" h="898" extrusionOk="0">
                  <a:moveTo>
                    <a:pt x="539" y="1"/>
                  </a:moveTo>
                  <a:cubicBezTo>
                    <a:pt x="513" y="1"/>
                    <a:pt x="486" y="2"/>
                    <a:pt x="461" y="5"/>
                  </a:cubicBezTo>
                  <a:cubicBezTo>
                    <a:pt x="401" y="12"/>
                    <a:pt x="342" y="22"/>
                    <a:pt x="283" y="37"/>
                  </a:cubicBezTo>
                  <a:cubicBezTo>
                    <a:pt x="215" y="58"/>
                    <a:pt x="152" y="97"/>
                    <a:pt x="105" y="149"/>
                  </a:cubicBezTo>
                  <a:cubicBezTo>
                    <a:pt x="38" y="228"/>
                    <a:pt x="1" y="326"/>
                    <a:pt x="0" y="429"/>
                  </a:cubicBezTo>
                  <a:cubicBezTo>
                    <a:pt x="2" y="499"/>
                    <a:pt x="23" y="567"/>
                    <a:pt x="59" y="627"/>
                  </a:cubicBezTo>
                  <a:cubicBezTo>
                    <a:pt x="89" y="664"/>
                    <a:pt x="117" y="705"/>
                    <a:pt x="154" y="737"/>
                  </a:cubicBezTo>
                  <a:cubicBezTo>
                    <a:pt x="188" y="767"/>
                    <a:pt x="227" y="794"/>
                    <a:pt x="267" y="818"/>
                  </a:cubicBezTo>
                  <a:cubicBezTo>
                    <a:pt x="279" y="825"/>
                    <a:pt x="291" y="831"/>
                    <a:pt x="304" y="836"/>
                  </a:cubicBezTo>
                  <a:cubicBezTo>
                    <a:pt x="385" y="875"/>
                    <a:pt x="474" y="896"/>
                    <a:pt x="565" y="896"/>
                  </a:cubicBezTo>
                  <a:cubicBezTo>
                    <a:pt x="567" y="896"/>
                    <a:pt x="569" y="896"/>
                    <a:pt x="572" y="896"/>
                  </a:cubicBezTo>
                  <a:cubicBezTo>
                    <a:pt x="577" y="897"/>
                    <a:pt x="583" y="897"/>
                    <a:pt x="589" y="897"/>
                  </a:cubicBezTo>
                  <a:cubicBezTo>
                    <a:pt x="598" y="897"/>
                    <a:pt x="606" y="897"/>
                    <a:pt x="615" y="895"/>
                  </a:cubicBezTo>
                  <a:cubicBezTo>
                    <a:pt x="654" y="891"/>
                    <a:pt x="694" y="885"/>
                    <a:pt x="732" y="877"/>
                  </a:cubicBezTo>
                  <a:cubicBezTo>
                    <a:pt x="738" y="876"/>
                    <a:pt x="745" y="874"/>
                    <a:pt x="751" y="873"/>
                  </a:cubicBezTo>
                  <a:cubicBezTo>
                    <a:pt x="797" y="856"/>
                    <a:pt x="842" y="837"/>
                    <a:pt x="884" y="813"/>
                  </a:cubicBezTo>
                  <a:cubicBezTo>
                    <a:pt x="980" y="735"/>
                    <a:pt x="1050" y="632"/>
                    <a:pt x="1089" y="515"/>
                  </a:cubicBezTo>
                  <a:cubicBezTo>
                    <a:pt x="1092" y="482"/>
                    <a:pt x="1096" y="447"/>
                    <a:pt x="1099" y="413"/>
                  </a:cubicBezTo>
                  <a:cubicBezTo>
                    <a:pt x="1097" y="343"/>
                    <a:pt x="1076" y="275"/>
                    <a:pt x="1040" y="216"/>
                  </a:cubicBezTo>
                  <a:cubicBezTo>
                    <a:pt x="1017" y="189"/>
                    <a:pt x="994" y="162"/>
                    <a:pt x="971" y="134"/>
                  </a:cubicBezTo>
                  <a:cubicBezTo>
                    <a:pt x="922" y="87"/>
                    <a:pt x="860" y="55"/>
                    <a:pt x="793" y="40"/>
                  </a:cubicBezTo>
                  <a:cubicBezTo>
                    <a:pt x="767" y="30"/>
                    <a:pt x="741" y="23"/>
                    <a:pt x="715" y="19"/>
                  </a:cubicBezTo>
                  <a:cubicBezTo>
                    <a:pt x="657" y="8"/>
                    <a:pt x="599" y="3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4215550" y="1298675"/>
              <a:ext cx="23475" cy="20550"/>
            </a:xfrm>
            <a:custGeom>
              <a:avLst/>
              <a:gdLst/>
              <a:ahLst/>
              <a:cxnLst/>
              <a:rect l="l" t="t" r="r" b="b"/>
              <a:pathLst>
                <a:path w="939" h="822" extrusionOk="0">
                  <a:moveTo>
                    <a:pt x="482" y="0"/>
                  </a:moveTo>
                  <a:cubicBezTo>
                    <a:pt x="412" y="2"/>
                    <a:pt x="343" y="23"/>
                    <a:pt x="283" y="60"/>
                  </a:cubicBezTo>
                  <a:lnTo>
                    <a:pt x="237" y="89"/>
                  </a:lnTo>
                  <a:cubicBezTo>
                    <a:pt x="55" y="208"/>
                    <a:pt x="0" y="448"/>
                    <a:pt x="109" y="634"/>
                  </a:cubicBezTo>
                  <a:cubicBezTo>
                    <a:pt x="132" y="661"/>
                    <a:pt x="155" y="688"/>
                    <a:pt x="178" y="717"/>
                  </a:cubicBezTo>
                  <a:cubicBezTo>
                    <a:pt x="228" y="763"/>
                    <a:pt x="290" y="795"/>
                    <a:pt x="356" y="811"/>
                  </a:cubicBezTo>
                  <a:cubicBezTo>
                    <a:pt x="390" y="814"/>
                    <a:pt x="424" y="817"/>
                    <a:pt x="457" y="821"/>
                  </a:cubicBezTo>
                  <a:cubicBezTo>
                    <a:pt x="528" y="819"/>
                    <a:pt x="596" y="799"/>
                    <a:pt x="655" y="761"/>
                  </a:cubicBezTo>
                  <a:lnTo>
                    <a:pt x="703" y="732"/>
                  </a:lnTo>
                  <a:cubicBezTo>
                    <a:pt x="883" y="613"/>
                    <a:pt x="938" y="373"/>
                    <a:pt x="829" y="186"/>
                  </a:cubicBezTo>
                  <a:cubicBezTo>
                    <a:pt x="806" y="159"/>
                    <a:pt x="784" y="132"/>
                    <a:pt x="761" y="105"/>
                  </a:cubicBezTo>
                  <a:cubicBezTo>
                    <a:pt x="711" y="57"/>
                    <a:pt x="650" y="25"/>
                    <a:pt x="583" y="10"/>
                  </a:cubicBezTo>
                  <a:lnTo>
                    <a:pt x="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4144675" y="1396925"/>
              <a:ext cx="33675" cy="26675"/>
            </a:xfrm>
            <a:custGeom>
              <a:avLst/>
              <a:gdLst/>
              <a:ahLst/>
              <a:cxnLst/>
              <a:rect l="l" t="t" r="r" b="b"/>
              <a:pathLst>
                <a:path w="1347" h="1067" extrusionOk="0">
                  <a:moveTo>
                    <a:pt x="542" y="0"/>
                  </a:moveTo>
                  <a:cubicBezTo>
                    <a:pt x="486" y="0"/>
                    <a:pt x="431" y="8"/>
                    <a:pt x="379" y="29"/>
                  </a:cubicBezTo>
                  <a:cubicBezTo>
                    <a:pt x="335" y="48"/>
                    <a:pt x="286" y="65"/>
                    <a:pt x="246" y="94"/>
                  </a:cubicBezTo>
                  <a:cubicBezTo>
                    <a:pt x="214" y="119"/>
                    <a:pt x="182" y="146"/>
                    <a:pt x="151" y="174"/>
                  </a:cubicBezTo>
                  <a:cubicBezTo>
                    <a:pt x="145" y="180"/>
                    <a:pt x="138" y="188"/>
                    <a:pt x="133" y="194"/>
                  </a:cubicBezTo>
                  <a:cubicBezTo>
                    <a:pt x="108" y="227"/>
                    <a:pt x="84" y="259"/>
                    <a:pt x="64" y="294"/>
                  </a:cubicBezTo>
                  <a:cubicBezTo>
                    <a:pt x="59" y="300"/>
                    <a:pt x="56" y="307"/>
                    <a:pt x="54" y="313"/>
                  </a:cubicBezTo>
                  <a:cubicBezTo>
                    <a:pt x="19" y="386"/>
                    <a:pt x="1" y="466"/>
                    <a:pt x="0" y="546"/>
                  </a:cubicBezTo>
                  <a:cubicBezTo>
                    <a:pt x="0" y="554"/>
                    <a:pt x="0" y="562"/>
                    <a:pt x="1" y="569"/>
                  </a:cubicBezTo>
                  <a:cubicBezTo>
                    <a:pt x="3" y="608"/>
                    <a:pt x="11" y="647"/>
                    <a:pt x="21" y="684"/>
                  </a:cubicBezTo>
                  <a:cubicBezTo>
                    <a:pt x="27" y="703"/>
                    <a:pt x="40" y="727"/>
                    <a:pt x="45" y="741"/>
                  </a:cubicBezTo>
                  <a:cubicBezTo>
                    <a:pt x="54" y="761"/>
                    <a:pt x="63" y="780"/>
                    <a:pt x="72" y="799"/>
                  </a:cubicBezTo>
                  <a:cubicBezTo>
                    <a:pt x="95" y="835"/>
                    <a:pt x="123" y="870"/>
                    <a:pt x="155" y="899"/>
                  </a:cubicBezTo>
                  <a:cubicBezTo>
                    <a:pt x="233" y="975"/>
                    <a:pt x="340" y="1021"/>
                    <a:pt x="445" y="1045"/>
                  </a:cubicBezTo>
                  <a:cubicBezTo>
                    <a:pt x="511" y="1060"/>
                    <a:pt x="577" y="1067"/>
                    <a:pt x="644" y="1067"/>
                  </a:cubicBezTo>
                  <a:cubicBezTo>
                    <a:pt x="653" y="1067"/>
                    <a:pt x="663" y="1067"/>
                    <a:pt x="672" y="1066"/>
                  </a:cubicBezTo>
                  <a:cubicBezTo>
                    <a:pt x="728" y="1062"/>
                    <a:pt x="783" y="1055"/>
                    <a:pt x="840" y="1043"/>
                  </a:cubicBezTo>
                  <a:cubicBezTo>
                    <a:pt x="864" y="1037"/>
                    <a:pt x="889" y="1031"/>
                    <a:pt x="914" y="1022"/>
                  </a:cubicBezTo>
                  <a:cubicBezTo>
                    <a:pt x="992" y="995"/>
                    <a:pt x="1073" y="960"/>
                    <a:pt x="1140" y="910"/>
                  </a:cubicBezTo>
                  <a:cubicBezTo>
                    <a:pt x="1185" y="884"/>
                    <a:pt x="1224" y="846"/>
                    <a:pt x="1251" y="800"/>
                  </a:cubicBezTo>
                  <a:cubicBezTo>
                    <a:pt x="1340" y="670"/>
                    <a:pt x="1346" y="500"/>
                    <a:pt x="1266" y="364"/>
                  </a:cubicBezTo>
                  <a:cubicBezTo>
                    <a:pt x="1211" y="283"/>
                    <a:pt x="1131" y="215"/>
                    <a:pt x="1033" y="192"/>
                  </a:cubicBezTo>
                  <a:cubicBezTo>
                    <a:pt x="985" y="155"/>
                    <a:pt x="937" y="121"/>
                    <a:pt x="885" y="90"/>
                  </a:cubicBezTo>
                  <a:cubicBezTo>
                    <a:pt x="867" y="80"/>
                    <a:pt x="848" y="70"/>
                    <a:pt x="829" y="63"/>
                  </a:cubicBezTo>
                  <a:cubicBezTo>
                    <a:pt x="783" y="45"/>
                    <a:pt x="732" y="22"/>
                    <a:pt x="680" y="13"/>
                  </a:cubicBezTo>
                  <a:cubicBezTo>
                    <a:pt x="635" y="6"/>
                    <a:pt x="589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4257175" y="1561600"/>
              <a:ext cx="30150" cy="25600"/>
            </a:xfrm>
            <a:custGeom>
              <a:avLst/>
              <a:gdLst/>
              <a:ahLst/>
              <a:cxnLst/>
              <a:rect l="l" t="t" r="r" b="b"/>
              <a:pathLst>
                <a:path w="1206" h="1024" extrusionOk="0">
                  <a:moveTo>
                    <a:pt x="586" y="1"/>
                  </a:moveTo>
                  <a:cubicBezTo>
                    <a:pt x="568" y="1"/>
                    <a:pt x="550" y="2"/>
                    <a:pt x="533" y="4"/>
                  </a:cubicBezTo>
                  <a:cubicBezTo>
                    <a:pt x="482" y="8"/>
                    <a:pt x="433" y="17"/>
                    <a:pt x="384" y="30"/>
                  </a:cubicBezTo>
                  <a:cubicBezTo>
                    <a:pt x="367" y="34"/>
                    <a:pt x="350" y="40"/>
                    <a:pt x="334" y="47"/>
                  </a:cubicBezTo>
                  <a:cubicBezTo>
                    <a:pt x="288" y="68"/>
                    <a:pt x="235" y="88"/>
                    <a:pt x="192" y="117"/>
                  </a:cubicBezTo>
                  <a:cubicBezTo>
                    <a:pt x="165" y="139"/>
                    <a:pt x="138" y="162"/>
                    <a:pt x="110" y="185"/>
                  </a:cubicBezTo>
                  <a:cubicBezTo>
                    <a:pt x="73" y="220"/>
                    <a:pt x="47" y="266"/>
                    <a:pt x="33" y="315"/>
                  </a:cubicBezTo>
                  <a:cubicBezTo>
                    <a:pt x="17" y="346"/>
                    <a:pt x="9" y="379"/>
                    <a:pt x="10" y="414"/>
                  </a:cubicBezTo>
                  <a:cubicBezTo>
                    <a:pt x="0" y="464"/>
                    <a:pt x="5" y="516"/>
                    <a:pt x="21" y="565"/>
                  </a:cubicBezTo>
                  <a:cubicBezTo>
                    <a:pt x="62" y="673"/>
                    <a:pt x="113" y="764"/>
                    <a:pt x="199" y="842"/>
                  </a:cubicBezTo>
                  <a:cubicBezTo>
                    <a:pt x="240" y="878"/>
                    <a:pt x="285" y="911"/>
                    <a:pt x="333" y="938"/>
                  </a:cubicBezTo>
                  <a:cubicBezTo>
                    <a:pt x="380" y="961"/>
                    <a:pt x="429" y="982"/>
                    <a:pt x="480" y="997"/>
                  </a:cubicBezTo>
                  <a:cubicBezTo>
                    <a:pt x="501" y="1004"/>
                    <a:pt x="520" y="1008"/>
                    <a:pt x="542" y="1011"/>
                  </a:cubicBezTo>
                  <a:cubicBezTo>
                    <a:pt x="582" y="1016"/>
                    <a:pt x="627" y="1024"/>
                    <a:pt x="671" y="1024"/>
                  </a:cubicBezTo>
                  <a:cubicBezTo>
                    <a:pt x="682" y="1024"/>
                    <a:pt x="693" y="1023"/>
                    <a:pt x="704" y="1022"/>
                  </a:cubicBezTo>
                  <a:cubicBezTo>
                    <a:pt x="816" y="1012"/>
                    <a:pt x="917" y="986"/>
                    <a:pt x="1014" y="925"/>
                  </a:cubicBezTo>
                  <a:cubicBezTo>
                    <a:pt x="1100" y="866"/>
                    <a:pt x="1163" y="779"/>
                    <a:pt x="1191" y="678"/>
                  </a:cubicBezTo>
                  <a:cubicBezTo>
                    <a:pt x="1204" y="629"/>
                    <a:pt x="1205" y="577"/>
                    <a:pt x="1192" y="527"/>
                  </a:cubicBezTo>
                  <a:cubicBezTo>
                    <a:pt x="1190" y="512"/>
                    <a:pt x="1188" y="498"/>
                    <a:pt x="1184" y="483"/>
                  </a:cubicBezTo>
                  <a:cubicBezTo>
                    <a:pt x="1188" y="436"/>
                    <a:pt x="1184" y="390"/>
                    <a:pt x="1171" y="346"/>
                  </a:cubicBezTo>
                  <a:cubicBezTo>
                    <a:pt x="1157" y="313"/>
                    <a:pt x="1142" y="281"/>
                    <a:pt x="1127" y="248"/>
                  </a:cubicBezTo>
                  <a:cubicBezTo>
                    <a:pt x="1091" y="189"/>
                    <a:pt x="1038" y="140"/>
                    <a:pt x="976" y="108"/>
                  </a:cubicBezTo>
                  <a:cubicBezTo>
                    <a:pt x="921" y="69"/>
                    <a:pt x="851" y="46"/>
                    <a:pt x="788" y="27"/>
                  </a:cubicBezTo>
                  <a:cubicBezTo>
                    <a:pt x="771" y="21"/>
                    <a:pt x="752" y="17"/>
                    <a:pt x="734" y="14"/>
                  </a:cubicBezTo>
                  <a:cubicBezTo>
                    <a:pt x="685" y="6"/>
                    <a:pt x="636" y="2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4358175" y="1638425"/>
              <a:ext cx="40100" cy="32400"/>
            </a:xfrm>
            <a:custGeom>
              <a:avLst/>
              <a:gdLst/>
              <a:ahLst/>
              <a:cxnLst/>
              <a:rect l="l" t="t" r="r" b="b"/>
              <a:pathLst>
                <a:path w="1604" h="1296" extrusionOk="0">
                  <a:moveTo>
                    <a:pt x="644" y="1"/>
                  </a:moveTo>
                  <a:cubicBezTo>
                    <a:pt x="621" y="1"/>
                    <a:pt x="597" y="1"/>
                    <a:pt x="574" y="3"/>
                  </a:cubicBezTo>
                  <a:cubicBezTo>
                    <a:pt x="480" y="12"/>
                    <a:pt x="383" y="27"/>
                    <a:pt x="296" y="65"/>
                  </a:cubicBezTo>
                  <a:cubicBezTo>
                    <a:pt x="227" y="84"/>
                    <a:pt x="166" y="123"/>
                    <a:pt x="117" y="176"/>
                  </a:cubicBezTo>
                  <a:cubicBezTo>
                    <a:pt x="80" y="212"/>
                    <a:pt x="54" y="257"/>
                    <a:pt x="40" y="307"/>
                  </a:cubicBezTo>
                  <a:cubicBezTo>
                    <a:pt x="0" y="417"/>
                    <a:pt x="0" y="554"/>
                    <a:pt x="73" y="654"/>
                  </a:cubicBezTo>
                  <a:cubicBezTo>
                    <a:pt x="204" y="838"/>
                    <a:pt x="374" y="994"/>
                    <a:pt x="572" y="1107"/>
                  </a:cubicBezTo>
                  <a:cubicBezTo>
                    <a:pt x="669" y="1160"/>
                    <a:pt x="772" y="1204"/>
                    <a:pt x="879" y="1236"/>
                  </a:cubicBezTo>
                  <a:cubicBezTo>
                    <a:pt x="988" y="1272"/>
                    <a:pt x="1098" y="1283"/>
                    <a:pt x="1213" y="1294"/>
                  </a:cubicBezTo>
                  <a:cubicBezTo>
                    <a:pt x="1219" y="1295"/>
                    <a:pt x="1225" y="1295"/>
                    <a:pt x="1231" y="1295"/>
                  </a:cubicBezTo>
                  <a:cubicBezTo>
                    <a:pt x="1322" y="1295"/>
                    <a:pt x="1435" y="1230"/>
                    <a:pt x="1493" y="1167"/>
                  </a:cubicBezTo>
                  <a:cubicBezTo>
                    <a:pt x="1557" y="1098"/>
                    <a:pt x="1604" y="984"/>
                    <a:pt x="1597" y="888"/>
                  </a:cubicBezTo>
                  <a:cubicBezTo>
                    <a:pt x="1590" y="784"/>
                    <a:pt x="1552" y="676"/>
                    <a:pt x="1470" y="607"/>
                  </a:cubicBezTo>
                  <a:lnTo>
                    <a:pt x="1459" y="600"/>
                  </a:lnTo>
                  <a:cubicBezTo>
                    <a:pt x="1469" y="480"/>
                    <a:pt x="1423" y="362"/>
                    <a:pt x="1337" y="279"/>
                  </a:cubicBezTo>
                  <a:cubicBezTo>
                    <a:pt x="1202" y="147"/>
                    <a:pt x="1032" y="58"/>
                    <a:pt x="848" y="21"/>
                  </a:cubicBezTo>
                  <a:cubicBezTo>
                    <a:pt x="781" y="8"/>
                    <a:pt x="712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4416325" y="1706425"/>
              <a:ext cx="31900" cy="26625"/>
            </a:xfrm>
            <a:custGeom>
              <a:avLst/>
              <a:gdLst/>
              <a:ahLst/>
              <a:cxnLst/>
              <a:rect l="l" t="t" r="r" b="b"/>
              <a:pathLst>
                <a:path w="1276" h="1065" extrusionOk="0">
                  <a:moveTo>
                    <a:pt x="463" y="1"/>
                  </a:moveTo>
                  <a:cubicBezTo>
                    <a:pt x="444" y="1"/>
                    <a:pt x="425" y="1"/>
                    <a:pt x="406" y="2"/>
                  </a:cubicBezTo>
                  <a:cubicBezTo>
                    <a:pt x="263" y="9"/>
                    <a:pt x="135" y="85"/>
                    <a:pt x="67" y="213"/>
                  </a:cubicBezTo>
                  <a:cubicBezTo>
                    <a:pt x="1" y="338"/>
                    <a:pt x="7" y="488"/>
                    <a:pt x="82" y="607"/>
                  </a:cubicBezTo>
                  <a:cubicBezTo>
                    <a:pt x="109" y="665"/>
                    <a:pt x="142" y="719"/>
                    <a:pt x="181" y="771"/>
                  </a:cubicBezTo>
                  <a:cubicBezTo>
                    <a:pt x="219" y="819"/>
                    <a:pt x="258" y="871"/>
                    <a:pt x="307" y="909"/>
                  </a:cubicBezTo>
                  <a:cubicBezTo>
                    <a:pt x="343" y="940"/>
                    <a:pt x="382" y="967"/>
                    <a:pt x="422" y="990"/>
                  </a:cubicBezTo>
                  <a:cubicBezTo>
                    <a:pt x="462" y="1010"/>
                    <a:pt x="504" y="1027"/>
                    <a:pt x="548" y="1040"/>
                  </a:cubicBezTo>
                  <a:cubicBezTo>
                    <a:pt x="602" y="1058"/>
                    <a:pt x="660" y="1061"/>
                    <a:pt x="715" y="1064"/>
                  </a:cubicBezTo>
                  <a:cubicBezTo>
                    <a:pt x="721" y="1064"/>
                    <a:pt x="728" y="1064"/>
                    <a:pt x="734" y="1064"/>
                  </a:cubicBezTo>
                  <a:cubicBezTo>
                    <a:pt x="784" y="1064"/>
                    <a:pt x="835" y="1057"/>
                    <a:pt x="884" y="1042"/>
                  </a:cubicBezTo>
                  <a:cubicBezTo>
                    <a:pt x="926" y="1031"/>
                    <a:pt x="978" y="1004"/>
                    <a:pt x="1010" y="988"/>
                  </a:cubicBezTo>
                  <a:cubicBezTo>
                    <a:pt x="1021" y="984"/>
                    <a:pt x="1030" y="977"/>
                    <a:pt x="1041" y="970"/>
                  </a:cubicBezTo>
                  <a:cubicBezTo>
                    <a:pt x="1118" y="914"/>
                    <a:pt x="1176" y="857"/>
                    <a:pt x="1222" y="771"/>
                  </a:cubicBezTo>
                  <a:cubicBezTo>
                    <a:pt x="1265" y="679"/>
                    <a:pt x="1276" y="573"/>
                    <a:pt x="1251" y="474"/>
                  </a:cubicBezTo>
                  <a:cubicBezTo>
                    <a:pt x="1244" y="453"/>
                    <a:pt x="1236" y="433"/>
                    <a:pt x="1226" y="413"/>
                  </a:cubicBezTo>
                  <a:cubicBezTo>
                    <a:pt x="1222" y="354"/>
                    <a:pt x="1203" y="298"/>
                    <a:pt x="1171" y="248"/>
                  </a:cubicBezTo>
                  <a:lnTo>
                    <a:pt x="1103" y="166"/>
                  </a:lnTo>
                  <a:cubicBezTo>
                    <a:pt x="1053" y="119"/>
                    <a:pt x="992" y="87"/>
                    <a:pt x="925" y="72"/>
                  </a:cubicBezTo>
                  <a:cubicBezTo>
                    <a:pt x="857" y="47"/>
                    <a:pt x="786" y="31"/>
                    <a:pt x="715" y="20"/>
                  </a:cubicBezTo>
                  <a:cubicBezTo>
                    <a:pt x="632" y="7"/>
                    <a:pt x="548" y="1"/>
                    <a:pt x="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1"/>
            <p:cNvSpPr/>
            <p:nvPr/>
          </p:nvSpPr>
          <p:spPr>
            <a:xfrm>
              <a:off x="4137675" y="1478575"/>
              <a:ext cx="35975" cy="31375"/>
            </a:xfrm>
            <a:custGeom>
              <a:avLst/>
              <a:gdLst/>
              <a:ahLst/>
              <a:cxnLst/>
              <a:rect l="l" t="t" r="r" b="b"/>
              <a:pathLst>
                <a:path w="1439" h="1255" extrusionOk="0">
                  <a:moveTo>
                    <a:pt x="429" y="0"/>
                  </a:moveTo>
                  <a:cubicBezTo>
                    <a:pt x="391" y="0"/>
                    <a:pt x="353" y="6"/>
                    <a:pt x="316" y="18"/>
                  </a:cubicBezTo>
                  <a:cubicBezTo>
                    <a:pt x="248" y="37"/>
                    <a:pt x="186" y="76"/>
                    <a:pt x="137" y="129"/>
                  </a:cubicBezTo>
                  <a:cubicBezTo>
                    <a:pt x="50" y="223"/>
                    <a:pt x="0" y="384"/>
                    <a:pt x="49" y="509"/>
                  </a:cubicBezTo>
                  <a:cubicBezTo>
                    <a:pt x="76" y="583"/>
                    <a:pt x="109" y="653"/>
                    <a:pt x="148" y="720"/>
                  </a:cubicBezTo>
                  <a:cubicBezTo>
                    <a:pt x="190" y="786"/>
                    <a:pt x="238" y="848"/>
                    <a:pt x="291" y="905"/>
                  </a:cubicBezTo>
                  <a:cubicBezTo>
                    <a:pt x="321" y="938"/>
                    <a:pt x="355" y="971"/>
                    <a:pt x="390" y="999"/>
                  </a:cubicBezTo>
                  <a:cubicBezTo>
                    <a:pt x="452" y="1049"/>
                    <a:pt x="517" y="1093"/>
                    <a:pt x="585" y="1131"/>
                  </a:cubicBezTo>
                  <a:cubicBezTo>
                    <a:pt x="693" y="1190"/>
                    <a:pt x="809" y="1229"/>
                    <a:pt x="931" y="1246"/>
                  </a:cubicBezTo>
                  <a:cubicBezTo>
                    <a:pt x="966" y="1251"/>
                    <a:pt x="1000" y="1254"/>
                    <a:pt x="1034" y="1254"/>
                  </a:cubicBezTo>
                  <a:cubicBezTo>
                    <a:pt x="1104" y="1254"/>
                    <a:pt x="1172" y="1241"/>
                    <a:pt x="1235" y="1198"/>
                  </a:cubicBezTo>
                  <a:cubicBezTo>
                    <a:pt x="1296" y="1158"/>
                    <a:pt x="1347" y="1104"/>
                    <a:pt x="1381" y="1040"/>
                  </a:cubicBezTo>
                  <a:cubicBezTo>
                    <a:pt x="1419" y="970"/>
                    <a:pt x="1438" y="890"/>
                    <a:pt x="1437" y="810"/>
                  </a:cubicBezTo>
                  <a:cubicBezTo>
                    <a:pt x="1434" y="682"/>
                    <a:pt x="1379" y="561"/>
                    <a:pt x="1286" y="475"/>
                  </a:cubicBezTo>
                  <a:cubicBezTo>
                    <a:pt x="1267" y="416"/>
                    <a:pt x="1232" y="365"/>
                    <a:pt x="1187" y="325"/>
                  </a:cubicBezTo>
                  <a:cubicBezTo>
                    <a:pt x="995" y="167"/>
                    <a:pt x="765" y="49"/>
                    <a:pt x="519" y="11"/>
                  </a:cubicBezTo>
                  <a:cubicBezTo>
                    <a:pt x="489" y="4"/>
                    <a:pt x="459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1"/>
            <p:cNvSpPr/>
            <p:nvPr/>
          </p:nvSpPr>
          <p:spPr>
            <a:xfrm>
              <a:off x="4071775" y="1392225"/>
              <a:ext cx="26550" cy="23725"/>
            </a:xfrm>
            <a:custGeom>
              <a:avLst/>
              <a:gdLst/>
              <a:ahLst/>
              <a:cxnLst/>
              <a:rect l="l" t="t" r="r" b="b"/>
              <a:pathLst>
                <a:path w="1062" h="949" extrusionOk="0">
                  <a:moveTo>
                    <a:pt x="405" y="1"/>
                  </a:moveTo>
                  <a:cubicBezTo>
                    <a:pt x="367" y="1"/>
                    <a:pt x="329" y="6"/>
                    <a:pt x="293" y="17"/>
                  </a:cubicBezTo>
                  <a:cubicBezTo>
                    <a:pt x="260" y="31"/>
                    <a:pt x="229" y="46"/>
                    <a:pt x="195" y="61"/>
                  </a:cubicBezTo>
                  <a:cubicBezTo>
                    <a:pt x="136" y="97"/>
                    <a:pt x="87" y="150"/>
                    <a:pt x="55" y="212"/>
                  </a:cubicBezTo>
                  <a:cubicBezTo>
                    <a:pt x="16" y="304"/>
                    <a:pt x="5" y="341"/>
                    <a:pt x="2" y="442"/>
                  </a:cubicBezTo>
                  <a:cubicBezTo>
                    <a:pt x="1" y="478"/>
                    <a:pt x="17" y="550"/>
                    <a:pt x="18" y="559"/>
                  </a:cubicBezTo>
                  <a:cubicBezTo>
                    <a:pt x="19" y="564"/>
                    <a:pt x="21" y="569"/>
                    <a:pt x="23" y="575"/>
                  </a:cubicBezTo>
                  <a:cubicBezTo>
                    <a:pt x="36" y="614"/>
                    <a:pt x="54" y="650"/>
                    <a:pt x="72" y="685"/>
                  </a:cubicBezTo>
                  <a:cubicBezTo>
                    <a:pt x="75" y="690"/>
                    <a:pt x="79" y="696"/>
                    <a:pt x="83" y="700"/>
                  </a:cubicBezTo>
                  <a:cubicBezTo>
                    <a:pt x="107" y="734"/>
                    <a:pt x="133" y="765"/>
                    <a:pt x="161" y="794"/>
                  </a:cubicBezTo>
                  <a:cubicBezTo>
                    <a:pt x="166" y="800"/>
                    <a:pt x="170" y="804"/>
                    <a:pt x="176" y="808"/>
                  </a:cubicBezTo>
                  <a:cubicBezTo>
                    <a:pt x="210" y="838"/>
                    <a:pt x="249" y="864"/>
                    <a:pt x="290" y="887"/>
                  </a:cubicBezTo>
                  <a:cubicBezTo>
                    <a:pt x="331" y="908"/>
                    <a:pt x="376" y="923"/>
                    <a:pt x="421" y="935"/>
                  </a:cubicBezTo>
                  <a:cubicBezTo>
                    <a:pt x="427" y="936"/>
                    <a:pt x="433" y="937"/>
                    <a:pt x="438" y="938"/>
                  </a:cubicBezTo>
                  <a:cubicBezTo>
                    <a:pt x="473" y="943"/>
                    <a:pt x="511" y="947"/>
                    <a:pt x="545" y="949"/>
                  </a:cubicBezTo>
                  <a:lnTo>
                    <a:pt x="556" y="949"/>
                  </a:lnTo>
                  <a:cubicBezTo>
                    <a:pt x="562" y="949"/>
                    <a:pt x="567" y="949"/>
                    <a:pt x="573" y="948"/>
                  </a:cubicBezTo>
                  <a:cubicBezTo>
                    <a:pt x="592" y="947"/>
                    <a:pt x="616" y="941"/>
                    <a:pt x="628" y="939"/>
                  </a:cubicBezTo>
                  <a:cubicBezTo>
                    <a:pt x="639" y="937"/>
                    <a:pt x="664" y="935"/>
                    <a:pt x="683" y="930"/>
                  </a:cubicBezTo>
                  <a:cubicBezTo>
                    <a:pt x="685" y="930"/>
                    <a:pt x="688" y="929"/>
                    <a:pt x="691" y="928"/>
                  </a:cubicBezTo>
                  <a:cubicBezTo>
                    <a:pt x="785" y="901"/>
                    <a:pt x="831" y="863"/>
                    <a:pt x="902" y="801"/>
                  </a:cubicBezTo>
                  <a:cubicBezTo>
                    <a:pt x="906" y="796"/>
                    <a:pt x="911" y="792"/>
                    <a:pt x="915" y="787"/>
                  </a:cubicBezTo>
                  <a:cubicBezTo>
                    <a:pt x="942" y="756"/>
                    <a:pt x="966" y="722"/>
                    <a:pt x="985" y="685"/>
                  </a:cubicBezTo>
                  <a:cubicBezTo>
                    <a:pt x="1062" y="545"/>
                    <a:pt x="1042" y="371"/>
                    <a:pt x="937" y="251"/>
                  </a:cubicBezTo>
                  <a:cubicBezTo>
                    <a:pt x="907" y="207"/>
                    <a:pt x="866" y="173"/>
                    <a:pt x="819" y="150"/>
                  </a:cubicBezTo>
                  <a:lnTo>
                    <a:pt x="725" y="116"/>
                  </a:lnTo>
                  <a:cubicBezTo>
                    <a:pt x="709" y="112"/>
                    <a:pt x="691" y="110"/>
                    <a:pt x="675" y="110"/>
                  </a:cubicBezTo>
                  <a:cubicBezTo>
                    <a:pt x="650" y="84"/>
                    <a:pt x="622" y="63"/>
                    <a:pt x="590" y="46"/>
                  </a:cubicBezTo>
                  <a:lnTo>
                    <a:pt x="496" y="11"/>
                  </a:lnTo>
                  <a:cubicBezTo>
                    <a:pt x="466" y="4"/>
                    <a:pt x="43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1"/>
            <p:cNvSpPr/>
            <p:nvPr/>
          </p:nvSpPr>
          <p:spPr>
            <a:xfrm>
              <a:off x="4118100" y="1546875"/>
              <a:ext cx="23650" cy="20625"/>
            </a:xfrm>
            <a:custGeom>
              <a:avLst/>
              <a:gdLst/>
              <a:ahLst/>
              <a:cxnLst/>
              <a:rect l="l" t="t" r="r" b="b"/>
              <a:pathLst>
                <a:path w="946" h="825" extrusionOk="0">
                  <a:moveTo>
                    <a:pt x="405" y="0"/>
                  </a:moveTo>
                  <a:cubicBezTo>
                    <a:pt x="224" y="0"/>
                    <a:pt x="59" y="122"/>
                    <a:pt x="12" y="305"/>
                  </a:cubicBezTo>
                  <a:lnTo>
                    <a:pt x="1" y="405"/>
                  </a:lnTo>
                  <a:cubicBezTo>
                    <a:pt x="3" y="475"/>
                    <a:pt x="24" y="545"/>
                    <a:pt x="61" y="604"/>
                  </a:cubicBezTo>
                  <a:cubicBezTo>
                    <a:pt x="83" y="631"/>
                    <a:pt x="107" y="658"/>
                    <a:pt x="128" y="685"/>
                  </a:cubicBezTo>
                  <a:cubicBezTo>
                    <a:pt x="179" y="731"/>
                    <a:pt x="241" y="765"/>
                    <a:pt x="308" y="780"/>
                  </a:cubicBezTo>
                  <a:lnTo>
                    <a:pt x="460" y="816"/>
                  </a:lnTo>
                  <a:cubicBezTo>
                    <a:pt x="488" y="821"/>
                    <a:pt x="515" y="824"/>
                    <a:pt x="542" y="824"/>
                  </a:cubicBezTo>
                  <a:cubicBezTo>
                    <a:pt x="723" y="824"/>
                    <a:pt x="888" y="702"/>
                    <a:pt x="936" y="520"/>
                  </a:cubicBezTo>
                  <a:cubicBezTo>
                    <a:pt x="939" y="486"/>
                    <a:pt x="942" y="453"/>
                    <a:pt x="945" y="419"/>
                  </a:cubicBezTo>
                  <a:cubicBezTo>
                    <a:pt x="943" y="349"/>
                    <a:pt x="923" y="281"/>
                    <a:pt x="886" y="221"/>
                  </a:cubicBezTo>
                  <a:cubicBezTo>
                    <a:pt x="863" y="193"/>
                    <a:pt x="840" y="166"/>
                    <a:pt x="818" y="139"/>
                  </a:cubicBezTo>
                  <a:cubicBezTo>
                    <a:pt x="768" y="93"/>
                    <a:pt x="706" y="59"/>
                    <a:pt x="639" y="44"/>
                  </a:cubicBezTo>
                  <a:cubicBezTo>
                    <a:pt x="589" y="32"/>
                    <a:pt x="538" y="20"/>
                    <a:pt x="487" y="9"/>
                  </a:cubicBezTo>
                  <a:cubicBezTo>
                    <a:pt x="460" y="3"/>
                    <a:pt x="432" y="0"/>
                    <a:pt x="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1"/>
            <p:cNvSpPr/>
            <p:nvPr/>
          </p:nvSpPr>
          <p:spPr>
            <a:xfrm>
              <a:off x="4193675" y="1571300"/>
              <a:ext cx="22700" cy="21500"/>
            </a:xfrm>
            <a:custGeom>
              <a:avLst/>
              <a:gdLst/>
              <a:ahLst/>
              <a:cxnLst/>
              <a:rect l="l" t="t" r="r" b="b"/>
              <a:pathLst>
                <a:path w="908" h="860" extrusionOk="0">
                  <a:moveTo>
                    <a:pt x="402" y="0"/>
                  </a:moveTo>
                  <a:cubicBezTo>
                    <a:pt x="312" y="0"/>
                    <a:pt x="222" y="32"/>
                    <a:pt x="151" y="95"/>
                  </a:cubicBezTo>
                  <a:cubicBezTo>
                    <a:pt x="108" y="125"/>
                    <a:pt x="74" y="165"/>
                    <a:pt x="51" y="213"/>
                  </a:cubicBezTo>
                  <a:cubicBezTo>
                    <a:pt x="39" y="245"/>
                    <a:pt x="27" y="276"/>
                    <a:pt x="15" y="308"/>
                  </a:cubicBezTo>
                  <a:cubicBezTo>
                    <a:pt x="0" y="375"/>
                    <a:pt x="2" y="444"/>
                    <a:pt x="22" y="510"/>
                  </a:cubicBezTo>
                  <a:cubicBezTo>
                    <a:pt x="36" y="542"/>
                    <a:pt x="51" y="575"/>
                    <a:pt x="65" y="607"/>
                  </a:cubicBezTo>
                  <a:cubicBezTo>
                    <a:pt x="103" y="666"/>
                    <a:pt x="155" y="715"/>
                    <a:pt x="217" y="747"/>
                  </a:cubicBezTo>
                  <a:lnTo>
                    <a:pt x="322" y="812"/>
                  </a:lnTo>
                  <a:cubicBezTo>
                    <a:pt x="380" y="844"/>
                    <a:pt x="443" y="859"/>
                    <a:pt x="506" y="859"/>
                  </a:cubicBezTo>
                  <a:cubicBezTo>
                    <a:pt x="596" y="859"/>
                    <a:pt x="686" y="827"/>
                    <a:pt x="758" y="765"/>
                  </a:cubicBezTo>
                  <a:cubicBezTo>
                    <a:pt x="801" y="734"/>
                    <a:pt x="835" y="695"/>
                    <a:pt x="857" y="647"/>
                  </a:cubicBezTo>
                  <a:cubicBezTo>
                    <a:pt x="869" y="616"/>
                    <a:pt x="881" y="583"/>
                    <a:pt x="893" y="552"/>
                  </a:cubicBezTo>
                  <a:cubicBezTo>
                    <a:pt x="908" y="485"/>
                    <a:pt x="907" y="416"/>
                    <a:pt x="886" y="350"/>
                  </a:cubicBezTo>
                  <a:cubicBezTo>
                    <a:pt x="872" y="317"/>
                    <a:pt x="858" y="285"/>
                    <a:pt x="843" y="253"/>
                  </a:cubicBezTo>
                  <a:cubicBezTo>
                    <a:pt x="806" y="193"/>
                    <a:pt x="753" y="145"/>
                    <a:pt x="692" y="112"/>
                  </a:cubicBezTo>
                  <a:cubicBezTo>
                    <a:pt x="656" y="91"/>
                    <a:pt x="621" y="69"/>
                    <a:pt x="586" y="47"/>
                  </a:cubicBezTo>
                  <a:cubicBezTo>
                    <a:pt x="528" y="16"/>
                    <a:pt x="465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1"/>
            <p:cNvSpPr/>
            <p:nvPr/>
          </p:nvSpPr>
          <p:spPr>
            <a:xfrm>
              <a:off x="4210175" y="1507775"/>
              <a:ext cx="28600" cy="19975"/>
            </a:xfrm>
            <a:custGeom>
              <a:avLst/>
              <a:gdLst/>
              <a:ahLst/>
              <a:cxnLst/>
              <a:rect l="l" t="t" r="r" b="b"/>
              <a:pathLst>
                <a:path w="1144" h="799" extrusionOk="0">
                  <a:moveTo>
                    <a:pt x="569" y="0"/>
                  </a:moveTo>
                  <a:cubicBezTo>
                    <a:pt x="503" y="0"/>
                    <a:pt x="434" y="19"/>
                    <a:pt x="363" y="63"/>
                  </a:cubicBezTo>
                  <a:cubicBezTo>
                    <a:pt x="0" y="289"/>
                    <a:pt x="235" y="798"/>
                    <a:pt x="576" y="798"/>
                  </a:cubicBezTo>
                  <a:cubicBezTo>
                    <a:pt x="641" y="798"/>
                    <a:pt x="711" y="779"/>
                    <a:pt x="781" y="735"/>
                  </a:cubicBezTo>
                  <a:cubicBezTo>
                    <a:pt x="1144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1"/>
            <p:cNvSpPr/>
            <p:nvPr/>
          </p:nvSpPr>
          <p:spPr>
            <a:xfrm>
              <a:off x="4299750" y="1628050"/>
              <a:ext cx="28625" cy="19950"/>
            </a:xfrm>
            <a:custGeom>
              <a:avLst/>
              <a:gdLst/>
              <a:ahLst/>
              <a:cxnLst/>
              <a:rect l="l" t="t" r="r" b="b"/>
              <a:pathLst>
                <a:path w="1145" h="798" extrusionOk="0">
                  <a:moveTo>
                    <a:pt x="569" y="0"/>
                  </a:moveTo>
                  <a:cubicBezTo>
                    <a:pt x="503" y="0"/>
                    <a:pt x="433" y="19"/>
                    <a:pt x="363" y="63"/>
                  </a:cubicBezTo>
                  <a:cubicBezTo>
                    <a:pt x="0" y="289"/>
                    <a:pt x="237" y="797"/>
                    <a:pt x="577" y="797"/>
                  </a:cubicBezTo>
                  <a:cubicBezTo>
                    <a:pt x="643" y="797"/>
                    <a:pt x="713" y="778"/>
                    <a:pt x="783" y="735"/>
                  </a:cubicBezTo>
                  <a:cubicBezTo>
                    <a:pt x="1145" y="509"/>
                    <a:pt x="910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1"/>
            <p:cNvSpPr/>
            <p:nvPr/>
          </p:nvSpPr>
          <p:spPr>
            <a:xfrm>
              <a:off x="4296425" y="1706875"/>
              <a:ext cx="37300" cy="33525"/>
            </a:xfrm>
            <a:custGeom>
              <a:avLst/>
              <a:gdLst/>
              <a:ahLst/>
              <a:cxnLst/>
              <a:rect l="l" t="t" r="r" b="b"/>
              <a:pathLst>
                <a:path w="1492" h="1341" extrusionOk="0">
                  <a:moveTo>
                    <a:pt x="560" y="1"/>
                  </a:moveTo>
                  <a:cubicBezTo>
                    <a:pt x="484" y="1"/>
                    <a:pt x="404" y="9"/>
                    <a:pt x="336" y="36"/>
                  </a:cubicBezTo>
                  <a:cubicBezTo>
                    <a:pt x="222" y="78"/>
                    <a:pt x="115" y="151"/>
                    <a:pt x="61" y="265"/>
                  </a:cubicBezTo>
                  <a:cubicBezTo>
                    <a:pt x="7" y="378"/>
                    <a:pt x="0" y="493"/>
                    <a:pt x="27" y="613"/>
                  </a:cubicBezTo>
                  <a:cubicBezTo>
                    <a:pt x="37" y="656"/>
                    <a:pt x="58" y="696"/>
                    <a:pt x="76" y="736"/>
                  </a:cubicBezTo>
                  <a:cubicBezTo>
                    <a:pt x="99" y="785"/>
                    <a:pt x="120" y="835"/>
                    <a:pt x="147" y="884"/>
                  </a:cubicBezTo>
                  <a:cubicBezTo>
                    <a:pt x="196" y="971"/>
                    <a:pt x="256" y="1051"/>
                    <a:pt x="328" y="1121"/>
                  </a:cubicBezTo>
                  <a:cubicBezTo>
                    <a:pt x="421" y="1213"/>
                    <a:pt x="528" y="1268"/>
                    <a:pt x="649" y="1309"/>
                  </a:cubicBezTo>
                  <a:cubicBezTo>
                    <a:pt x="708" y="1330"/>
                    <a:pt x="771" y="1334"/>
                    <a:pt x="833" y="1339"/>
                  </a:cubicBezTo>
                  <a:cubicBezTo>
                    <a:pt x="845" y="1340"/>
                    <a:pt x="856" y="1340"/>
                    <a:pt x="868" y="1340"/>
                  </a:cubicBezTo>
                  <a:cubicBezTo>
                    <a:pt x="919" y="1340"/>
                    <a:pt x="971" y="1331"/>
                    <a:pt x="1024" y="1320"/>
                  </a:cubicBezTo>
                  <a:cubicBezTo>
                    <a:pt x="1150" y="1293"/>
                    <a:pt x="1266" y="1225"/>
                    <a:pt x="1351" y="1127"/>
                  </a:cubicBezTo>
                  <a:cubicBezTo>
                    <a:pt x="1419" y="1050"/>
                    <a:pt x="1456" y="951"/>
                    <a:pt x="1456" y="847"/>
                  </a:cubicBezTo>
                  <a:cubicBezTo>
                    <a:pt x="1455" y="821"/>
                    <a:pt x="1450" y="795"/>
                    <a:pt x="1444" y="769"/>
                  </a:cubicBezTo>
                  <a:cubicBezTo>
                    <a:pt x="1476" y="712"/>
                    <a:pt x="1491" y="647"/>
                    <a:pt x="1488" y="582"/>
                  </a:cubicBezTo>
                  <a:cubicBezTo>
                    <a:pt x="1481" y="476"/>
                    <a:pt x="1442" y="375"/>
                    <a:pt x="1361" y="302"/>
                  </a:cubicBezTo>
                  <a:cubicBezTo>
                    <a:pt x="1224" y="180"/>
                    <a:pt x="1059" y="91"/>
                    <a:pt x="882" y="42"/>
                  </a:cubicBezTo>
                  <a:cubicBezTo>
                    <a:pt x="795" y="16"/>
                    <a:pt x="702" y="7"/>
                    <a:pt x="612" y="2"/>
                  </a:cubicBezTo>
                  <a:cubicBezTo>
                    <a:pt x="595" y="1"/>
                    <a:pt x="577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1"/>
            <p:cNvSpPr/>
            <p:nvPr/>
          </p:nvSpPr>
          <p:spPr>
            <a:xfrm>
              <a:off x="4237225" y="1661175"/>
              <a:ext cx="28525" cy="25825"/>
            </a:xfrm>
            <a:custGeom>
              <a:avLst/>
              <a:gdLst/>
              <a:ahLst/>
              <a:cxnLst/>
              <a:rect l="l" t="t" r="r" b="b"/>
              <a:pathLst>
                <a:path w="1141" h="1033" extrusionOk="0">
                  <a:moveTo>
                    <a:pt x="477" y="1"/>
                  </a:moveTo>
                  <a:cubicBezTo>
                    <a:pt x="414" y="1"/>
                    <a:pt x="351" y="13"/>
                    <a:pt x="288" y="23"/>
                  </a:cubicBezTo>
                  <a:cubicBezTo>
                    <a:pt x="256" y="39"/>
                    <a:pt x="224" y="53"/>
                    <a:pt x="192" y="68"/>
                  </a:cubicBezTo>
                  <a:cubicBezTo>
                    <a:pt x="146" y="94"/>
                    <a:pt x="107" y="131"/>
                    <a:pt x="80" y="177"/>
                  </a:cubicBezTo>
                  <a:cubicBezTo>
                    <a:pt x="57" y="202"/>
                    <a:pt x="41" y="233"/>
                    <a:pt x="33" y="267"/>
                  </a:cubicBezTo>
                  <a:cubicBezTo>
                    <a:pt x="11" y="313"/>
                    <a:pt x="1" y="364"/>
                    <a:pt x="5" y="415"/>
                  </a:cubicBezTo>
                  <a:cubicBezTo>
                    <a:pt x="12" y="463"/>
                    <a:pt x="16" y="514"/>
                    <a:pt x="31" y="560"/>
                  </a:cubicBezTo>
                  <a:cubicBezTo>
                    <a:pt x="34" y="569"/>
                    <a:pt x="38" y="578"/>
                    <a:pt x="41" y="586"/>
                  </a:cubicBezTo>
                  <a:cubicBezTo>
                    <a:pt x="57" y="624"/>
                    <a:pt x="73" y="663"/>
                    <a:pt x="93" y="700"/>
                  </a:cubicBezTo>
                  <a:cubicBezTo>
                    <a:pt x="100" y="714"/>
                    <a:pt x="110" y="728"/>
                    <a:pt x="121" y="741"/>
                  </a:cubicBezTo>
                  <a:cubicBezTo>
                    <a:pt x="150" y="783"/>
                    <a:pt x="184" y="822"/>
                    <a:pt x="221" y="858"/>
                  </a:cubicBezTo>
                  <a:cubicBezTo>
                    <a:pt x="227" y="863"/>
                    <a:pt x="233" y="868"/>
                    <a:pt x="240" y="874"/>
                  </a:cubicBezTo>
                  <a:cubicBezTo>
                    <a:pt x="273" y="899"/>
                    <a:pt x="307" y="922"/>
                    <a:pt x="341" y="945"/>
                  </a:cubicBezTo>
                  <a:cubicBezTo>
                    <a:pt x="355" y="954"/>
                    <a:pt x="369" y="961"/>
                    <a:pt x="386" y="968"/>
                  </a:cubicBezTo>
                  <a:cubicBezTo>
                    <a:pt x="430" y="988"/>
                    <a:pt x="475" y="1005"/>
                    <a:pt x="523" y="1017"/>
                  </a:cubicBezTo>
                  <a:cubicBezTo>
                    <a:pt x="531" y="1019"/>
                    <a:pt x="539" y="1021"/>
                    <a:pt x="548" y="1021"/>
                  </a:cubicBezTo>
                  <a:cubicBezTo>
                    <a:pt x="589" y="1026"/>
                    <a:pt x="630" y="1032"/>
                    <a:pt x="672" y="1033"/>
                  </a:cubicBezTo>
                  <a:cubicBezTo>
                    <a:pt x="674" y="1033"/>
                    <a:pt x="676" y="1033"/>
                    <a:pt x="678" y="1033"/>
                  </a:cubicBezTo>
                  <a:cubicBezTo>
                    <a:pt x="728" y="1033"/>
                    <a:pt x="777" y="1020"/>
                    <a:pt x="821" y="995"/>
                  </a:cubicBezTo>
                  <a:cubicBezTo>
                    <a:pt x="919" y="956"/>
                    <a:pt x="995" y="875"/>
                    <a:pt x="1029" y="774"/>
                  </a:cubicBezTo>
                  <a:cubicBezTo>
                    <a:pt x="1036" y="756"/>
                    <a:pt x="1043" y="738"/>
                    <a:pt x="1046" y="718"/>
                  </a:cubicBezTo>
                  <a:cubicBezTo>
                    <a:pt x="1064" y="698"/>
                    <a:pt x="1078" y="675"/>
                    <a:pt x="1090" y="651"/>
                  </a:cubicBezTo>
                  <a:cubicBezTo>
                    <a:pt x="1102" y="619"/>
                    <a:pt x="1114" y="587"/>
                    <a:pt x="1126" y="556"/>
                  </a:cubicBezTo>
                  <a:cubicBezTo>
                    <a:pt x="1141" y="489"/>
                    <a:pt x="1139" y="419"/>
                    <a:pt x="1119" y="354"/>
                  </a:cubicBezTo>
                  <a:cubicBezTo>
                    <a:pt x="1105" y="322"/>
                    <a:pt x="1090" y="289"/>
                    <a:pt x="1076" y="257"/>
                  </a:cubicBezTo>
                  <a:cubicBezTo>
                    <a:pt x="1038" y="197"/>
                    <a:pt x="986" y="149"/>
                    <a:pt x="925" y="115"/>
                  </a:cubicBezTo>
                  <a:cubicBezTo>
                    <a:pt x="884" y="94"/>
                    <a:pt x="842" y="74"/>
                    <a:pt x="797" y="60"/>
                  </a:cubicBezTo>
                  <a:cubicBezTo>
                    <a:pt x="754" y="42"/>
                    <a:pt x="709" y="28"/>
                    <a:pt x="663" y="18"/>
                  </a:cubicBezTo>
                  <a:cubicBezTo>
                    <a:pt x="617" y="10"/>
                    <a:pt x="570" y="7"/>
                    <a:pt x="524" y="3"/>
                  </a:cubicBezTo>
                  <a:cubicBezTo>
                    <a:pt x="509" y="2"/>
                    <a:pt x="493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1"/>
            <p:cNvSpPr/>
            <p:nvPr/>
          </p:nvSpPr>
          <p:spPr>
            <a:xfrm>
              <a:off x="4148100" y="1621975"/>
              <a:ext cx="29050" cy="26425"/>
            </a:xfrm>
            <a:custGeom>
              <a:avLst/>
              <a:gdLst/>
              <a:ahLst/>
              <a:cxnLst/>
              <a:rect l="l" t="t" r="r" b="b"/>
              <a:pathLst>
                <a:path w="1162" h="1057" extrusionOk="0">
                  <a:moveTo>
                    <a:pt x="481" y="0"/>
                  </a:moveTo>
                  <a:cubicBezTo>
                    <a:pt x="456" y="0"/>
                    <a:pt x="432" y="3"/>
                    <a:pt x="397" y="8"/>
                  </a:cubicBezTo>
                  <a:cubicBezTo>
                    <a:pt x="375" y="12"/>
                    <a:pt x="354" y="15"/>
                    <a:pt x="332" y="20"/>
                  </a:cubicBezTo>
                  <a:cubicBezTo>
                    <a:pt x="329" y="21"/>
                    <a:pt x="325" y="22"/>
                    <a:pt x="322" y="24"/>
                  </a:cubicBezTo>
                  <a:cubicBezTo>
                    <a:pt x="292" y="34"/>
                    <a:pt x="251" y="54"/>
                    <a:pt x="222" y="69"/>
                  </a:cubicBezTo>
                  <a:cubicBezTo>
                    <a:pt x="181" y="92"/>
                    <a:pt x="143" y="121"/>
                    <a:pt x="112" y="154"/>
                  </a:cubicBezTo>
                  <a:cubicBezTo>
                    <a:pt x="108" y="158"/>
                    <a:pt x="106" y="160"/>
                    <a:pt x="104" y="162"/>
                  </a:cubicBezTo>
                  <a:cubicBezTo>
                    <a:pt x="94" y="176"/>
                    <a:pt x="85" y="190"/>
                    <a:pt x="75" y="204"/>
                  </a:cubicBezTo>
                  <a:cubicBezTo>
                    <a:pt x="41" y="243"/>
                    <a:pt x="20" y="290"/>
                    <a:pt x="10" y="340"/>
                  </a:cubicBezTo>
                  <a:cubicBezTo>
                    <a:pt x="4" y="376"/>
                    <a:pt x="0" y="410"/>
                    <a:pt x="0" y="446"/>
                  </a:cubicBezTo>
                  <a:cubicBezTo>
                    <a:pt x="1" y="467"/>
                    <a:pt x="13" y="530"/>
                    <a:pt x="18" y="550"/>
                  </a:cubicBezTo>
                  <a:cubicBezTo>
                    <a:pt x="20" y="563"/>
                    <a:pt x="23" y="576"/>
                    <a:pt x="27" y="589"/>
                  </a:cubicBezTo>
                  <a:cubicBezTo>
                    <a:pt x="46" y="644"/>
                    <a:pt x="70" y="697"/>
                    <a:pt x="103" y="745"/>
                  </a:cubicBezTo>
                  <a:cubicBezTo>
                    <a:pt x="130" y="782"/>
                    <a:pt x="158" y="818"/>
                    <a:pt x="189" y="851"/>
                  </a:cubicBezTo>
                  <a:cubicBezTo>
                    <a:pt x="198" y="861"/>
                    <a:pt x="207" y="870"/>
                    <a:pt x="216" y="878"/>
                  </a:cubicBezTo>
                  <a:cubicBezTo>
                    <a:pt x="238" y="897"/>
                    <a:pt x="262" y="912"/>
                    <a:pt x="284" y="928"/>
                  </a:cubicBezTo>
                  <a:cubicBezTo>
                    <a:pt x="308" y="946"/>
                    <a:pt x="333" y="963"/>
                    <a:pt x="359" y="978"/>
                  </a:cubicBezTo>
                  <a:cubicBezTo>
                    <a:pt x="369" y="983"/>
                    <a:pt x="378" y="987"/>
                    <a:pt x="389" y="991"/>
                  </a:cubicBezTo>
                  <a:cubicBezTo>
                    <a:pt x="430" y="1009"/>
                    <a:pt x="474" y="1024"/>
                    <a:pt x="518" y="1037"/>
                  </a:cubicBezTo>
                  <a:cubicBezTo>
                    <a:pt x="531" y="1040"/>
                    <a:pt x="544" y="1042"/>
                    <a:pt x="557" y="1045"/>
                  </a:cubicBezTo>
                  <a:cubicBezTo>
                    <a:pt x="602" y="1052"/>
                    <a:pt x="649" y="1055"/>
                    <a:pt x="695" y="1057"/>
                  </a:cubicBezTo>
                  <a:cubicBezTo>
                    <a:pt x="741" y="1053"/>
                    <a:pt x="788" y="1047"/>
                    <a:pt x="833" y="1036"/>
                  </a:cubicBezTo>
                  <a:cubicBezTo>
                    <a:pt x="847" y="1033"/>
                    <a:pt x="861" y="1030"/>
                    <a:pt x="874" y="1024"/>
                  </a:cubicBezTo>
                  <a:cubicBezTo>
                    <a:pt x="974" y="990"/>
                    <a:pt x="1059" y="920"/>
                    <a:pt x="1112" y="830"/>
                  </a:cubicBezTo>
                  <a:cubicBezTo>
                    <a:pt x="1138" y="785"/>
                    <a:pt x="1152" y="735"/>
                    <a:pt x="1153" y="684"/>
                  </a:cubicBezTo>
                  <a:cubicBezTo>
                    <a:pt x="1162" y="633"/>
                    <a:pt x="1159" y="581"/>
                    <a:pt x="1141" y="532"/>
                  </a:cubicBezTo>
                  <a:cubicBezTo>
                    <a:pt x="1127" y="500"/>
                    <a:pt x="1113" y="468"/>
                    <a:pt x="1098" y="435"/>
                  </a:cubicBezTo>
                  <a:cubicBezTo>
                    <a:pt x="1061" y="376"/>
                    <a:pt x="1008" y="327"/>
                    <a:pt x="947" y="295"/>
                  </a:cubicBezTo>
                  <a:lnTo>
                    <a:pt x="937" y="290"/>
                  </a:lnTo>
                  <a:cubicBezTo>
                    <a:pt x="930" y="271"/>
                    <a:pt x="921" y="252"/>
                    <a:pt x="911" y="233"/>
                  </a:cubicBezTo>
                  <a:cubicBezTo>
                    <a:pt x="909" y="230"/>
                    <a:pt x="907" y="228"/>
                    <a:pt x="905" y="226"/>
                  </a:cubicBezTo>
                  <a:cubicBezTo>
                    <a:pt x="883" y="195"/>
                    <a:pt x="859" y="167"/>
                    <a:pt x="834" y="139"/>
                  </a:cubicBezTo>
                  <a:cubicBezTo>
                    <a:pt x="830" y="136"/>
                    <a:pt x="826" y="132"/>
                    <a:pt x="821" y="128"/>
                  </a:cubicBezTo>
                  <a:cubicBezTo>
                    <a:pt x="808" y="116"/>
                    <a:pt x="783" y="100"/>
                    <a:pt x="774" y="94"/>
                  </a:cubicBezTo>
                  <a:cubicBezTo>
                    <a:pt x="765" y="88"/>
                    <a:pt x="741" y="70"/>
                    <a:pt x="726" y="61"/>
                  </a:cubicBezTo>
                  <a:cubicBezTo>
                    <a:pt x="720" y="57"/>
                    <a:pt x="712" y="55"/>
                    <a:pt x="706" y="52"/>
                  </a:cubicBezTo>
                  <a:cubicBezTo>
                    <a:pt x="666" y="35"/>
                    <a:pt x="625" y="16"/>
                    <a:pt x="583" y="11"/>
                  </a:cubicBezTo>
                  <a:cubicBezTo>
                    <a:pt x="537" y="4"/>
                    <a:pt x="509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1"/>
            <p:cNvSpPr/>
            <p:nvPr/>
          </p:nvSpPr>
          <p:spPr>
            <a:xfrm>
              <a:off x="4042250" y="1492800"/>
              <a:ext cx="32075" cy="30525"/>
            </a:xfrm>
            <a:custGeom>
              <a:avLst/>
              <a:gdLst/>
              <a:ahLst/>
              <a:cxnLst/>
              <a:rect l="l" t="t" r="r" b="b"/>
              <a:pathLst>
                <a:path w="1283" h="1221" extrusionOk="0">
                  <a:moveTo>
                    <a:pt x="421" y="0"/>
                  </a:moveTo>
                  <a:cubicBezTo>
                    <a:pt x="412" y="0"/>
                    <a:pt x="402" y="0"/>
                    <a:pt x="392" y="1"/>
                  </a:cubicBezTo>
                  <a:cubicBezTo>
                    <a:pt x="322" y="3"/>
                    <a:pt x="253" y="24"/>
                    <a:pt x="193" y="61"/>
                  </a:cubicBezTo>
                  <a:cubicBezTo>
                    <a:pt x="147" y="87"/>
                    <a:pt x="109" y="125"/>
                    <a:pt x="82" y="170"/>
                  </a:cubicBezTo>
                  <a:cubicBezTo>
                    <a:pt x="48" y="209"/>
                    <a:pt x="27" y="257"/>
                    <a:pt x="17" y="308"/>
                  </a:cubicBezTo>
                  <a:cubicBezTo>
                    <a:pt x="1" y="375"/>
                    <a:pt x="3" y="444"/>
                    <a:pt x="23" y="510"/>
                  </a:cubicBezTo>
                  <a:cubicBezTo>
                    <a:pt x="34" y="589"/>
                    <a:pt x="56" y="666"/>
                    <a:pt x="86" y="741"/>
                  </a:cubicBezTo>
                  <a:cubicBezTo>
                    <a:pt x="115" y="808"/>
                    <a:pt x="142" y="875"/>
                    <a:pt x="189" y="932"/>
                  </a:cubicBezTo>
                  <a:cubicBezTo>
                    <a:pt x="218" y="972"/>
                    <a:pt x="250" y="1010"/>
                    <a:pt x="286" y="1045"/>
                  </a:cubicBezTo>
                  <a:cubicBezTo>
                    <a:pt x="323" y="1076"/>
                    <a:pt x="362" y="1104"/>
                    <a:pt x="402" y="1129"/>
                  </a:cubicBezTo>
                  <a:cubicBezTo>
                    <a:pt x="454" y="1163"/>
                    <a:pt x="516" y="1183"/>
                    <a:pt x="575" y="1200"/>
                  </a:cubicBezTo>
                  <a:cubicBezTo>
                    <a:pt x="590" y="1205"/>
                    <a:pt x="606" y="1208"/>
                    <a:pt x="622" y="1209"/>
                  </a:cubicBezTo>
                  <a:cubicBezTo>
                    <a:pt x="666" y="1216"/>
                    <a:pt x="712" y="1221"/>
                    <a:pt x="758" y="1221"/>
                  </a:cubicBezTo>
                  <a:cubicBezTo>
                    <a:pt x="914" y="1215"/>
                    <a:pt x="1073" y="1149"/>
                    <a:pt x="1176" y="1029"/>
                  </a:cubicBezTo>
                  <a:cubicBezTo>
                    <a:pt x="1244" y="953"/>
                    <a:pt x="1282" y="853"/>
                    <a:pt x="1281" y="751"/>
                  </a:cubicBezTo>
                  <a:cubicBezTo>
                    <a:pt x="1282" y="698"/>
                    <a:pt x="1269" y="646"/>
                    <a:pt x="1243" y="601"/>
                  </a:cubicBezTo>
                  <a:cubicBezTo>
                    <a:pt x="1225" y="550"/>
                    <a:pt x="1195" y="505"/>
                    <a:pt x="1154" y="471"/>
                  </a:cubicBezTo>
                  <a:cubicBezTo>
                    <a:pt x="1127" y="448"/>
                    <a:pt x="1099" y="430"/>
                    <a:pt x="1068" y="414"/>
                  </a:cubicBezTo>
                  <a:cubicBezTo>
                    <a:pt x="1022" y="319"/>
                    <a:pt x="956" y="230"/>
                    <a:pt x="876" y="170"/>
                  </a:cubicBezTo>
                  <a:cubicBezTo>
                    <a:pt x="835" y="137"/>
                    <a:pt x="792" y="108"/>
                    <a:pt x="745" y="82"/>
                  </a:cubicBezTo>
                  <a:cubicBezTo>
                    <a:pt x="701" y="60"/>
                    <a:pt x="655" y="43"/>
                    <a:pt x="608" y="28"/>
                  </a:cubicBezTo>
                  <a:cubicBezTo>
                    <a:pt x="547" y="9"/>
                    <a:pt x="484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21"/>
          <p:cNvSpPr/>
          <p:nvPr/>
        </p:nvSpPr>
        <p:spPr>
          <a:xfrm rot="10800000">
            <a:off x="7596512" y="-1349200"/>
            <a:ext cx="3597674" cy="2711802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1"/>
          <p:cNvSpPr txBox="1">
            <a:spLocks noGrp="1"/>
          </p:cNvSpPr>
          <p:nvPr>
            <p:ph type="ctrTitle"/>
          </p:nvPr>
        </p:nvSpPr>
        <p:spPr>
          <a:xfrm>
            <a:off x="713225" y="1153284"/>
            <a:ext cx="5023200" cy="20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sz="3500" dirty="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Security Information</a:t>
            </a:r>
            <a:endParaRPr sz="5000" dirty="0">
              <a:solidFill>
                <a:schemeClr val="lt2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662" name="Google Shape;662;p21"/>
          <p:cNvSpPr txBox="1">
            <a:spLocks noGrp="1"/>
          </p:cNvSpPr>
          <p:nvPr>
            <p:ph type="subTitle" idx="1"/>
          </p:nvPr>
        </p:nvSpPr>
        <p:spPr>
          <a:xfrm>
            <a:off x="709950" y="3533016"/>
            <a:ext cx="50232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By, Dr. </a:t>
            </a:r>
            <a:r>
              <a:rPr lang="en-US" dirty="0" err="1"/>
              <a:t>Taghinezhad</a:t>
            </a:r>
            <a:endParaRPr dirty="0"/>
          </a:p>
        </p:txBody>
      </p:sp>
      <p:sp>
        <p:nvSpPr>
          <p:cNvPr id="663" name="Google Shape;663;p21"/>
          <p:cNvSpPr/>
          <p:nvPr/>
        </p:nvSpPr>
        <p:spPr>
          <a:xfrm rot="-9681457" flipH="1">
            <a:off x="-471587" y="4487620"/>
            <a:ext cx="3195552" cy="1577385"/>
          </a:xfrm>
          <a:custGeom>
            <a:avLst/>
            <a:gdLst/>
            <a:ahLst/>
            <a:cxnLst/>
            <a:rect l="l" t="t" r="r" b="b"/>
            <a:pathLst>
              <a:path w="71383" h="35236" extrusionOk="0">
                <a:moveTo>
                  <a:pt x="13565" y="0"/>
                </a:moveTo>
                <a:cubicBezTo>
                  <a:pt x="12001" y="0"/>
                  <a:pt x="10428" y="68"/>
                  <a:pt x="8860" y="143"/>
                </a:cubicBezTo>
                <a:cubicBezTo>
                  <a:pt x="3820" y="382"/>
                  <a:pt x="644" y="5800"/>
                  <a:pt x="5" y="10476"/>
                </a:cubicBezTo>
                <a:cubicBezTo>
                  <a:pt x="1" y="25435"/>
                  <a:pt x="16985" y="34921"/>
                  <a:pt x="30670" y="35128"/>
                </a:cubicBezTo>
                <a:cubicBezTo>
                  <a:pt x="31173" y="35200"/>
                  <a:pt x="31739" y="35235"/>
                  <a:pt x="32361" y="35235"/>
                </a:cubicBezTo>
                <a:cubicBezTo>
                  <a:pt x="43330" y="35235"/>
                  <a:pt x="71383" y="24231"/>
                  <a:pt x="67336" y="12687"/>
                </a:cubicBezTo>
                <a:cubicBezTo>
                  <a:pt x="66159" y="10114"/>
                  <a:pt x="63153" y="8901"/>
                  <a:pt x="60344" y="8558"/>
                </a:cubicBezTo>
                <a:cubicBezTo>
                  <a:pt x="60268" y="8557"/>
                  <a:pt x="60192" y="8557"/>
                  <a:pt x="60116" y="8557"/>
                </a:cubicBezTo>
                <a:cubicBezTo>
                  <a:pt x="51295" y="8557"/>
                  <a:pt x="46835" y="9728"/>
                  <a:pt x="42719" y="9728"/>
                </a:cubicBezTo>
                <a:cubicBezTo>
                  <a:pt x="38107" y="9728"/>
                  <a:pt x="33926" y="8258"/>
                  <a:pt x="24526" y="2024"/>
                </a:cubicBezTo>
                <a:cubicBezTo>
                  <a:pt x="21031" y="392"/>
                  <a:pt x="17321" y="0"/>
                  <a:pt x="135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1"/>
          <p:cNvSpPr/>
          <p:nvPr/>
        </p:nvSpPr>
        <p:spPr>
          <a:xfrm rot="-8100000">
            <a:off x="956013" y="4407848"/>
            <a:ext cx="3597665" cy="2711795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5" name="Google Shape;665;p21"/>
          <p:cNvCxnSpPr/>
          <p:nvPr/>
        </p:nvCxnSpPr>
        <p:spPr>
          <a:xfrm rot="10800000">
            <a:off x="804672" y="3349050"/>
            <a:ext cx="3657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6" name="Google Shape;666;p21"/>
          <p:cNvSpPr/>
          <p:nvPr/>
        </p:nvSpPr>
        <p:spPr>
          <a:xfrm rot="8635712">
            <a:off x="-1085716" y="-1618262"/>
            <a:ext cx="3597634" cy="2711772"/>
          </a:xfrm>
          <a:custGeom>
            <a:avLst/>
            <a:gdLst/>
            <a:ahLst/>
            <a:cxnLst/>
            <a:rect l="l" t="t" r="r" b="b"/>
            <a:pathLst>
              <a:path w="70709" h="53298" fill="none" extrusionOk="0">
                <a:moveTo>
                  <a:pt x="30512" y="44072"/>
                </a:moveTo>
                <a:cubicBezTo>
                  <a:pt x="35263" y="49054"/>
                  <a:pt x="44774" y="53297"/>
                  <a:pt x="49691" y="46527"/>
                </a:cubicBezTo>
                <a:cubicBezTo>
                  <a:pt x="51196" y="44212"/>
                  <a:pt x="51202" y="41221"/>
                  <a:pt x="52388" y="38727"/>
                </a:cubicBezTo>
                <a:cubicBezTo>
                  <a:pt x="56428" y="30801"/>
                  <a:pt x="63187" y="35721"/>
                  <a:pt x="67318" y="31814"/>
                </a:cubicBezTo>
                <a:cubicBezTo>
                  <a:pt x="70708" y="26410"/>
                  <a:pt x="65936" y="20011"/>
                  <a:pt x="61371" y="16984"/>
                </a:cubicBezTo>
                <a:cubicBezTo>
                  <a:pt x="39600" y="1"/>
                  <a:pt x="0" y="21187"/>
                  <a:pt x="30512" y="44072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" name="Google Shape;679;p21"/>
          <p:cNvGrpSpPr/>
          <p:nvPr/>
        </p:nvGrpSpPr>
        <p:grpSpPr>
          <a:xfrm>
            <a:off x="256150" y="246841"/>
            <a:ext cx="458421" cy="465558"/>
            <a:chOff x="5917792" y="2334646"/>
            <a:chExt cx="458421" cy="465558"/>
          </a:xfrm>
        </p:grpSpPr>
        <p:sp>
          <p:nvSpPr>
            <p:cNvPr id="680" name="Google Shape;680;p21"/>
            <p:cNvSpPr/>
            <p:nvPr/>
          </p:nvSpPr>
          <p:spPr>
            <a:xfrm>
              <a:off x="6020553" y="2564046"/>
              <a:ext cx="141816" cy="184011"/>
            </a:xfrm>
            <a:custGeom>
              <a:avLst/>
              <a:gdLst/>
              <a:ahLst/>
              <a:cxnLst/>
              <a:rect l="l" t="t" r="r" b="b"/>
              <a:pathLst>
                <a:path w="3987" h="5173" extrusionOk="0">
                  <a:moveTo>
                    <a:pt x="3793" y="1"/>
                  </a:moveTo>
                  <a:cubicBezTo>
                    <a:pt x="3759" y="1"/>
                    <a:pt x="3723" y="11"/>
                    <a:pt x="3688" y="34"/>
                  </a:cubicBezTo>
                  <a:cubicBezTo>
                    <a:pt x="3282" y="303"/>
                    <a:pt x="2999" y="770"/>
                    <a:pt x="2716" y="1159"/>
                  </a:cubicBezTo>
                  <a:cubicBezTo>
                    <a:pt x="2409" y="1576"/>
                    <a:pt x="2107" y="1997"/>
                    <a:pt x="1814" y="2425"/>
                  </a:cubicBezTo>
                  <a:cubicBezTo>
                    <a:pt x="1236" y="3272"/>
                    <a:pt x="664" y="4120"/>
                    <a:pt x="73" y="4957"/>
                  </a:cubicBezTo>
                  <a:cubicBezTo>
                    <a:pt x="0" y="5061"/>
                    <a:pt x="91" y="5172"/>
                    <a:pt x="188" y="5172"/>
                  </a:cubicBezTo>
                  <a:cubicBezTo>
                    <a:pt x="224" y="5172"/>
                    <a:pt x="261" y="5157"/>
                    <a:pt x="290" y="5119"/>
                  </a:cubicBezTo>
                  <a:cubicBezTo>
                    <a:pt x="920" y="4310"/>
                    <a:pt x="1565" y="3515"/>
                    <a:pt x="2207" y="2717"/>
                  </a:cubicBezTo>
                  <a:cubicBezTo>
                    <a:pt x="2524" y="2322"/>
                    <a:pt x="2831" y="1921"/>
                    <a:pt x="3134" y="1516"/>
                  </a:cubicBezTo>
                  <a:cubicBezTo>
                    <a:pt x="3430" y="1122"/>
                    <a:pt x="3807" y="706"/>
                    <a:pt x="3950" y="228"/>
                  </a:cubicBezTo>
                  <a:cubicBezTo>
                    <a:pt x="3987" y="102"/>
                    <a:pt x="3900" y="1"/>
                    <a:pt x="3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1"/>
            <p:cNvSpPr/>
            <p:nvPr/>
          </p:nvSpPr>
          <p:spPr>
            <a:xfrm>
              <a:off x="6127546" y="2572441"/>
              <a:ext cx="229246" cy="20311"/>
            </a:xfrm>
            <a:custGeom>
              <a:avLst/>
              <a:gdLst/>
              <a:ahLst/>
              <a:cxnLst/>
              <a:rect l="l" t="t" r="r" b="b"/>
              <a:pathLst>
                <a:path w="6445" h="571" extrusionOk="0">
                  <a:moveTo>
                    <a:pt x="5390" y="0"/>
                  </a:moveTo>
                  <a:cubicBezTo>
                    <a:pt x="5190" y="0"/>
                    <a:pt x="4990" y="9"/>
                    <a:pt x="4799" y="10"/>
                  </a:cubicBezTo>
                  <a:cubicBezTo>
                    <a:pt x="4281" y="15"/>
                    <a:pt x="3763" y="22"/>
                    <a:pt x="3245" y="44"/>
                  </a:cubicBezTo>
                  <a:cubicBezTo>
                    <a:pt x="2222" y="85"/>
                    <a:pt x="1199" y="132"/>
                    <a:pt x="174" y="158"/>
                  </a:cubicBezTo>
                  <a:cubicBezTo>
                    <a:pt x="0" y="163"/>
                    <a:pt x="0" y="425"/>
                    <a:pt x="174" y="429"/>
                  </a:cubicBezTo>
                  <a:cubicBezTo>
                    <a:pt x="1199" y="452"/>
                    <a:pt x="2222" y="494"/>
                    <a:pt x="3245" y="533"/>
                  </a:cubicBezTo>
                  <a:cubicBezTo>
                    <a:pt x="3751" y="551"/>
                    <a:pt x="4256" y="559"/>
                    <a:pt x="4762" y="560"/>
                  </a:cubicBezTo>
                  <a:cubicBezTo>
                    <a:pt x="4957" y="561"/>
                    <a:pt x="5163" y="570"/>
                    <a:pt x="5369" y="570"/>
                  </a:cubicBezTo>
                  <a:cubicBezTo>
                    <a:pt x="5684" y="570"/>
                    <a:pt x="6000" y="549"/>
                    <a:pt x="6283" y="445"/>
                  </a:cubicBezTo>
                  <a:cubicBezTo>
                    <a:pt x="6445" y="387"/>
                    <a:pt x="6445" y="179"/>
                    <a:pt x="6283" y="121"/>
                  </a:cubicBezTo>
                  <a:cubicBezTo>
                    <a:pt x="6005" y="21"/>
                    <a:pt x="5697" y="0"/>
                    <a:pt x="5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1"/>
            <p:cNvSpPr/>
            <p:nvPr/>
          </p:nvSpPr>
          <p:spPr>
            <a:xfrm>
              <a:off x="5917792" y="2417527"/>
              <a:ext cx="252687" cy="166545"/>
            </a:xfrm>
            <a:custGeom>
              <a:avLst/>
              <a:gdLst/>
              <a:ahLst/>
              <a:cxnLst/>
              <a:rect l="l" t="t" r="r" b="b"/>
              <a:pathLst>
                <a:path w="7104" h="4682" extrusionOk="0">
                  <a:moveTo>
                    <a:pt x="1618" y="0"/>
                  </a:moveTo>
                  <a:cubicBezTo>
                    <a:pt x="1300" y="0"/>
                    <a:pt x="984" y="98"/>
                    <a:pt x="716" y="291"/>
                  </a:cubicBezTo>
                  <a:cubicBezTo>
                    <a:pt x="241" y="632"/>
                    <a:pt x="0" y="1211"/>
                    <a:pt x="93" y="1789"/>
                  </a:cubicBezTo>
                  <a:cubicBezTo>
                    <a:pt x="185" y="2365"/>
                    <a:pt x="595" y="2840"/>
                    <a:pt x="1153" y="3017"/>
                  </a:cubicBezTo>
                  <a:cubicBezTo>
                    <a:pt x="1305" y="3065"/>
                    <a:pt x="1462" y="3088"/>
                    <a:pt x="1617" y="3088"/>
                  </a:cubicBezTo>
                  <a:cubicBezTo>
                    <a:pt x="2028" y="3088"/>
                    <a:pt x="2430" y="2924"/>
                    <a:pt x="2726" y="2620"/>
                  </a:cubicBezTo>
                  <a:cubicBezTo>
                    <a:pt x="2766" y="2643"/>
                    <a:pt x="2808" y="2667"/>
                    <a:pt x="2850" y="2690"/>
                  </a:cubicBezTo>
                  <a:cubicBezTo>
                    <a:pt x="3284" y="2923"/>
                    <a:pt x="3726" y="3141"/>
                    <a:pt x="4169" y="3357"/>
                  </a:cubicBezTo>
                  <a:cubicBezTo>
                    <a:pt x="5043" y="3784"/>
                    <a:pt x="5905" y="4236"/>
                    <a:pt x="6780" y="4662"/>
                  </a:cubicBezTo>
                  <a:cubicBezTo>
                    <a:pt x="6807" y="4675"/>
                    <a:pt x="6834" y="4681"/>
                    <a:pt x="6858" y="4681"/>
                  </a:cubicBezTo>
                  <a:cubicBezTo>
                    <a:pt x="7013" y="4681"/>
                    <a:pt x="7103" y="4453"/>
                    <a:pt x="6938" y="4361"/>
                  </a:cubicBezTo>
                  <a:cubicBezTo>
                    <a:pt x="6089" y="3884"/>
                    <a:pt x="5226" y="3435"/>
                    <a:pt x="4377" y="2961"/>
                  </a:cubicBezTo>
                  <a:cubicBezTo>
                    <a:pt x="3957" y="2726"/>
                    <a:pt x="3538" y="2495"/>
                    <a:pt x="3110" y="2276"/>
                  </a:cubicBezTo>
                  <a:cubicBezTo>
                    <a:pt x="3075" y="2258"/>
                    <a:pt x="3039" y="2242"/>
                    <a:pt x="3004" y="2224"/>
                  </a:cubicBezTo>
                  <a:cubicBezTo>
                    <a:pt x="3373" y="1472"/>
                    <a:pt x="3075" y="564"/>
                    <a:pt x="2334" y="176"/>
                  </a:cubicBezTo>
                  <a:cubicBezTo>
                    <a:pt x="2109" y="58"/>
                    <a:pt x="1863" y="0"/>
                    <a:pt x="16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1"/>
            <p:cNvSpPr/>
            <p:nvPr/>
          </p:nvSpPr>
          <p:spPr>
            <a:xfrm>
              <a:off x="6118227" y="2373170"/>
              <a:ext cx="40087" cy="207808"/>
            </a:xfrm>
            <a:custGeom>
              <a:avLst/>
              <a:gdLst/>
              <a:ahLst/>
              <a:cxnLst/>
              <a:rect l="l" t="t" r="r" b="b"/>
              <a:pathLst>
                <a:path w="1127" h="5842" extrusionOk="0">
                  <a:moveTo>
                    <a:pt x="256" y="1"/>
                  </a:moveTo>
                  <a:cubicBezTo>
                    <a:pt x="128" y="1"/>
                    <a:pt x="0" y="97"/>
                    <a:pt x="7" y="273"/>
                  </a:cubicBezTo>
                  <a:cubicBezTo>
                    <a:pt x="39" y="1180"/>
                    <a:pt x="195" y="2085"/>
                    <a:pt x="320" y="2982"/>
                  </a:cubicBezTo>
                  <a:cubicBezTo>
                    <a:pt x="445" y="3884"/>
                    <a:pt x="602" y="4780"/>
                    <a:pt x="732" y="5680"/>
                  </a:cubicBezTo>
                  <a:cubicBezTo>
                    <a:pt x="748" y="5791"/>
                    <a:pt x="833" y="5842"/>
                    <a:pt x="918" y="5842"/>
                  </a:cubicBezTo>
                  <a:cubicBezTo>
                    <a:pt x="1021" y="5842"/>
                    <a:pt x="1126" y="5767"/>
                    <a:pt x="1112" y="5633"/>
                  </a:cubicBezTo>
                  <a:cubicBezTo>
                    <a:pt x="1019" y="4728"/>
                    <a:pt x="954" y="3820"/>
                    <a:pt x="857" y="2916"/>
                  </a:cubicBezTo>
                  <a:cubicBezTo>
                    <a:pt x="760" y="2015"/>
                    <a:pt x="692" y="1099"/>
                    <a:pt x="502" y="212"/>
                  </a:cubicBezTo>
                  <a:cubicBezTo>
                    <a:pt x="472" y="68"/>
                    <a:pt x="364" y="1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1"/>
            <p:cNvSpPr/>
            <p:nvPr/>
          </p:nvSpPr>
          <p:spPr>
            <a:xfrm>
              <a:off x="6087851" y="2521076"/>
              <a:ext cx="121826" cy="115714"/>
            </a:xfrm>
            <a:custGeom>
              <a:avLst/>
              <a:gdLst/>
              <a:ahLst/>
              <a:cxnLst/>
              <a:rect l="l" t="t" r="r" b="b"/>
              <a:pathLst>
                <a:path w="3425" h="3253" extrusionOk="0">
                  <a:moveTo>
                    <a:pt x="1748" y="0"/>
                  </a:moveTo>
                  <a:cubicBezTo>
                    <a:pt x="1162" y="0"/>
                    <a:pt x="596" y="318"/>
                    <a:pt x="306" y="873"/>
                  </a:cubicBezTo>
                  <a:cubicBezTo>
                    <a:pt x="1" y="1455"/>
                    <a:pt x="78" y="2165"/>
                    <a:pt x="499" y="2669"/>
                  </a:cubicBezTo>
                  <a:cubicBezTo>
                    <a:pt x="813" y="3045"/>
                    <a:pt x="1273" y="3252"/>
                    <a:pt x="1746" y="3252"/>
                  </a:cubicBezTo>
                  <a:cubicBezTo>
                    <a:pt x="1908" y="3252"/>
                    <a:pt x="2072" y="3228"/>
                    <a:pt x="2232" y="3177"/>
                  </a:cubicBezTo>
                  <a:cubicBezTo>
                    <a:pt x="2860" y="2981"/>
                    <a:pt x="3308" y="2426"/>
                    <a:pt x="3366" y="1771"/>
                  </a:cubicBezTo>
                  <a:cubicBezTo>
                    <a:pt x="3424" y="1116"/>
                    <a:pt x="3083" y="490"/>
                    <a:pt x="2500" y="186"/>
                  </a:cubicBezTo>
                  <a:cubicBezTo>
                    <a:pt x="2259" y="60"/>
                    <a:pt x="2002" y="0"/>
                    <a:pt x="1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1"/>
            <p:cNvSpPr/>
            <p:nvPr/>
          </p:nvSpPr>
          <p:spPr>
            <a:xfrm>
              <a:off x="6069995" y="2334646"/>
              <a:ext cx="102938" cy="97821"/>
            </a:xfrm>
            <a:custGeom>
              <a:avLst/>
              <a:gdLst/>
              <a:ahLst/>
              <a:cxnLst/>
              <a:rect l="l" t="t" r="r" b="b"/>
              <a:pathLst>
                <a:path w="2894" h="2750" extrusionOk="0">
                  <a:moveTo>
                    <a:pt x="1476" y="1"/>
                  </a:moveTo>
                  <a:cubicBezTo>
                    <a:pt x="981" y="1"/>
                    <a:pt x="503" y="269"/>
                    <a:pt x="258" y="739"/>
                  </a:cubicBezTo>
                  <a:cubicBezTo>
                    <a:pt x="0" y="1231"/>
                    <a:pt x="65" y="1830"/>
                    <a:pt x="421" y="2256"/>
                  </a:cubicBezTo>
                  <a:cubicBezTo>
                    <a:pt x="687" y="2574"/>
                    <a:pt x="1076" y="2749"/>
                    <a:pt x="1477" y="2749"/>
                  </a:cubicBezTo>
                  <a:cubicBezTo>
                    <a:pt x="1613" y="2749"/>
                    <a:pt x="1751" y="2729"/>
                    <a:pt x="1887" y="2687"/>
                  </a:cubicBezTo>
                  <a:cubicBezTo>
                    <a:pt x="2417" y="2520"/>
                    <a:pt x="2795" y="2052"/>
                    <a:pt x="2844" y="1497"/>
                  </a:cubicBezTo>
                  <a:cubicBezTo>
                    <a:pt x="2893" y="944"/>
                    <a:pt x="2604" y="415"/>
                    <a:pt x="2112" y="158"/>
                  </a:cubicBezTo>
                  <a:cubicBezTo>
                    <a:pt x="1909" y="51"/>
                    <a:pt x="1691" y="1"/>
                    <a:pt x="1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1"/>
            <p:cNvSpPr/>
            <p:nvPr/>
          </p:nvSpPr>
          <p:spPr>
            <a:xfrm>
              <a:off x="5972854" y="2685486"/>
              <a:ext cx="120723" cy="114718"/>
            </a:xfrm>
            <a:custGeom>
              <a:avLst/>
              <a:gdLst/>
              <a:ahLst/>
              <a:cxnLst/>
              <a:rect l="l" t="t" r="r" b="b"/>
              <a:pathLst>
                <a:path w="3394" h="3225" extrusionOk="0">
                  <a:moveTo>
                    <a:pt x="1732" y="0"/>
                  </a:moveTo>
                  <a:cubicBezTo>
                    <a:pt x="1151" y="0"/>
                    <a:pt x="590" y="315"/>
                    <a:pt x="303" y="866"/>
                  </a:cubicBezTo>
                  <a:cubicBezTo>
                    <a:pt x="0" y="1443"/>
                    <a:pt x="76" y="2146"/>
                    <a:pt x="494" y="2647"/>
                  </a:cubicBezTo>
                  <a:cubicBezTo>
                    <a:pt x="806" y="3019"/>
                    <a:pt x="1262" y="3225"/>
                    <a:pt x="1731" y="3225"/>
                  </a:cubicBezTo>
                  <a:cubicBezTo>
                    <a:pt x="1892" y="3225"/>
                    <a:pt x="2054" y="3201"/>
                    <a:pt x="2213" y="3151"/>
                  </a:cubicBezTo>
                  <a:cubicBezTo>
                    <a:pt x="2834" y="2956"/>
                    <a:pt x="3278" y="2406"/>
                    <a:pt x="3336" y="1756"/>
                  </a:cubicBezTo>
                  <a:cubicBezTo>
                    <a:pt x="3394" y="1107"/>
                    <a:pt x="3055" y="487"/>
                    <a:pt x="2478" y="184"/>
                  </a:cubicBezTo>
                  <a:cubicBezTo>
                    <a:pt x="2239" y="60"/>
                    <a:pt x="1984" y="0"/>
                    <a:pt x="1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1"/>
            <p:cNvSpPr/>
            <p:nvPr/>
          </p:nvSpPr>
          <p:spPr>
            <a:xfrm>
              <a:off x="6285084" y="2547007"/>
              <a:ext cx="91129" cy="86616"/>
            </a:xfrm>
            <a:custGeom>
              <a:avLst/>
              <a:gdLst/>
              <a:ahLst/>
              <a:cxnLst/>
              <a:rect l="l" t="t" r="r" b="b"/>
              <a:pathLst>
                <a:path w="2562" h="2435" extrusionOk="0">
                  <a:moveTo>
                    <a:pt x="1308" y="1"/>
                  </a:moveTo>
                  <a:cubicBezTo>
                    <a:pt x="869" y="1"/>
                    <a:pt x="445" y="239"/>
                    <a:pt x="228" y="654"/>
                  </a:cubicBezTo>
                  <a:cubicBezTo>
                    <a:pt x="0" y="1090"/>
                    <a:pt x="57" y="1620"/>
                    <a:pt x="373" y="1998"/>
                  </a:cubicBezTo>
                  <a:cubicBezTo>
                    <a:pt x="607" y="2279"/>
                    <a:pt x="951" y="2434"/>
                    <a:pt x="1305" y="2434"/>
                  </a:cubicBezTo>
                  <a:cubicBezTo>
                    <a:pt x="1427" y="2434"/>
                    <a:pt x="1550" y="2416"/>
                    <a:pt x="1670" y="2378"/>
                  </a:cubicBezTo>
                  <a:cubicBezTo>
                    <a:pt x="2140" y="2232"/>
                    <a:pt x="2474" y="1816"/>
                    <a:pt x="2517" y="1326"/>
                  </a:cubicBezTo>
                  <a:cubicBezTo>
                    <a:pt x="2561" y="836"/>
                    <a:pt x="2306" y="367"/>
                    <a:pt x="1870" y="139"/>
                  </a:cubicBezTo>
                  <a:cubicBezTo>
                    <a:pt x="1690" y="45"/>
                    <a:pt x="1498" y="1"/>
                    <a:pt x="1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" name="Google Shape;700;p21"/>
          <p:cNvGrpSpPr/>
          <p:nvPr/>
        </p:nvGrpSpPr>
        <p:grpSpPr>
          <a:xfrm>
            <a:off x="317774" y="4603444"/>
            <a:ext cx="412679" cy="403913"/>
            <a:chOff x="7991892" y="1850022"/>
            <a:chExt cx="412679" cy="403913"/>
          </a:xfrm>
        </p:grpSpPr>
        <p:sp>
          <p:nvSpPr>
            <p:cNvPr id="701" name="Google Shape;701;p21"/>
            <p:cNvSpPr/>
            <p:nvPr/>
          </p:nvSpPr>
          <p:spPr>
            <a:xfrm>
              <a:off x="8179628" y="1923762"/>
              <a:ext cx="178026" cy="146020"/>
            </a:xfrm>
            <a:custGeom>
              <a:avLst/>
              <a:gdLst/>
              <a:ahLst/>
              <a:cxnLst/>
              <a:rect l="l" t="t" r="r" b="b"/>
              <a:pathLst>
                <a:path w="5005" h="4105" extrusionOk="0">
                  <a:moveTo>
                    <a:pt x="4813" y="0"/>
                  </a:moveTo>
                  <a:cubicBezTo>
                    <a:pt x="4787" y="0"/>
                    <a:pt x="4758" y="9"/>
                    <a:pt x="4731" y="31"/>
                  </a:cubicBezTo>
                  <a:cubicBezTo>
                    <a:pt x="3938" y="655"/>
                    <a:pt x="3133" y="1263"/>
                    <a:pt x="2330" y="1877"/>
                  </a:cubicBezTo>
                  <a:cubicBezTo>
                    <a:pt x="1934" y="2178"/>
                    <a:pt x="1545" y="2490"/>
                    <a:pt x="1160" y="2806"/>
                  </a:cubicBezTo>
                  <a:cubicBezTo>
                    <a:pt x="784" y="3112"/>
                    <a:pt x="324" y="3421"/>
                    <a:pt x="75" y="3846"/>
                  </a:cubicBezTo>
                  <a:cubicBezTo>
                    <a:pt x="1" y="3971"/>
                    <a:pt x="86" y="4105"/>
                    <a:pt x="212" y="4105"/>
                  </a:cubicBezTo>
                  <a:cubicBezTo>
                    <a:pt x="234" y="4105"/>
                    <a:pt x="256" y="4101"/>
                    <a:pt x="279" y="4093"/>
                  </a:cubicBezTo>
                  <a:cubicBezTo>
                    <a:pt x="732" y="3931"/>
                    <a:pt x="1111" y="3552"/>
                    <a:pt x="1476" y="3247"/>
                  </a:cubicBezTo>
                  <a:cubicBezTo>
                    <a:pt x="1867" y="2920"/>
                    <a:pt x="2256" y="2589"/>
                    <a:pt x="2637" y="2247"/>
                  </a:cubicBezTo>
                  <a:cubicBezTo>
                    <a:pt x="3390" y="1574"/>
                    <a:pt x="4138" y="897"/>
                    <a:pt x="4901" y="236"/>
                  </a:cubicBezTo>
                  <a:cubicBezTo>
                    <a:pt x="5005" y="146"/>
                    <a:pt x="4921" y="0"/>
                    <a:pt x="4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1"/>
            <p:cNvSpPr/>
            <p:nvPr/>
          </p:nvSpPr>
          <p:spPr>
            <a:xfrm>
              <a:off x="8088499" y="1876452"/>
              <a:ext cx="131572" cy="186963"/>
            </a:xfrm>
            <a:custGeom>
              <a:avLst/>
              <a:gdLst/>
              <a:ahLst/>
              <a:cxnLst/>
              <a:rect l="l" t="t" r="r" b="b"/>
              <a:pathLst>
                <a:path w="3699" h="5256" extrusionOk="0">
                  <a:moveTo>
                    <a:pt x="188" y="0"/>
                  </a:moveTo>
                  <a:cubicBezTo>
                    <a:pt x="86" y="0"/>
                    <a:pt x="1" y="94"/>
                    <a:pt x="31" y="216"/>
                  </a:cubicBezTo>
                  <a:cubicBezTo>
                    <a:pt x="147" y="684"/>
                    <a:pt x="487" y="1099"/>
                    <a:pt x="754" y="1491"/>
                  </a:cubicBezTo>
                  <a:cubicBezTo>
                    <a:pt x="1042" y="1914"/>
                    <a:pt x="1332" y="2334"/>
                    <a:pt x="1634" y="2747"/>
                  </a:cubicBezTo>
                  <a:cubicBezTo>
                    <a:pt x="2230" y="3562"/>
                    <a:pt x="2828" y="4373"/>
                    <a:pt x="3410" y="5198"/>
                  </a:cubicBezTo>
                  <a:cubicBezTo>
                    <a:pt x="3439" y="5239"/>
                    <a:pt x="3477" y="5255"/>
                    <a:pt x="3515" y="5255"/>
                  </a:cubicBezTo>
                  <a:cubicBezTo>
                    <a:pt x="3608" y="5255"/>
                    <a:pt x="3698" y="5152"/>
                    <a:pt x="3633" y="5049"/>
                  </a:cubicBezTo>
                  <a:cubicBezTo>
                    <a:pt x="3090" y="4198"/>
                    <a:pt x="2565" y="3337"/>
                    <a:pt x="2033" y="2477"/>
                  </a:cubicBezTo>
                  <a:cubicBezTo>
                    <a:pt x="1773" y="2052"/>
                    <a:pt x="1501" y="1635"/>
                    <a:pt x="1226" y="1220"/>
                  </a:cubicBezTo>
                  <a:cubicBezTo>
                    <a:pt x="957" y="815"/>
                    <a:pt x="695" y="329"/>
                    <a:pt x="297" y="38"/>
                  </a:cubicBezTo>
                  <a:cubicBezTo>
                    <a:pt x="262" y="12"/>
                    <a:pt x="22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1"/>
            <p:cNvSpPr/>
            <p:nvPr/>
          </p:nvSpPr>
          <p:spPr>
            <a:xfrm>
              <a:off x="8174577" y="2048866"/>
              <a:ext cx="217473" cy="205069"/>
            </a:xfrm>
            <a:custGeom>
              <a:avLst/>
              <a:gdLst/>
              <a:ahLst/>
              <a:cxnLst/>
              <a:rect l="l" t="t" r="r" b="b"/>
              <a:pathLst>
                <a:path w="6114" h="5765" extrusionOk="0">
                  <a:moveTo>
                    <a:pt x="241" y="1"/>
                  </a:moveTo>
                  <a:cubicBezTo>
                    <a:pt x="108" y="1"/>
                    <a:pt x="0" y="176"/>
                    <a:pt x="125" y="293"/>
                  </a:cubicBezTo>
                  <a:cubicBezTo>
                    <a:pt x="825" y="949"/>
                    <a:pt x="1545" y="1583"/>
                    <a:pt x="2246" y="2238"/>
                  </a:cubicBezTo>
                  <a:cubicBezTo>
                    <a:pt x="2591" y="2561"/>
                    <a:pt x="2938" y="2882"/>
                    <a:pt x="3295" y="3193"/>
                  </a:cubicBezTo>
                  <a:cubicBezTo>
                    <a:pt x="3325" y="3218"/>
                    <a:pt x="3356" y="3242"/>
                    <a:pt x="3385" y="3267"/>
                  </a:cubicBezTo>
                  <a:cubicBezTo>
                    <a:pt x="2856" y="3898"/>
                    <a:pt x="2925" y="4836"/>
                    <a:pt x="3543" y="5383"/>
                  </a:cubicBezTo>
                  <a:cubicBezTo>
                    <a:pt x="3825" y="5633"/>
                    <a:pt x="4185" y="5764"/>
                    <a:pt x="4550" y="5764"/>
                  </a:cubicBezTo>
                  <a:cubicBezTo>
                    <a:pt x="4741" y="5764"/>
                    <a:pt x="4934" y="5728"/>
                    <a:pt x="5117" y="5654"/>
                  </a:cubicBezTo>
                  <a:cubicBezTo>
                    <a:pt x="5652" y="5440"/>
                    <a:pt x="6019" y="4942"/>
                    <a:pt x="6067" y="4368"/>
                  </a:cubicBezTo>
                  <a:cubicBezTo>
                    <a:pt x="6114" y="3795"/>
                    <a:pt x="5835" y="3243"/>
                    <a:pt x="5343" y="2944"/>
                  </a:cubicBezTo>
                  <a:cubicBezTo>
                    <a:pt x="5099" y="2796"/>
                    <a:pt x="4824" y="2721"/>
                    <a:pt x="4550" y="2721"/>
                  </a:cubicBezTo>
                  <a:cubicBezTo>
                    <a:pt x="4270" y="2721"/>
                    <a:pt x="3991" y="2798"/>
                    <a:pt x="3744" y="2952"/>
                  </a:cubicBezTo>
                  <a:cubicBezTo>
                    <a:pt x="3711" y="2920"/>
                    <a:pt x="3678" y="2887"/>
                    <a:pt x="3643" y="2857"/>
                  </a:cubicBezTo>
                  <a:cubicBezTo>
                    <a:pt x="3282" y="2530"/>
                    <a:pt x="2911" y="2218"/>
                    <a:pt x="2537" y="1907"/>
                  </a:cubicBezTo>
                  <a:cubicBezTo>
                    <a:pt x="1802" y="1292"/>
                    <a:pt x="1085" y="656"/>
                    <a:pt x="347" y="42"/>
                  </a:cubicBezTo>
                  <a:cubicBezTo>
                    <a:pt x="313" y="13"/>
                    <a:pt x="276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1"/>
            <p:cNvSpPr/>
            <p:nvPr/>
          </p:nvSpPr>
          <p:spPr>
            <a:xfrm>
              <a:off x="8025078" y="2061850"/>
              <a:ext cx="172726" cy="132681"/>
            </a:xfrm>
            <a:custGeom>
              <a:avLst/>
              <a:gdLst/>
              <a:ahLst/>
              <a:cxnLst/>
              <a:rect l="l" t="t" r="r" b="b"/>
              <a:pathLst>
                <a:path w="4856" h="3730" extrusionOk="0">
                  <a:moveTo>
                    <a:pt x="4581" y="1"/>
                  </a:moveTo>
                  <a:cubicBezTo>
                    <a:pt x="4545" y="1"/>
                    <a:pt x="4507" y="13"/>
                    <a:pt x="4469" y="40"/>
                  </a:cubicBezTo>
                  <a:cubicBezTo>
                    <a:pt x="3751" y="576"/>
                    <a:pt x="3016" y="1089"/>
                    <a:pt x="2299" y="1628"/>
                  </a:cubicBezTo>
                  <a:cubicBezTo>
                    <a:pt x="1585" y="2166"/>
                    <a:pt x="844" y="2687"/>
                    <a:pt x="189" y="3295"/>
                  </a:cubicBezTo>
                  <a:cubicBezTo>
                    <a:pt x="0" y="3470"/>
                    <a:pt x="140" y="3729"/>
                    <a:pt x="342" y="3729"/>
                  </a:cubicBezTo>
                  <a:cubicBezTo>
                    <a:pt x="389" y="3729"/>
                    <a:pt x="440" y="3715"/>
                    <a:pt x="491" y="3682"/>
                  </a:cubicBezTo>
                  <a:cubicBezTo>
                    <a:pt x="1242" y="3198"/>
                    <a:pt x="1928" y="2609"/>
                    <a:pt x="2627" y="2050"/>
                  </a:cubicBezTo>
                  <a:cubicBezTo>
                    <a:pt x="3326" y="1488"/>
                    <a:pt x="4005" y="903"/>
                    <a:pt x="4702" y="339"/>
                  </a:cubicBezTo>
                  <a:cubicBezTo>
                    <a:pt x="4855" y="215"/>
                    <a:pt x="4736" y="1"/>
                    <a:pt x="4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1"/>
            <p:cNvSpPr/>
            <p:nvPr/>
          </p:nvSpPr>
          <p:spPr>
            <a:xfrm>
              <a:off x="8133068" y="1999671"/>
              <a:ext cx="122751" cy="114006"/>
            </a:xfrm>
            <a:custGeom>
              <a:avLst/>
              <a:gdLst/>
              <a:ahLst/>
              <a:cxnLst/>
              <a:rect l="l" t="t" r="r" b="b"/>
              <a:pathLst>
                <a:path w="3451" h="3205" extrusionOk="0">
                  <a:moveTo>
                    <a:pt x="1726" y="0"/>
                  </a:moveTo>
                  <a:cubicBezTo>
                    <a:pt x="1693" y="0"/>
                    <a:pt x="1660" y="1"/>
                    <a:pt x="1627" y="3"/>
                  </a:cubicBezTo>
                  <a:cubicBezTo>
                    <a:pt x="981" y="44"/>
                    <a:pt x="422" y="469"/>
                    <a:pt x="211" y="1081"/>
                  </a:cubicBezTo>
                  <a:cubicBezTo>
                    <a:pt x="1" y="1695"/>
                    <a:pt x="180" y="2374"/>
                    <a:pt x="665" y="2803"/>
                  </a:cubicBezTo>
                  <a:cubicBezTo>
                    <a:pt x="970" y="3073"/>
                    <a:pt x="1348" y="3205"/>
                    <a:pt x="1725" y="3205"/>
                  </a:cubicBezTo>
                  <a:cubicBezTo>
                    <a:pt x="2169" y="3205"/>
                    <a:pt x="2610" y="3022"/>
                    <a:pt x="2926" y="2663"/>
                  </a:cubicBezTo>
                  <a:cubicBezTo>
                    <a:pt x="3356" y="2178"/>
                    <a:pt x="3450" y="1481"/>
                    <a:pt x="3165" y="900"/>
                  </a:cubicBezTo>
                  <a:cubicBezTo>
                    <a:pt x="2896" y="346"/>
                    <a:pt x="2336" y="0"/>
                    <a:pt x="1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1"/>
            <p:cNvSpPr/>
            <p:nvPr/>
          </p:nvSpPr>
          <p:spPr>
            <a:xfrm>
              <a:off x="7991892" y="2140925"/>
              <a:ext cx="101124" cy="96398"/>
            </a:xfrm>
            <a:custGeom>
              <a:avLst/>
              <a:gdLst/>
              <a:ahLst/>
              <a:cxnLst/>
              <a:rect l="l" t="t" r="r" b="b"/>
              <a:pathLst>
                <a:path w="2843" h="2710" extrusionOk="0">
                  <a:moveTo>
                    <a:pt x="1383" y="1"/>
                  </a:moveTo>
                  <a:cubicBezTo>
                    <a:pt x="1184" y="1"/>
                    <a:pt x="983" y="45"/>
                    <a:pt x="796" y="135"/>
                  </a:cubicBezTo>
                  <a:cubicBezTo>
                    <a:pt x="303" y="373"/>
                    <a:pt x="1" y="883"/>
                    <a:pt x="31" y="1431"/>
                  </a:cubicBezTo>
                  <a:cubicBezTo>
                    <a:pt x="72" y="2151"/>
                    <a:pt x="669" y="2709"/>
                    <a:pt x="1383" y="2709"/>
                  </a:cubicBezTo>
                  <a:cubicBezTo>
                    <a:pt x="1409" y="2709"/>
                    <a:pt x="1434" y="2709"/>
                    <a:pt x="1460" y="2707"/>
                  </a:cubicBezTo>
                  <a:cubicBezTo>
                    <a:pt x="2006" y="2676"/>
                    <a:pt x="2481" y="2319"/>
                    <a:pt x="2662" y="1802"/>
                  </a:cubicBezTo>
                  <a:cubicBezTo>
                    <a:pt x="2842" y="1285"/>
                    <a:pt x="2694" y="710"/>
                    <a:pt x="2286" y="345"/>
                  </a:cubicBezTo>
                  <a:cubicBezTo>
                    <a:pt x="2032" y="119"/>
                    <a:pt x="171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1"/>
            <p:cNvSpPr/>
            <p:nvPr/>
          </p:nvSpPr>
          <p:spPr>
            <a:xfrm>
              <a:off x="8282887" y="1870618"/>
              <a:ext cx="121684" cy="113010"/>
            </a:xfrm>
            <a:custGeom>
              <a:avLst/>
              <a:gdLst/>
              <a:ahLst/>
              <a:cxnLst/>
              <a:rect l="l" t="t" r="r" b="b"/>
              <a:pathLst>
                <a:path w="3421" h="3177" extrusionOk="0">
                  <a:moveTo>
                    <a:pt x="1711" y="0"/>
                  </a:moveTo>
                  <a:cubicBezTo>
                    <a:pt x="1679" y="0"/>
                    <a:pt x="1646" y="1"/>
                    <a:pt x="1613" y="3"/>
                  </a:cubicBezTo>
                  <a:cubicBezTo>
                    <a:pt x="972" y="43"/>
                    <a:pt x="418" y="464"/>
                    <a:pt x="209" y="1072"/>
                  </a:cubicBezTo>
                  <a:cubicBezTo>
                    <a:pt x="1" y="1680"/>
                    <a:pt x="178" y="2353"/>
                    <a:pt x="660" y="2779"/>
                  </a:cubicBezTo>
                  <a:cubicBezTo>
                    <a:pt x="962" y="3046"/>
                    <a:pt x="1337" y="3177"/>
                    <a:pt x="1710" y="3177"/>
                  </a:cubicBezTo>
                  <a:cubicBezTo>
                    <a:pt x="2150" y="3177"/>
                    <a:pt x="2587" y="2995"/>
                    <a:pt x="2901" y="2640"/>
                  </a:cubicBezTo>
                  <a:cubicBezTo>
                    <a:pt x="3327" y="2159"/>
                    <a:pt x="3421" y="1468"/>
                    <a:pt x="3138" y="892"/>
                  </a:cubicBezTo>
                  <a:cubicBezTo>
                    <a:pt x="2871" y="344"/>
                    <a:pt x="2316" y="0"/>
                    <a:pt x="1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1"/>
            <p:cNvSpPr/>
            <p:nvPr/>
          </p:nvSpPr>
          <p:spPr>
            <a:xfrm>
              <a:off x="8067086" y="1850022"/>
              <a:ext cx="90098" cy="85300"/>
            </a:xfrm>
            <a:custGeom>
              <a:avLst/>
              <a:gdLst/>
              <a:ahLst/>
              <a:cxnLst/>
              <a:rect l="l" t="t" r="r" b="b"/>
              <a:pathLst>
                <a:path w="2533" h="2398" extrusionOk="0">
                  <a:moveTo>
                    <a:pt x="1245" y="0"/>
                  </a:moveTo>
                  <a:cubicBezTo>
                    <a:pt x="1048" y="0"/>
                    <a:pt x="850" y="49"/>
                    <a:pt x="670" y="147"/>
                  </a:cubicBezTo>
                  <a:cubicBezTo>
                    <a:pt x="244" y="380"/>
                    <a:pt x="1" y="846"/>
                    <a:pt x="53" y="1328"/>
                  </a:cubicBezTo>
                  <a:cubicBezTo>
                    <a:pt x="120" y="1943"/>
                    <a:pt x="640" y="2398"/>
                    <a:pt x="1245" y="2398"/>
                  </a:cubicBezTo>
                  <a:cubicBezTo>
                    <a:pt x="1288" y="2398"/>
                    <a:pt x="1332" y="2396"/>
                    <a:pt x="1376" y="2391"/>
                  </a:cubicBezTo>
                  <a:cubicBezTo>
                    <a:pt x="1857" y="2338"/>
                    <a:pt x="2260" y="2001"/>
                    <a:pt x="2397" y="1535"/>
                  </a:cubicBezTo>
                  <a:cubicBezTo>
                    <a:pt x="2533" y="1070"/>
                    <a:pt x="2375" y="568"/>
                    <a:pt x="1997" y="265"/>
                  </a:cubicBezTo>
                  <a:cubicBezTo>
                    <a:pt x="1779" y="90"/>
                    <a:pt x="1513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" name="Google Shape;662;p21">
            <a:extLst>
              <a:ext uri="{FF2B5EF4-FFF2-40B4-BE49-F238E27FC236}">
                <a16:creationId xmlns:a16="http://schemas.microsoft.com/office/drawing/2014/main" id="{9C0D7C0F-AE32-4E32-AA14-D83C778B5088}"/>
              </a:ext>
            </a:extLst>
          </p:cNvPr>
          <p:cNvSpPr txBox="1">
            <a:spLocks/>
          </p:cNvSpPr>
          <p:nvPr/>
        </p:nvSpPr>
        <p:spPr>
          <a:xfrm>
            <a:off x="676140" y="3945579"/>
            <a:ext cx="502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Medium"/>
              <a:buNone/>
              <a:defRPr sz="16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en-US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Mail: </a:t>
            </a:r>
            <a:r>
              <a:rPr lang="en-US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a0taghinezhad@gmail.com</a:t>
            </a:r>
            <a:endParaRPr lang="en-US" dirty="0"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29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123" name="Google Shape;1123;p29"/>
          <p:cNvSpPr/>
          <p:nvPr/>
        </p:nvSpPr>
        <p:spPr>
          <a:xfrm>
            <a:off x="4617750" y="1454106"/>
            <a:ext cx="274200" cy="274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29"/>
          <p:cNvSpPr txBox="1"/>
          <p:nvPr/>
        </p:nvSpPr>
        <p:spPr>
          <a:xfrm>
            <a:off x="5074911" y="1362588"/>
            <a:ext cx="3355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50% - Mercury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125" name="Google Shape;1125;p29"/>
          <p:cNvSpPr txBox="1"/>
          <p:nvPr/>
        </p:nvSpPr>
        <p:spPr>
          <a:xfrm>
            <a:off x="5074911" y="1819656"/>
            <a:ext cx="33558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Mercury is the closest planet to the Sun and the smallest of them all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1126" name="Google Shape;1126;p29"/>
          <p:cNvCxnSpPr/>
          <p:nvPr/>
        </p:nvCxnSpPr>
        <p:spPr>
          <a:xfrm rot="10800000">
            <a:off x="5166360" y="1819788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7" name="Google Shape;1127;p29"/>
          <p:cNvSpPr/>
          <p:nvPr/>
        </p:nvSpPr>
        <p:spPr>
          <a:xfrm>
            <a:off x="4617750" y="2549256"/>
            <a:ext cx="274200" cy="274200"/>
          </a:xfrm>
          <a:prstGeom prst="ellipse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29"/>
          <p:cNvSpPr txBox="1"/>
          <p:nvPr/>
        </p:nvSpPr>
        <p:spPr>
          <a:xfrm>
            <a:off x="5074911" y="2457738"/>
            <a:ext cx="3355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30% - Venus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129" name="Google Shape;1129;p29"/>
          <p:cNvSpPr txBox="1"/>
          <p:nvPr/>
        </p:nvSpPr>
        <p:spPr>
          <a:xfrm>
            <a:off x="5074911" y="2914806"/>
            <a:ext cx="33558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Venus has a beautiful name and it’s the second planet from the Sun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1130" name="Google Shape;1130;p29"/>
          <p:cNvCxnSpPr/>
          <p:nvPr/>
        </p:nvCxnSpPr>
        <p:spPr>
          <a:xfrm rot="10800000">
            <a:off x="5166360" y="2914938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1" name="Google Shape;1131;p29"/>
          <p:cNvSpPr/>
          <p:nvPr/>
        </p:nvSpPr>
        <p:spPr>
          <a:xfrm>
            <a:off x="4617750" y="3639506"/>
            <a:ext cx="274200" cy="274200"/>
          </a:xfrm>
          <a:prstGeom prst="ellipse">
            <a:avLst/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29"/>
          <p:cNvSpPr txBox="1"/>
          <p:nvPr/>
        </p:nvSpPr>
        <p:spPr>
          <a:xfrm>
            <a:off x="5074911" y="3547988"/>
            <a:ext cx="3355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20% - Earth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133" name="Google Shape;1133;p29"/>
          <p:cNvSpPr txBox="1"/>
          <p:nvPr/>
        </p:nvSpPr>
        <p:spPr>
          <a:xfrm>
            <a:off x="5074911" y="4005056"/>
            <a:ext cx="33558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Earth is the third planet from the Sun and the only one that harbors life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1134" name="Google Shape;1134;p29"/>
          <p:cNvCxnSpPr/>
          <p:nvPr/>
        </p:nvCxnSpPr>
        <p:spPr>
          <a:xfrm rot="10800000">
            <a:off x="5166360" y="4005188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35" name="Google Shape;1135;p29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5150" y="1362600"/>
            <a:ext cx="2791800" cy="27842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9"/>
          <p:cNvSpPr txBox="1"/>
          <p:nvPr/>
        </p:nvSpPr>
        <p:spPr>
          <a:xfrm>
            <a:off x="713100" y="4146900"/>
            <a:ext cx="3675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Follow the link in the graph to modify its data and then paste the new one here.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30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1142" name="Google Shape;1142;p30"/>
          <p:cNvGrpSpPr/>
          <p:nvPr/>
        </p:nvGrpSpPr>
        <p:grpSpPr>
          <a:xfrm>
            <a:off x="713118" y="1362600"/>
            <a:ext cx="2148832" cy="1005816"/>
            <a:chOff x="713100" y="1362600"/>
            <a:chExt cx="2328600" cy="1005816"/>
          </a:xfrm>
        </p:grpSpPr>
        <p:sp>
          <p:nvSpPr>
            <p:cNvPr id="1143" name="Google Shape;1143;p30"/>
            <p:cNvSpPr txBox="1"/>
            <p:nvPr/>
          </p:nvSpPr>
          <p:spPr>
            <a:xfrm>
              <a:off x="713100" y="1362600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144" name="Google Shape;1144;p30"/>
            <p:cNvSpPr txBox="1"/>
            <p:nvPr/>
          </p:nvSpPr>
          <p:spPr>
            <a:xfrm>
              <a:off x="713100" y="1728216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the smallest planet of them all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145" name="Google Shape;1145;p30"/>
          <p:cNvGrpSpPr/>
          <p:nvPr/>
        </p:nvGrpSpPr>
        <p:grpSpPr>
          <a:xfrm>
            <a:off x="713118" y="2480425"/>
            <a:ext cx="2148832" cy="1005816"/>
            <a:chOff x="713100" y="2480425"/>
            <a:chExt cx="2328600" cy="1005816"/>
          </a:xfrm>
        </p:grpSpPr>
        <p:sp>
          <p:nvSpPr>
            <p:cNvPr id="1146" name="Google Shape;1146;p30"/>
            <p:cNvSpPr txBox="1"/>
            <p:nvPr/>
          </p:nvSpPr>
          <p:spPr>
            <a:xfrm>
              <a:off x="713100" y="2480425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147" name="Google Shape;1147;p30"/>
            <p:cNvSpPr txBox="1"/>
            <p:nvPr/>
          </p:nvSpPr>
          <p:spPr>
            <a:xfrm>
              <a:off x="713100" y="2846041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is the second planet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148" name="Google Shape;1148;p30"/>
          <p:cNvGrpSpPr/>
          <p:nvPr/>
        </p:nvGrpSpPr>
        <p:grpSpPr>
          <a:xfrm>
            <a:off x="713118" y="3598250"/>
            <a:ext cx="2148832" cy="1005816"/>
            <a:chOff x="713100" y="2480425"/>
            <a:chExt cx="2328600" cy="1005816"/>
          </a:xfrm>
        </p:grpSpPr>
        <p:sp>
          <p:nvSpPr>
            <p:cNvPr id="1149" name="Google Shape;1149;p30"/>
            <p:cNvSpPr txBox="1"/>
            <p:nvPr/>
          </p:nvSpPr>
          <p:spPr>
            <a:xfrm>
              <a:off x="713100" y="2480425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150" name="Google Shape;1150;p30"/>
            <p:cNvSpPr txBox="1"/>
            <p:nvPr/>
          </p:nvSpPr>
          <p:spPr>
            <a:xfrm>
              <a:off x="713100" y="2846041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only planet that harbors life 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151" name="Google Shape;1151;p30"/>
          <p:cNvGrpSpPr/>
          <p:nvPr/>
        </p:nvGrpSpPr>
        <p:grpSpPr>
          <a:xfrm>
            <a:off x="6281864" y="1362600"/>
            <a:ext cx="2148832" cy="1005816"/>
            <a:chOff x="713100" y="1362600"/>
            <a:chExt cx="2328600" cy="1005816"/>
          </a:xfrm>
        </p:grpSpPr>
        <p:sp>
          <p:nvSpPr>
            <p:cNvPr id="1152" name="Google Shape;1152;p30"/>
            <p:cNvSpPr txBox="1"/>
            <p:nvPr/>
          </p:nvSpPr>
          <p:spPr>
            <a:xfrm>
              <a:off x="713100" y="1362600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153" name="Google Shape;1153;p30"/>
            <p:cNvSpPr txBox="1"/>
            <p:nvPr/>
          </p:nvSpPr>
          <p:spPr>
            <a:xfrm>
              <a:off x="713100" y="1728216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Despite being red, Mars is a cold place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154" name="Google Shape;1154;p30"/>
          <p:cNvGrpSpPr/>
          <p:nvPr/>
        </p:nvGrpSpPr>
        <p:grpSpPr>
          <a:xfrm>
            <a:off x="6281864" y="2480425"/>
            <a:ext cx="2148832" cy="1005816"/>
            <a:chOff x="713100" y="2480425"/>
            <a:chExt cx="2328600" cy="1005816"/>
          </a:xfrm>
        </p:grpSpPr>
        <p:sp>
          <p:nvSpPr>
            <p:cNvPr id="1155" name="Google Shape;1155;p30"/>
            <p:cNvSpPr txBox="1"/>
            <p:nvPr/>
          </p:nvSpPr>
          <p:spPr>
            <a:xfrm>
              <a:off x="713100" y="2480425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Jupiter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156" name="Google Shape;1156;p30"/>
            <p:cNvSpPr txBox="1"/>
            <p:nvPr/>
          </p:nvSpPr>
          <p:spPr>
            <a:xfrm>
              <a:off x="713100" y="2846041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Jupiter is the biggest planet of them all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157" name="Google Shape;1157;p30"/>
          <p:cNvGrpSpPr/>
          <p:nvPr/>
        </p:nvGrpSpPr>
        <p:grpSpPr>
          <a:xfrm>
            <a:off x="6281864" y="3598250"/>
            <a:ext cx="2148832" cy="1005816"/>
            <a:chOff x="713100" y="2480425"/>
            <a:chExt cx="2328600" cy="1005816"/>
          </a:xfrm>
        </p:grpSpPr>
        <p:sp>
          <p:nvSpPr>
            <p:cNvPr id="1158" name="Google Shape;1158;p30"/>
            <p:cNvSpPr txBox="1"/>
            <p:nvPr/>
          </p:nvSpPr>
          <p:spPr>
            <a:xfrm>
              <a:off x="713100" y="2480425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Saturn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159" name="Google Shape;1159;p30"/>
            <p:cNvSpPr txBox="1"/>
            <p:nvPr/>
          </p:nvSpPr>
          <p:spPr>
            <a:xfrm>
              <a:off x="713100" y="2846041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Saturn is composed of hydrogen and helium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160" name="Google Shape;1160;p30"/>
          <p:cNvGrpSpPr/>
          <p:nvPr/>
        </p:nvGrpSpPr>
        <p:grpSpPr>
          <a:xfrm>
            <a:off x="3497584" y="2480425"/>
            <a:ext cx="2148832" cy="1417116"/>
            <a:chOff x="713100" y="1362600"/>
            <a:chExt cx="2328600" cy="1417116"/>
          </a:xfrm>
        </p:grpSpPr>
        <p:sp>
          <p:nvSpPr>
            <p:cNvPr id="1161" name="Google Shape;1161;p30"/>
            <p:cNvSpPr txBox="1"/>
            <p:nvPr/>
          </p:nvSpPr>
          <p:spPr>
            <a:xfrm>
              <a:off x="713100" y="1362600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Sun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162" name="Google Shape;1162;p30"/>
            <p:cNvSpPr txBox="1"/>
            <p:nvPr/>
          </p:nvSpPr>
          <p:spPr>
            <a:xfrm>
              <a:off x="713100" y="1728216"/>
              <a:ext cx="2328600" cy="105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The Sun is the star at the center of the Solar System. Three quarters of the Sun is hydrogen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163" name="Google Shape;1163;p30"/>
          <p:cNvGrpSpPr/>
          <p:nvPr/>
        </p:nvGrpSpPr>
        <p:grpSpPr>
          <a:xfrm>
            <a:off x="4297592" y="1746504"/>
            <a:ext cx="548650" cy="548657"/>
            <a:chOff x="1753325" y="2126425"/>
            <a:chExt cx="349325" cy="348575"/>
          </a:xfrm>
        </p:grpSpPr>
        <p:sp>
          <p:nvSpPr>
            <p:cNvPr id="1164" name="Google Shape;1164;p30"/>
            <p:cNvSpPr/>
            <p:nvPr/>
          </p:nvSpPr>
          <p:spPr>
            <a:xfrm>
              <a:off x="1753325" y="2126425"/>
              <a:ext cx="122825" cy="62075"/>
            </a:xfrm>
            <a:custGeom>
              <a:avLst/>
              <a:gdLst/>
              <a:ahLst/>
              <a:cxnLst/>
              <a:rect l="l" t="t" r="r" b="b"/>
              <a:pathLst>
                <a:path w="4913" h="2483" extrusionOk="0">
                  <a:moveTo>
                    <a:pt x="0" y="0"/>
                  </a:moveTo>
                  <a:lnTo>
                    <a:pt x="0" y="2483"/>
                  </a:lnTo>
                  <a:lnTo>
                    <a:pt x="4913" y="2483"/>
                  </a:lnTo>
                  <a:lnTo>
                    <a:pt x="4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5" name="Google Shape;1165;p30"/>
            <p:cNvSpPr/>
            <p:nvPr/>
          </p:nvSpPr>
          <p:spPr>
            <a:xfrm>
              <a:off x="1956250" y="2229425"/>
              <a:ext cx="63875" cy="61425"/>
            </a:xfrm>
            <a:custGeom>
              <a:avLst/>
              <a:gdLst/>
              <a:ahLst/>
              <a:cxnLst/>
              <a:rect l="l" t="t" r="r" b="b"/>
              <a:pathLst>
                <a:path w="2555" h="2457" extrusionOk="0">
                  <a:moveTo>
                    <a:pt x="1735" y="819"/>
                  </a:moveTo>
                  <a:lnTo>
                    <a:pt x="1735" y="1637"/>
                  </a:lnTo>
                  <a:lnTo>
                    <a:pt x="916" y="1637"/>
                  </a:lnTo>
                  <a:lnTo>
                    <a:pt x="916" y="819"/>
                  </a:lnTo>
                  <a:close/>
                  <a:moveTo>
                    <a:pt x="1325" y="0"/>
                  </a:moveTo>
                  <a:cubicBezTo>
                    <a:pt x="828" y="0"/>
                    <a:pt x="381" y="299"/>
                    <a:pt x="191" y="758"/>
                  </a:cubicBezTo>
                  <a:cubicBezTo>
                    <a:pt x="0" y="1218"/>
                    <a:pt x="105" y="1745"/>
                    <a:pt x="457" y="2096"/>
                  </a:cubicBezTo>
                  <a:cubicBezTo>
                    <a:pt x="692" y="2331"/>
                    <a:pt x="1005" y="2456"/>
                    <a:pt x="1324" y="2456"/>
                  </a:cubicBezTo>
                  <a:cubicBezTo>
                    <a:pt x="1483" y="2456"/>
                    <a:pt x="1643" y="2425"/>
                    <a:pt x="1795" y="2362"/>
                  </a:cubicBezTo>
                  <a:cubicBezTo>
                    <a:pt x="2254" y="2173"/>
                    <a:pt x="2553" y="1725"/>
                    <a:pt x="2553" y="1228"/>
                  </a:cubicBezTo>
                  <a:cubicBezTo>
                    <a:pt x="2555" y="550"/>
                    <a:pt x="2004" y="0"/>
                    <a:pt x="1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6" name="Google Shape;1166;p30"/>
            <p:cNvSpPr/>
            <p:nvPr/>
          </p:nvSpPr>
          <p:spPr>
            <a:xfrm>
              <a:off x="1871200" y="2147550"/>
              <a:ext cx="231450" cy="230050"/>
            </a:xfrm>
            <a:custGeom>
              <a:avLst/>
              <a:gdLst/>
              <a:ahLst/>
              <a:cxnLst/>
              <a:rect l="l" t="t" r="r" b="b"/>
              <a:pathLst>
                <a:path w="9258" h="9202" extrusionOk="0">
                  <a:moveTo>
                    <a:pt x="4726" y="0"/>
                  </a:moveTo>
                  <a:cubicBezTo>
                    <a:pt x="4726" y="0"/>
                    <a:pt x="4726" y="0"/>
                    <a:pt x="4727" y="0"/>
                  </a:cubicBezTo>
                  <a:lnTo>
                    <a:pt x="4727" y="0"/>
                  </a:lnTo>
                  <a:cubicBezTo>
                    <a:pt x="4727" y="0"/>
                    <a:pt x="4727" y="0"/>
                    <a:pt x="4727" y="0"/>
                  </a:cubicBezTo>
                  <a:close/>
                  <a:moveTo>
                    <a:pt x="5137" y="1638"/>
                  </a:moveTo>
                  <a:lnTo>
                    <a:pt x="5137" y="2497"/>
                  </a:lnTo>
                  <a:cubicBezTo>
                    <a:pt x="5394" y="2552"/>
                    <a:pt x="5639" y="2655"/>
                    <a:pt x="5856" y="2801"/>
                  </a:cubicBezTo>
                  <a:lnTo>
                    <a:pt x="6462" y="2186"/>
                  </a:lnTo>
                  <a:lnTo>
                    <a:pt x="7044" y="2768"/>
                  </a:lnTo>
                  <a:lnTo>
                    <a:pt x="6429" y="3374"/>
                  </a:lnTo>
                  <a:cubicBezTo>
                    <a:pt x="6575" y="3592"/>
                    <a:pt x="6679" y="3837"/>
                    <a:pt x="6733" y="4094"/>
                  </a:cubicBezTo>
                  <a:lnTo>
                    <a:pt x="7593" y="4094"/>
                  </a:lnTo>
                  <a:lnTo>
                    <a:pt x="7593" y="4912"/>
                  </a:lnTo>
                  <a:lnTo>
                    <a:pt x="6733" y="4912"/>
                  </a:lnTo>
                  <a:cubicBezTo>
                    <a:pt x="6679" y="5169"/>
                    <a:pt x="6575" y="5414"/>
                    <a:pt x="6429" y="5633"/>
                  </a:cubicBezTo>
                  <a:lnTo>
                    <a:pt x="7044" y="6239"/>
                  </a:lnTo>
                  <a:lnTo>
                    <a:pt x="6462" y="6819"/>
                  </a:lnTo>
                  <a:lnTo>
                    <a:pt x="5856" y="6206"/>
                  </a:lnTo>
                  <a:cubicBezTo>
                    <a:pt x="5639" y="6352"/>
                    <a:pt x="5394" y="6454"/>
                    <a:pt x="5137" y="6508"/>
                  </a:cubicBezTo>
                  <a:lnTo>
                    <a:pt x="5137" y="7368"/>
                  </a:lnTo>
                  <a:lnTo>
                    <a:pt x="4318" y="7368"/>
                  </a:lnTo>
                  <a:lnTo>
                    <a:pt x="4318" y="6508"/>
                  </a:lnTo>
                  <a:cubicBezTo>
                    <a:pt x="4061" y="6454"/>
                    <a:pt x="3816" y="6352"/>
                    <a:pt x="3597" y="6206"/>
                  </a:cubicBezTo>
                  <a:lnTo>
                    <a:pt x="2991" y="6819"/>
                  </a:lnTo>
                  <a:lnTo>
                    <a:pt x="2411" y="6239"/>
                  </a:lnTo>
                  <a:lnTo>
                    <a:pt x="3024" y="5633"/>
                  </a:lnTo>
                  <a:cubicBezTo>
                    <a:pt x="2879" y="5414"/>
                    <a:pt x="2776" y="5170"/>
                    <a:pt x="2722" y="4912"/>
                  </a:cubicBezTo>
                  <a:lnTo>
                    <a:pt x="1862" y="4912"/>
                  </a:lnTo>
                  <a:lnTo>
                    <a:pt x="1862" y="4094"/>
                  </a:lnTo>
                  <a:lnTo>
                    <a:pt x="2722" y="4094"/>
                  </a:lnTo>
                  <a:cubicBezTo>
                    <a:pt x="2776" y="3837"/>
                    <a:pt x="2879" y="3592"/>
                    <a:pt x="3024" y="3374"/>
                  </a:cubicBezTo>
                  <a:lnTo>
                    <a:pt x="2411" y="2768"/>
                  </a:lnTo>
                  <a:lnTo>
                    <a:pt x="2991" y="2186"/>
                  </a:lnTo>
                  <a:lnTo>
                    <a:pt x="3597" y="2801"/>
                  </a:lnTo>
                  <a:cubicBezTo>
                    <a:pt x="3816" y="2655"/>
                    <a:pt x="4061" y="2552"/>
                    <a:pt x="4318" y="2497"/>
                  </a:cubicBezTo>
                  <a:lnTo>
                    <a:pt x="4318" y="1638"/>
                  </a:lnTo>
                  <a:close/>
                  <a:moveTo>
                    <a:pt x="4727" y="0"/>
                  </a:moveTo>
                  <a:cubicBezTo>
                    <a:pt x="2246" y="1"/>
                    <a:pt x="196" y="2023"/>
                    <a:pt x="196" y="4503"/>
                  </a:cubicBezTo>
                  <a:cubicBezTo>
                    <a:pt x="196" y="5301"/>
                    <a:pt x="408" y="6083"/>
                    <a:pt x="811" y="6770"/>
                  </a:cubicBezTo>
                  <a:lnTo>
                    <a:pt x="0" y="9201"/>
                  </a:lnTo>
                  <a:lnTo>
                    <a:pt x="2460" y="8392"/>
                  </a:lnTo>
                  <a:cubicBezTo>
                    <a:pt x="3147" y="8795"/>
                    <a:pt x="3930" y="9005"/>
                    <a:pt x="4726" y="9005"/>
                  </a:cubicBezTo>
                  <a:cubicBezTo>
                    <a:pt x="7207" y="9005"/>
                    <a:pt x="9257" y="6984"/>
                    <a:pt x="9257" y="4503"/>
                  </a:cubicBezTo>
                  <a:cubicBezTo>
                    <a:pt x="9257" y="2023"/>
                    <a:pt x="7209" y="1"/>
                    <a:pt x="4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7" name="Google Shape;1167;p30"/>
            <p:cNvSpPr/>
            <p:nvPr/>
          </p:nvSpPr>
          <p:spPr>
            <a:xfrm>
              <a:off x="1773800" y="2208975"/>
              <a:ext cx="81875" cy="61400"/>
            </a:xfrm>
            <a:custGeom>
              <a:avLst/>
              <a:gdLst/>
              <a:ahLst/>
              <a:cxnLst/>
              <a:rect l="l" t="t" r="r" b="b"/>
              <a:pathLst>
                <a:path w="3275" h="2456" extrusionOk="0">
                  <a:moveTo>
                    <a:pt x="1" y="0"/>
                  </a:moveTo>
                  <a:lnTo>
                    <a:pt x="1" y="2455"/>
                  </a:lnTo>
                  <a:lnTo>
                    <a:pt x="3274" y="2455"/>
                  </a:lnTo>
                  <a:lnTo>
                    <a:pt x="32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8" name="Google Shape;1168;p30"/>
            <p:cNvSpPr/>
            <p:nvPr/>
          </p:nvSpPr>
          <p:spPr>
            <a:xfrm>
              <a:off x="1773800" y="2290800"/>
              <a:ext cx="81875" cy="102350"/>
            </a:xfrm>
            <a:custGeom>
              <a:avLst/>
              <a:gdLst/>
              <a:ahLst/>
              <a:cxnLst/>
              <a:rect l="l" t="t" r="r" b="b"/>
              <a:pathLst>
                <a:path w="3275" h="4094" extrusionOk="0">
                  <a:moveTo>
                    <a:pt x="1" y="0"/>
                  </a:moveTo>
                  <a:lnTo>
                    <a:pt x="1" y="4093"/>
                  </a:lnTo>
                  <a:lnTo>
                    <a:pt x="3274" y="4093"/>
                  </a:lnTo>
                  <a:lnTo>
                    <a:pt x="32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9" name="Google Shape;1169;p30"/>
            <p:cNvSpPr/>
            <p:nvPr/>
          </p:nvSpPr>
          <p:spPr>
            <a:xfrm>
              <a:off x="1773775" y="2413600"/>
              <a:ext cx="81900" cy="61400"/>
            </a:xfrm>
            <a:custGeom>
              <a:avLst/>
              <a:gdLst/>
              <a:ahLst/>
              <a:cxnLst/>
              <a:rect l="l" t="t" r="r" b="b"/>
              <a:pathLst>
                <a:path w="3276" h="2456" extrusionOk="0">
                  <a:moveTo>
                    <a:pt x="0" y="1"/>
                  </a:moveTo>
                  <a:lnTo>
                    <a:pt x="0" y="819"/>
                  </a:lnTo>
                  <a:cubicBezTo>
                    <a:pt x="0" y="1724"/>
                    <a:pt x="734" y="2456"/>
                    <a:pt x="1638" y="2456"/>
                  </a:cubicBezTo>
                  <a:cubicBezTo>
                    <a:pt x="2542" y="2456"/>
                    <a:pt x="3275" y="1724"/>
                    <a:pt x="3275" y="819"/>
                  </a:cubicBezTo>
                  <a:lnTo>
                    <a:pt x="32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cxnSp>
        <p:nvCxnSpPr>
          <p:cNvPr id="1170" name="Google Shape;1170;p30"/>
          <p:cNvCxnSpPr>
            <a:stCxn id="1161" idx="3"/>
            <a:endCxn id="1152" idx="1"/>
          </p:cNvCxnSpPr>
          <p:nvPr/>
        </p:nvCxnSpPr>
        <p:spPr>
          <a:xfrm rot="10800000" flipH="1">
            <a:off x="5646416" y="1591225"/>
            <a:ext cx="635400" cy="1117800"/>
          </a:xfrm>
          <a:prstGeom prst="bentConnector3">
            <a:avLst>
              <a:gd name="adj1" fmla="val 5000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71" name="Google Shape;1171;p30"/>
          <p:cNvCxnSpPr>
            <a:stCxn id="1158" idx="1"/>
            <a:endCxn id="1161" idx="3"/>
          </p:cNvCxnSpPr>
          <p:nvPr/>
        </p:nvCxnSpPr>
        <p:spPr>
          <a:xfrm rot="10800000">
            <a:off x="5646464" y="2709050"/>
            <a:ext cx="635400" cy="1117800"/>
          </a:xfrm>
          <a:prstGeom prst="bentConnector3">
            <a:avLst>
              <a:gd name="adj1" fmla="val 5000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72" name="Google Shape;1172;p30"/>
          <p:cNvCxnSpPr>
            <a:stCxn id="1161" idx="1"/>
            <a:endCxn id="1143" idx="3"/>
          </p:cNvCxnSpPr>
          <p:nvPr/>
        </p:nvCxnSpPr>
        <p:spPr>
          <a:xfrm rot="10800000">
            <a:off x="2861884" y="1591225"/>
            <a:ext cx="635700" cy="1117800"/>
          </a:xfrm>
          <a:prstGeom prst="bentConnector3">
            <a:avLst>
              <a:gd name="adj1" fmla="val 4999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73" name="Google Shape;1173;p30"/>
          <p:cNvCxnSpPr>
            <a:stCxn id="1149" idx="3"/>
            <a:endCxn id="1161" idx="1"/>
          </p:cNvCxnSpPr>
          <p:nvPr/>
        </p:nvCxnSpPr>
        <p:spPr>
          <a:xfrm rot="10800000" flipH="1">
            <a:off x="2861950" y="2709050"/>
            <a:ext cx="635700" cy="1117800"/>
          </a:xfrm>
          <a:prstGeom prst="bentConnector3">
            <a:avLst>
              <a:gd name="adj1" fmla="val 4999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74" name="Google Shape;1174;p30"/>
          <p:cNvCxnSpPr>
            <a:stCxn id="1161" idx="3"/>
            <a:endCxn id="1155" idx="1"/>
          </p:cNvCxnSpPr>
          <p:nvPr/>
        </p:nvCxnSpPr>
        <p:spPr>
          <a:xfrm>
            <a:off x="5646416" y="2709025"/>
            <a:ext cx="63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75" name="Google Shape;1175;p30"/>
          <p:cNvCxnSpPr>
            <a:stCxn id="1161" idx="1"/>
            <a:endCxn id="1146" idx="3"/>
          </p:cNvCxnSpPr>
          <p:nvPr/>
        </p:nvCxnSpPr>
        <p:spPr>
          <a:xfrm rot="10800000">
            <a:off x="2861884" y="2709025"/>
            <a:ext cx="635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3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181" name="Google Shape;1181;p31"/>
          <p:cNvSpPr/>
          <p:nvPr/>
        </p:nvSpPr>
        <p:spPr>
          <a:xfrm>
            <a:off x="4389150" y="1728216"/>
            <a:ext cx="365700" cy="3657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31"/>
          <p:cNvSpPr/>
          <p:nvPr/>
        </p:nvSpPr>
        <p:spPr>
          <a:xfrm>
            <a:off x="4389150" y="3877056"/>
            <a:ext cx="365700" cy="3657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" name="Google Shape;1183;p31"/>
          <p:cNvSpPr/>
          <p:nvPr/>
        </p:nvSpPr>
        <p:spPr>
          <a:xfrm>
            <a:off x="4389150" y="3160776"/>
            <a:ext cx="365700" cy="3657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" name="Google Shape;1184;p31"/>
          <p:cNvSpPr/>
          <p:nvPr/>
        </p:nvSpPr>
        <p:spPr>
          <a:xfrm>
            <a:off x="4389150" y="2444496"/>
            <a:ext cx="365700" cy="3657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5" name="Google Shape;1185;p31"/>
          <p:cNvCxnSpPr>
            <a:stCxn id="1181" idx="4"/>
            <a:endCxn id="1184" idx="0"/>
          </p:cNvCxnSpPr>
          <p:nvPr/>
        </p:nvCxnSpPr>
        <p:spPr>
          <a:xfrm>
            <a:off x="4572000" y="2093916"/>
            <a:ext cx="0" cy="350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6" name="Google Shape;1186;p31"/>
          <p:cNvCxnSpPr/>
          <p:nvPr/>
        </p:nvCxnSpPr>
        <p:spPr>
          <a:xfrm rot="10800000">
            <a:off x="4572000" y="1362500"/>
            <a:ext cx="0" cy="458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87" name="Google Shape;1187;p31"/>
          <p:cNvCxnSpPr>
            <a:stCxn id="1184" idx="4"/>
            <a:endCxn id="1183" idx="0"/>
          </p:cNvCxnSpPr>
          <p:nvPr/>
        </p:nvCxnSpPr>
        <p:spPr>
          <a:xfrm>
            <a:off x="4572000" y="2810196"/>
            <a:ext cx="0" cy="350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8" name="Google Shape;1188;p31"/>
          <p:cNvCxnSpPr>
            <a:stCxn id="1183" idx="4"/>
            <a:endCxn id="1182" idx="0"/>
          </p:cNvCxnSpPr>
          <p:nvPr/>
        </p:nvCxnSpPr>
        <p:spPr>
          <a:xfrm>
            <a:off x="4572000" y="3526476"/>
            <a:ext cx="0" cy="350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9" name="Google Shape;1189;p31"/>
          <p:cNvCxnSpPr/>
          <p:nvPr/>
        </p:nvCxnSpPr>
        <p:spPr>
          <a:xfrm>
            <a:off x="4572000" y="4145650"/>
            <a:ext cx="0" cy="458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190" name="Google Shape;1190;p31"/>
          <p:cNvGrpSpPr/>
          <p:nvPr/>
        </p:nvGrpSpPr>
        <p:grpSpPr>
          <a:xfrm>
            <a:off x="808248" y="1363462"/>
            <a:ext cx="2328602" cy="1371624"/>
            <a:chOff x="2061098" y="2002578"/>
            <a:chExt cx="2328602" cy="1371624"/>
          </a:xfrm>
        </p:grpSpPr>
        <p:sp>
          <p:nvSpPr>
            <p:cNvPr id="1191" name="Google Shape;1191;p31"/>
            <p:cNvSpPr txBox="1"/>
            <p:nvPr/>
          </p:nvSpPr>
          <p:spPr>
            <a:xfrm>
              <a:off x="2061098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192" name="Google Shape;1192;p31"/>
            <p:cNvSpPr txBox="1"/>
            <p:nvPr/>
          </p:nvSpPr>
          <p:spPr>
            <a:xfrm>
              <a:off x="2061100" y="2368302"/>
              <a:ext cx="2328600" cy="10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the closest planet to the Sun and the smallest one in the entire Solar System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cxnSp>
        <p:nvCxnSpPr>
          <p:cNvPr id="1193" name="Google Shape;1193;p31"/>
          <p:cNvCxnSpPr/>
          <p:nvPr/>
        </p:nvCxnSpPr>
        <p:spPr>
          <a:xfrm rot="-5400000">
            <a:off x="27310" y="2049253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4" name="Google Shape;1194;p31"/>
          <p:cNvGrpSpPr/>
          <p:nvPr/>
        </p:nvGrpSpPr>
        <p:grpSpPr>
          <a:xfrm>
            <a:off x="808248" y="2980953"/>
            <a:ext cx="2328602" cy="1371624"/>
            <a:chOff x="2061098" y="2002578"/>
            <a:chExt cx="2328602" cy="1371624"/>
          </a:xfrm>
        </p:grpSpPr>
        <p:sp>
          <p:nvSpPr>
            <p:cNvPr id="1195" name="Google Shape;1195;p31"/>
            <p:cNvSpPr txBox="1"/>
            <p:nvPr/>
          </p:nvSpPr>
          <p:spPr>
            <a:xfrm>
              <a:off x="2061098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196" name="Google Shape;1196;p31"/>
            <p:cNvSpPr txBox="1"/>
            <p:nvPr/>
          </p:nvSpPr>
          <p:spPr>
            <a:xfrm>
              <a:off x="2061100" y="2368302"/>
              <a:ext cx="2328600" cy="10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third planet from the Sun and the only one that harbors life in the Solar System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cxnSp>
        <p:nvCxnSpPr>
          <p:cNvPr id="1197" name="Google Shape;1197;p31"/>
          <p:cNvCxnSpPr/>
          <p:nvPr/>
        </p:nvCxnSpPr>
        <p:spPr>
          <a:xfrm rot="-5400000">
            <a:off x="27310" y="3666744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8" name="Google Shape;1198;p31"/>
          <p:cNvGrpSpPr/>
          <p:nvPr/>
        </p:nvGrpSpPr>
        <p:grpSpPr>
          <a:xfrm>
            <a:off x="6015623" y="1363462"/>
            <a:ext cx="2328602" cy="1371624"/>
            <a:chOff x="2061098" y="2002578"/>
            <a:chExt cx="2328602" cy="1371624"/>
          </a:xfrm>
        </p:grpSpPr>
        <p:sp>
          <p:nvSpPr>
            <p:cNvPr id="1199" name="Google Shape;1199;p31"/>
            <p:cNvSpPr txBox="1"/>
            <p:nvPr/>
          </p:nvSpPr>
          <p:spPr>
            <a:xfrm>
              <a:off x="2061098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00" name="Google Shape;1200;p31"/>
            <p:cNvSpPr txBox="1"/>
            <p:nvPr/>
          </p:nvSpPr>
          <p:spPr>
            <a:xfrm>
              <a:off x="2061100" y="2368302"/>
              <a:ext cx="2328600" cy="10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has a beautiful name and is the second planet from the Sun. It’s terribly hot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cxnSp>
        <p:nvCxnSpPr>
          <p:cNvPr id="1201" name="Google Shape;1201;p31"/>
          <p:cNvCxnSpPr/>
          <p:nvPr/>
        </p:nvCxnSpPr>
        <p:spPr>
          <a:xfrm rot="-5400000">
            <a:off x="7744933" y="2049253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2" name="Google Shape;1202;p31"/>
          <p:cNvGrpSpPr/>
          <p:nvPr/>
        </p:nvGrpSpPr>
        <p:grpSpPr>
          <a:xfrm>
            <a:off x="6015623" y="2980953"/>
            <a:ext cx="2328602" cy="1371624"/>
            <a:chOff x="2061098" y="2002578"/>
            <a:chExt cx="2328602" cy="1371624"/>
          </a:xfrm>
        </p:grpSpPr>
        <p:sp>
          <p:nvSpPr>
            <p:cNvPr id="1203" name="Google Shape;1203;p31"/>
            <p:cNvSpPr txBox="1"/>
            <p:nvPr/>
          </p:nvSpPr>
          <p:spPr>
            <a:xfrm>
              <a:off x="2061098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04" name="Google Shape;1204;p31"/>
            <p:cNvSpPr txBox="1"/>
            <p:nvPr/>
          </p:nvSpPr>
          <p:spPr>
            <a:xfrm>
              <a:off x="2061100" y="2368302"/>
              <a:ext cx="2328600" cy="100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Mars is a cold place. It’s full of iron oxide dust, which gives the planet its reddish cast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cxnSp>
        <p:nvCxnSpPr>
          <p:cNvPr id="1205" name="Google Shape;1205;p31"/>
          <p:cNvCxnSpPr/>
          <p:nvPr/>
        </p:nvCxnSpPr>
        <p:spPr>
          <a:xfrm rot="-5400000">
            <a:off x="7744933" y="3666744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6" name="Google Shape;1206;p31"/>
          <p:cNvCxnSpPr>
            <a:stCxn id="1181" idx="2"/>
            <a:endCxn id="1191" idx="3"/>
          </p:cNvCxnSpPr>
          <p:nvPr/>
        </p:nvCxnSpPr>
        <p:spPr>
          <a:xfrm rot="10800000">
            <a:off x="3136950" y="1592166"/>
            <a:ext cx="1252200" cy="318900"/>
          </a:xfrm>
          <a:prstGeom prst="bentConnector3">
            <a:avLst>
              <a:gd name="adj1" fmla="val 5000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07" name="Google Shape;1207;p31"/>
          <p:cNvCxnSpPr>
            <a:stCxn id="1184" idx="6"/>
            <a:endCxn id="1199" idx="1"/>
          </p:cNvCxnSpPr>
          <p:nvPr/>
        </p:nvCxnSpPr>
        <p:spPr>
          <a:xfrm rot="10800000" flipH="1">
            <a:off x="4754850" y="1592046"/>
            <a:ext cx="1260900" cy="1035300"/>
          </a:xfrm>
          <a:prstGeom prst="bentConnector3">
            <a:avLst>
              <a:gd name="adj1" fmla="val 4999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08" name="Google Shape;1208;p31"/>
          <p:cNvCxnSpPr>
            <a:stCxn id="1183" idx="2"/>
            <a:endCxn id="1195" idx="3"/>
          </p:cNvCxnSpPr>
          <p:nvPr/>
        </p:nvCxnSpPr>
        <p:spPr>
          <a:xfrm rot="10800000">
            <a:off x="3136950" y="3209526"/>
            <a:ext cx="1252200" cy="134100"/>
          </a:xfrm>
          <a:prstGeom prst="bentConnector3">
            <a:avLst>
              <a:gd name="adj1" fmla="val 5000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09" name="Google Shape;1209;p31"/>
          <p:cNvCxnSpPr>
            <a:stCxn id="1182" idx="6"/>
            <a:endCxn id="1203" idx="1"/>
          </p:cNvCxnSpPr>
          <p:nvPr/>
        </p:nvCxnSpPr>
        <p:spPr>
          <a:xfrm rot="10800000" flipH="1">
            <a:off x="4754850" y="3209406"/>
            <a:ext cx="1260900" cy="850500"/>
          </a:xfrm>
          <a:prstGeom prst="bentConnector3">
            <a:avLst>
              <a:gd name="adj1" fmla="val 4999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32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1215" name="Google Shape;1215;p32"/>
          <p:cNvGrpSpPr/>
          <p:nvPr/>
        </p:nvGrpSpPr>
        <p:grpSpPr>
          <a:xfrm>
            <a:off x="713081" y="3470136"/>
            <a:ext cx="1746300" cy="1133976"/>
            <a:chOff x="713081" y="3470136"/>
            <a:chExt cx="1746300" cy="1133976"/>
          </a:xfrm>
        </p:grpSpPr>
        <p:sp>
          <p:nvSpPr>
            <p:cNvPr id="1216" name="Google Shape;1216;p32"/>
            <p:cNvSpPr txBox="1"/>
            <p:nvPr/>
          </p:nvSpPr>
          <p:spPr>
            <a:xfrm>
              <a:off x="713081" y="3470136"/>
              <a:ext cx="17463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17" name="Google Shape;1217;p32"/>
            <p:cNvSpPr txBox="1"/>
            <p:nvPr/>
          </p:nvSpPr>
          <p:spPr>
            <a:xfrm>
              <a:off x="713081" y="3963912"/>
              <a:ext cx="17463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has a beautiful name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218" name="Google Shape;1218;p32"/>
          <p:cNvGrpSpPr/>
          <p:nvPr/>
        </p:nvGrpSpPr>
        <p:grpSpPr>
          <a:xfrm>
            <a:off x="2642711" y="3470136"/>
            <a:ext cx="1746300" cy="1133976"/>
            <a:chOff x="2642711" y="3470136"/>
            <a:chExt cx="1746300" cy="1133976"/>
          </a:xfrm>
        </p:grpSpPr>
        <p:sp>
          <p:nvSpPr>
            <p:cNvPr id="1219" name="Google Shape;1219;p32"/>
            <p:cNvSpPr txBox="1"/>
            <p:nvPr/>
          </p:nvSpPr>
          <p:spPr>
            <a:xfrm>
              <a:off x="2642711" y="3470136"/>
              <a:ext cx="17463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20" name="Google Shape;1220;p32"/>
            <p:cNvSpPr txBox="1"/>
            <p:nvPr/>
          </p:nvSpPr>
          <p:spPr>
            <a:xfrm>
              <a:off x="2642711" y="3963912"/>
              <a:ext cx="17463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known as the Blue Planet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221" name="Google Shape;1221;p32"/>
          <p:cNvGrpSpPr/>
          <p:nvPr/>
        </p:nvGrpSpPr>
        <p:grpSpPr>
          <a:xfrm>
            <a:off x="4754856" y="3470136"/>
            <a:ext cx="1746300" cy="1133976"/>
            <a:chOff x="4754856" y="3470136"/>
            <a:chExt cx="1746300" cy="1133976"/>
          </a:xfrm>
        </p:grpSpPr>
        <p:sp>
          <p:nvSpPr>
            <p:cNvPr id="1222" name="Google Shape;1222;p32"/>
            <p:cNvSpPr txBox="1"/>
            <p:nvPr/>
          </p:nvSpPr>
          <p:spPr>
            <a:xfrm>
              <a:off x="4754856" y="3470136"/>
              <a:ext cx="17463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Jupiter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23" name="Google Shape;1223;p32"/>
            <p:cNvSpPr txBox="1"/>
            <p:nvPr/>
          </p:nvSpPr>
          <p:spPr>
            <a:xfrm>
              <a:off x="4754856" y="3963912"/>
              <a:ext cx="17463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Jupiter is a very big planet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224" name="Google Shape;1224;p32"/>
          <p:cNvGrpSpPr/>
          <p:nvPr/>
        </p:nvGrpSpPr>
        <p:grpSpPr>
          <a:xfrm>
            <a:off x="6684486" y="3470136"/>
            <a:ext cx="1746300" cy="1133976"/>
            <a:chOff x="6684486" y="3470136"/>
            <a:chExt cx="1746300" cy="1133976"/>
          </a:xfrm>
        </p:grpSpPr>
        <p:sp>
          <p:nvSpPr>
            <p:cNvPr id="1225" name="Google Shape;1225;p32"/>
            <p:cNvSpPr txBox="1"/>
            <p:nvPr/>
          </p:nvSpPr>
          <p:spPr>
            <a:xfrm>
              <a:off x="6684486" y="3470136"/>
              <a:ext cx="17463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Saturn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26" name="Google Shape;1226;p32"/>
            <p:cNvSpPr txBox="1"/>
            <p:nvPr/>
          </p:nvSpPr>
          <p:spPr>
            <a:xfrm>
              <a:off x="6684486" y="3963912"/>
              <a:ext cx="17463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Saturn has several beautiful rings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227" name="Google Shape;1227;p32"/>
          <p:cNvGrpSpPr/>
          <p:nvPr/>
        </p:nvGrpSpPr>
        <p:grpSpPr>
          <a:xfrm>
            <a:off x="713013" y="2100775"/>
            <a:ext cx="3676200" cy="1133967"/>
            <a:chOff x="713013" y="2100775"/>
            <a:chExt cx="3676200" cy="1133967"/>
          </a:xfrm>
        </p:grpSpPr>
        <p:sp>
          <p:nvSpPr>
            <p:cNvPr id="1228" name="Google Shape;1228;p32"/>
            <p:cNvSpPr txBox="1"/>
            <p:nvPr/>
          </p:nvSpPr>
          <p:spPr>
            <a:xfrm>
              <a:off x="713013" y="2100775"/>
              <a:ext cx="36762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29" name="Google Shape;1229;p32"/>
            <p:cNvSpPr txBox="1"/>
            <p:nvPr/>
          </p:nvSpPr>
          <p:spPr>
            <a:xfrm>
              <a:off x="713013" y="2594542"/>
              <a:ext cx="36762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the closest planet to the Sun and the smallest of them all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230" name="Google Shape;1230;p32"/>
          <p:cNvGrpSpPr/>
          <p:nvPr/>
        </p:nvGrpSpPr>
        <p:grpSpPr>
          <a:xfrm>
            <a:off x="4754788" y="2100775"/>
            <a:ext cx="3676200" cy="1133967"/>
            <a:chOff x="4754788" y="2100775"/>
            <a:chExt cx="3676200" cy="1133967"/>
          </a:xfrm>
        </p:grpSpPr>
        <p:sp>
          <p:nvSpPr>
            <p:cNvPr id="1231" name="Google Shape;1231;p32"/>
            <p:cNvSpPr txBox="1"/>
            <p:nvPr/>
          </p:nvSpPr>
          <p:spPr>
            <a:xfrm>
              <a:off x="4754788" y="2100775"/>
              <a:ext cx="36762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32" name="Google Shape;1232;p32"/>
            <p:cNvSpPr txBox="1"/>
            <p:nvPr/>
          </p:nvSpPr>
          <p:spPr>
            <a:xfrm>
              <a:off x="4754788" y="2594542"/>
              <a:ext cx="36762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Despite being red, Mars is actually a cold place. It is full of iron oxide dust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233" name="Google Shape;1233;p32"/>
          <p:cNvSpPr txBox="1"/>
          <p:nvPr/>
        </p:nvSpPr>
        <p:spPr>
          <a:xfrm>
            <a:off x="3407700" y="1362600"/>
            <a:ext cx="23289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Sun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cxnSp>
        <p:nvCxnSpPr>
          <p:cNvPr id="1234" name="Google Shape;1234;p32"/>
          <p:cNvCxnSpPr>
            <a:stCxn id="1233" idx="2"/>
            <a:endCxn id="1228" idx="0"/>
          </p:cNvCxnSpPr>
          <p:nvPr/>
        </p:nvCxnSpPr>
        <p:spPr>
          <a:xfrm rot="5400000">
            <a:off x="3443850" y="972600"/>
            <a:ext cx="235500" cy="2021100"/>
          </a:xfrm>
          <a:prstGeom prst="bentConnector3">
            <a:avLst>
              <a:gd name="adj1" fmla="val 4997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5" name="Google Shape;1235;p32"/>
          <p:cNvCxnSpPr>
            <a:stCxn id="1233" idx="2"/>
            <a:endCxn id="1231" idx="0"/>
          </p:cNvCxnSpPr>
          <p:nvPr/>
        </p:nvCxnSpPr>
        <p:spPr>
          <a:xfrm rot="-5400000" flipH="1">
            <a:off x="5464800" y="972750"/>
            <a:ext cx="235500" cy="2020800"/>
          </a:xfrm>
          <a:prstGeom prst="bentConnector3">
            <a:avLst>
              <a:gd name="adj1" fmla="val 4997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6" name="Google Shape;1236;p32"/>
          <p:cNvCxnSpPr>
            <a:stCxn id="1229" idx="2"/>
            <a:endCxn id="1216" idx="0"/>
          </p:cNvCxnSpPr>
          <p:nvPr/>
        </p:nvCxnSpPr>
        <p:spPr>
          <a:xfrm rot="5400000">
            <a:off x="1950963" y="2870092"/>
            <a:ext cx="235500" cy="964800"/>
          </a:xfrm>
          <a:prstGeom prst="bentConnector3">
            <a:avLst>
              <a:gd name="adj1" fmla="val 4997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7" name="Google Shape;1237;p32"/>
          <p:cNvCxnSpPr>
            <a:stCxn id="1229" idx="2"/>
            <a:endCxn id="1219" idx="0"/>
          </p:cNvCxnSpPr>
          <p:nvPr/>
        </p:nvCxnSpPr>
        <p:spPr>
          <a:xfrm rot="-5400000" flipH="1">
            <a:off x="2915763" y="2870092"/>
            <a:ext cx="235500" cy="964800"/>
          </a:xfrm>
          <a:prstGeom prst="bentConnector3">
            <a:avLst>
              <a:gd name="adj1" fmla="val 4997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8" name="Google Shape;1238;p32"/>
          <p:cNvCxnSpPr>
            <a:stCxn id="1232" idx="2"/>
            <a:endCxn id="1222" idx="0"/>
          </p:cNvCxnSpPr>
          <p:nvPr/>
        </p:nvCxnSpPr>
        <p:spPr>
          <a:xfrm rot="5400000">
            <a:off x="5992738" y="2870092"/>
            <a:ext cx="235500" cy="964800"/>
          </a:xfrm>
          <a:prstGeom prst="bentConnector3">
            <a:avLst>
              <a:gd name="adj1" fmla="val 4997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9" name="Google Shape;1239;p32"/>
          <p:cNvCxnSpPr>
            <a:stCxn id="1232" idx="2"/>
            <a:endCxn id="1225" idx="0"/>
          </p:cNvCxnSpPr>
          <p:nvPr/>
        </p:nvCxnSpPr>
        <p:spPr>
          <a:xfrm rot="-5400000" flipH="1">
            <a:off x="6957538" y="2870092"/>
            <a:ext cx="235500" cy="964800"/>
          </a:xfrm>
          <a:prstGeom prst="bentConnector3">
            <a:avLst>
              <a:gd name="adj1" fmla="val 4997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33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1245" name="Google Shape;1245;p33"/>
          <p:cNvGrpSpPr/>
          <p:nvPr/>
        </p:nvGrpSpPr>
        <p:grpSpPr>
          <a:xfrm>
            <a:off x="3407696" y="1362596"/>
            <a:ext cx="5114416" cy="548704"/>
            <a:chOff x="3407696" y="1362596"/>
            <a:chExt cx="5114416" cy="548704"/>
          </a:xfrm>
        </p:grpSpPr>
        <p:sp>
          <p:nvSpPr>
            <p:cNvPr id="1246" name="Google Shape;1246;p33"/>
            <p:cNvSpPr txBox="1"/>
            <p:nvPr/>
          </p:nvSpPr>
          <p:spPr>
            <a:xfrm>
              <a:off x="3407696" y="1362596"/>
              <a:ext cx="1554600" cy="5487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47" name="Google Shape;1247;p33"/>
            <p:cNvSpPr txBox="1"/>
            <p:nvPr/>
          </p:nvSpPr>
          <p:spPr>
            <a:xfrm>
              <a:off x="5239512" y="1362600"/>
              <a:ext cx="3282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the closest planet to the Sun and the smallest of them all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248" name="Google Shape;1248;p33"/>
          <p:cNvGrpSpPr/>
          <p:nvPr/>
        </p:nvGrpSpPr>
        <p:grpSpPr>
          <a:xfrm>
            <a:off x="3407696" y="2260196"/>
            <a:ext cx="5114416" cy="548704"/>
            <a:chOff x="3407696" y="2260196"/>
            <a:chExt cx="5114416" cy="548704"/>
          </a:xfrm>
        </p:grpSpPr>
        <p:sp>
          <p:nvSpPr>
            <p:cNvPr id="1249" name="Google Shape;1249;p33"/>
            <p:cNvSpPr txBox="1"/>
            <p:nvPr/>
          </p:nvSpPr>
          <p:spPr>
            <a:xfrm>
              <a:off x="3407696" y="2260196"/>
              <a:ext cx="1554600" cy="5487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50" name="Google Shape;1250;p33"/>
            <p:cNvSpPr txBox="1"/>
            <p:nvPr/>
          </p:nvSpPr>
          <p:spPr>
            <a:xfrm>
              <a:off x="5239512" y="2260200"/>
              <a:ext cx="3282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has a beautiful name and is the second planet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251" name="Google Shape;1251;p33"/>
          <p:cNvGrpSpPr/>
          <p:nvPr/>
        </p:nvGrpSpPr>
        <p:grpSpPr>
          <a:xfrm>
            <a:off x="3407696" y="3157796"/>
            <a:ext cx="5114416" cy="548704"/>
            <a:chOff x="3407696" y="3157796"/>
            <a:chExt cx="5114416" cy="548704"/>
          </a:xfrm>
        </p:grpSpPr>
        <p:sp>
          <p:nvSpPr>
            <p:cNvPr id="1252" name="Google Shape;1252;p33"/>
            <p:cNvSpPr txBox="1"/>
            <p:nvPr/>
          </p:nvSpPr>
          <p:spPr>
            <a:xfrm>
              <a:off x="3407696" y="3157796"/>
              <a:ext cx="1554600" cy="5487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53" name="Google Shape;1253;p33"/>
            <p:cNvSpPr txBox="1"/>
            <p:nvPr/>
          </p:nvSpPr>
          <p:spPr>
            <a:xfrm>
              <a:off x="5239512" y="3157800"/>
              <a:ext cx="3282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third planet from the Sun and the only one that harbors life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254" name="Google Shape;1254;p33"/>
          <p:cNvGrpSpPr/>
          <p:nvPr/>
        </p:nvGrpSpPr>
        <p:grpSpPr>
          <a:xfrm>
            <a:off x="3407696" y="4055396"/>
            <a:ext cx="5114416" cy="548704"/>
            <a:chOff x="3407696" y="4055396"/>
            <a:chExt cx="5114416" cy="548704"/>
          </a:xfrm>
        </p:grpSpPr>
        <p:sp>
          <p:nvSpPr>
            <p:cNvPr id="1255" name="Google Shape;1255;p33"/>
            <p:cNvSpPr txBox="1"/>
            <p:nvPr/>
          </p:nvSpPr>
          <p:spPr>
            <a:xfrm>
              <a:off x="3407696" y="4055396"/>
              <a:ext cx="1554600" cy="5487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256" name="Google Shape;1256;p33"/>
            <p:cNvSpPr txBox="1"/>
            <p:nvPr/>
          </p:nvSpPr>
          <p:spPr>
            <a:xfrm>
              <a:off x="5239512" y="4055400"/>
              <a:ext cx="3282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Despite being red, Mars is a cold place. It is full of iron oxide dust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257" name="Google Shape;1257;p33"/>
          <p:cNvGrpSpPr/>
          <p:nvPr/>
        </p:nvGrpSpPr>
        <p:grpSpPr>
          <a:xfrm>
            <a:off x="1076479" y="1362586"/>
            <a:ext cx="1602989" cy="3241487"/>
            <a:chOff x="1076479" y="1362586"/>
            <a:chExt cx="1602989" cy="3241487"/>
          </a:xfrm>
        </p:grpSpPr>
        <p:sp>
          <p:nvSpPr>
            <p:cNvPr id="1258" name="Google Shape;1258;p33"/>
            <p:cNvSpPr/>
            <p:nvPr/>
          </p:nvSpPr>
          <p:spPr>
            <a:xfrm flipH="1">
              <a:off x="1076479" y="1947739"/>
              <a:ext cx="1509030" cy="2656335"/>
            </a:xfrm>
            <a:custGeom>
              <a:avLst/>
              <a:gdLst/>
              <a:ahLst/>
              <a:cxnLst/>
              <a:rect l="l" t="t" r="r" b="b"/>
              <a:pathLst>
                <a:path w="6906" h="12157" extrusionOk="0">
                  <a:moveTo>
                    <a:pt x="4146" y="135"/>
                  </a:moveTo>
                  <a:lnTo>
                    <a:pt x="4146" y="6954"/>
                  </a:lnTo>
                  <a:lnTo>
                    <a:pt x="4165" y="6985"/>
                  </a:lnTo>
                  <a:lnTo>
                    <a:pt x="6645" y="11086"/>
                  </a:lnTo>
                  <a:cubicBezTo>
                    <a:pt x="6894" y="11496"/>
                    <a:pt x="6597" y="12020"/>
                    <a:pt x="6119" y="12021"/>
                  </a:cubicBezTo>
                  <a:lnTo>
                    <a:pt x="946" y="12021"/>
                  </a:lnTo>
                  <a:cubicBezTo>
                    <a:pt x="467" y="12021"/>
                    <a:pt x="172" y="11496"/>
                    <a:pt x="420" y="11086"/>
                  </a:cubicBezTo>
                  <a:lnTo>
                    <a:pt x="704" y="10615"/>
                  </a:lnTo>
                  <a:lnTo>
                    <a:pt x="829" y="10411"/>
                  </a:lnTo>
                  <a:lnTo>
                    <a:pt x="236" y="10411"/>
                  </a:lnTo>
                  <a:lnTo>
                    <a:pt x="236" y="9587"/>
                  </a:lnTo>
                  <a:lnTo>
                    <a:pt x="1327" y="9587"/>
                  </a:lnTo>
                  <a:lnTo>
                    <a:pt x="1367" y="9522"/>
                  </a:lnTo>
                  <a:lnTo>
                    <a:pt x="2900" y="6986"/>
                  </a:lnTo>
                  <a:lnTo>
                    <a:pt x="2919" y="6954"/>
                  </a:lnTo>
                  <a:lnTo>
                    <a:pt x="2919" y="135"/>
                  </a:lnTo>
                  <a:close/>
                  <a:moveTo>
                    <a:pt x="2784" y="0"/>
                  </a:moveTo>
                  <a:lnTo>
                    <a:pt x="2784" y="6916"/>
                  </a:lnTo>
                  <a:lnTo>
                    <a:pt x="1251" y="9452"/>
                  </a:lnTo>
                  <a:lnTo>
                    <a:pt x="101" y="9452"/>
                  </a:lnTo>
                  <a:lnTo>
                    <a:pt x="101" y="10546"/>
                  </a:lnTo>
                  <a:lnTo>
                    <a:pt x="589" y="10546"/>
                  </a:lnTo>
                  <a:lnTo>
                    <a:pt x="305" y="11016"/>
                  </a:lnTo>
                  <a:cubicBezTo>
                    <a:pt x="1" y="11517"/>
                    <a:pt x="361" y="12156"/>
                    <a:pt x="946" y="12156"/>
                  </a:cubicBezTo>
                  <a:lnTo>
                    <a:pt x="6118" y="12156"/>
                  </a:lnTo>
                  <a:cubicBezTo>
                    <a:pt x="6389" y="12156"/>
                    <a:pt x="6639" y="12010"/>
                    <a:pt x="6771" y="11775"/>
                  </a:cubicBezTo>
                  <a:cubicBezTo>
                    <a:pt x="6905" y="11538"/>
                    <a:pt x="6901" y="11249"/>
                    <a:pt x="6761" y="11016"/>
                  </a:cubicBezTo>
                  <a:lnTo>
                    <a:pt x="4281" y="6916"/>
                  </a:lnTo>
                  <a:lnTo>
                    <a:pt x="42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3"/>
            <p:cNvSpPr/>
            <p:nvPr/>
          </p:nvSpPr>
          <p:spPr>
            <a:xfrm flipH="1">
              <a:off x="1713218" y="1362586"/>
              <a:ext cx="201029" cy="2465801"/>
            </a:xfrm>
            <a:custGeom>
              <a:avLst/>
              <a:gdLst/>
              <a:ahLst/>
              <a:cxnLst/>
              <a:rect l="l" t="t" r="r" b="b"/>
              <a:pathLst>
                <a:path w="920" h="11285" extrusionOk="0">
                  <a:moveTo>
                    <a:pt x="460" y="135"/>
                  </a:moveTo>
                  <a:cubicBezTo>
                    <a:pt x="514" y="135"/>
                    <a:pt x="557" y="178"/>
                    <a:pt x="557" y="232"/>
                  </a:cubicBezTo>
                  <a:lnTo>
                    <a:pt x="557" y="10134"/>
                  </a:lnTo>
                  <a:lnTo>
                    <a:pt x="623" y="10174"/>
                  </a:lnTo>
                  <a:cubicBezTo>
                    <a:pt x="720" y="10230"/>
                    <a:pt x="780" y="10335"/>
                    <a:pt x="780" y="10447"/>
                  </a:cubicBezTo>
                  <a:lnTo>
                    <a:pt x="780" y="10822"/>
                  </a:lnTo>
                  <a:cubicBezTo>
                    <a:pt x="784" y="11002"/>
                    <a:pt x="639" y="11149"/>
                    <a:pt x="460" y="11149"/>
                  </a:cubicBezTo>
                  <a:cubicBezTo>
                    <a:pt x="281" y="11149"/>
                    <a:pt x="137" y="11002"/>
                    <a:pt x="140" y="10822"/>
                  </a:cubicBezTo>
                  <a:lnTo>
                    <a:pt x="140" y="10447"/>
                  </a:lnTo>
                  <a:cubicBezTo>
                    <a:pt x="140" y="10335"/>
                    <a:pt x="201" y="10230"/>
                    <a:pt x="298" y="10174"/>
                  </a:cubicBezTo>
                  <a:lnTo>
                    <a:pt x="364" y="10134"/>
                  </a:lnTo>
                  <a:lnTo>
                    <a:pt x="364" y="232"/>
                  </a:lnTo>
                  <a:cubicBezTo>
                    <a:pt x="364" y="179"/>
                    <a:pt x="407" y="136"/>
                    <a:pt x="460" y="136"/>
                  </a:cubicBezTo>
                  <a:lnTo>
                    <a:pt x="460" y="135"/>
                  </a:lnTo>
                  <a:close/>
                  <a:moveTo>
                    <a:pt x="460" y="1"/>
                  </a:moveTo>
                  <a:cubicBezTo>
                    <a:pt x="333" y="1"/>
                    <a:pt x="229" y="105"/>
                    <a:pt x="229" y="232"/>
                  </a:cubicBezTo>
                  <a:lnTo>
                    <a:pt x="229" y="10058"/>
                  </a:lnTo>
                  <a:cubicBezTo>
                    <a:pt x="91" y="10139"/>
                    <a:pt x="6" y="10287"/>
                    <a:pt x="5" y="10447"/>
                  </a:cubicBezTo>
                  <a:lnTo>
                    <a:pt x="5" y="10822"/>
                  </a:lnTo>
                  <a:cubicBezTo>
                    <a:pt x="1" y="11076"/>
                    <a:pt x="206" y="11285"/>
                    <a:pt x="460" y="11285"/>
                  </a:cubicBezTo>
                  <a:cubicBezTo>
                    <a:pt x="715" y="11285"/>
                    <a:pt x="919" y="11076"/>
                    <a:pt x="915" y="10822"/>
                  </a:cubicBezTo>
                  <a:lnTo>
                    <a:pt x="915" y="10447"/>
                  </a:lnTo>
                  <a:cubicBezTo>
                    <a:pt x="915" y="10287"/>
                    <a:pt x="831" y="10139"/>
                    <a:pt x="692" y="10058"/>
                  </a:cubicBezTo>
                  <a:lnTo>
                    <a:pt x="692" y="232"/>
                  </a:lnTo>
                  <a:cubicBezTo>
                    <a:pt x="692" y="105"/>
                    <a:pt x="589" y="1"/>
                    <a:pt x="4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3"/>
            <p:cNvSpPr/>
            <p:nvPr/>
          </p:nvSpPr>
          <p:spPr>
            <a:xfrm flipH="1">
              <a:off x="1748836" y="2754891"/>
              <a:ext cx="129358" cy="1039635"/>
            </a:xfrm>
            <a:custGeom>
              <a:avLst/>
              <a:gdLst/>
              <a:ahLst/>
              <a:cxnLst/>
              <a:rect l="l" t="t" r="r" b="b"/>
              <a:pathLst>
                <a:path w="592" h="4758" extrusionOk="0">
                  <a:moveTo>
                    <a:pt x="216" y="1"/>
                  </a:moveTo>
                  <a:lnTo>
                    <a:pt x="216" y="3777"/>
                  </a:lnTo>
                  <a:cubicBezTo>
                    <a:pt x="89" y="3813"/>
                    <a:pt x="0" y="3928"/>
                    <a:pt x="0" y="4061"/>
                  </a:cubicBezTo>
                  <a:lnTo>
                    <a:pt x="0" y="4461"/>
                  </a:lnTo>
                  <a:cubicBezTo>
                    <a:pt x="0" y="4624"/>
                    <a:pt x="133" y="4757"/>
                    <a:pt x="296" y="4757"/>
                  </a:cubicBezTo>
                  <a:cubicBezTo>
                    <a:pt x="459" y="4757"/>
                    <a:pt x="591" y="4624"/>
                    <a:pt x="591" y="4461"/>
                  </a:cubicBezTo>
                  <a:lnTo>
                    <a:pt x="591" y="4061"/>
                  </a:lnTo>
                  <a:cubicBezTo>
                    <a:pt x="591" y="3928"/>
                    <a:pt x="503" y="3812"/>
                    <a:pt x="374" y="3777"/>
                  </a:cubicBezTo>
                  <a:lnTo>
                    <a:pt x="3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3"/>
            <p:cNvSpPr/>
            <p:nvPr/>
          </p:nvSpPr>
          <p:spPr>
            <a:xfrm flipH="1">
              <a:off x="1190760" y="3945954"/>
              <a:ext cx="1247474" cy="556526"/>
            </a:xfrm>
            <a:custGeom>
              <a:avLst/>
              <a:gdLst/>
              <a:ahLst/>
              <a:cxnLst/>
              <a:rect l="l" t="t" r="r" b="b"/>
              <a:pathLst>
                <a:path w="5709" h="2547" extrusionOk="0">
                  <a:moveTo>
                    <a:pt x="1318" y="1"/>
                  </a:moveTo>
                  <a:lnTo>
                    <a:pt x="182" y="1869"/>
                  </a:lnTo>
                  <a:cubicBezTo>
                    <a:pt x="0" y="2165"/>
                    <a:pt x="214" y="2547"/>
                    <a:pt x="562" y="2547"/>
                  </a:cubicBezTo>
                  <a:lnTo>
                    <a:pt x="5147" y="2547"/>
                  </a:lnTo>
                  <a:cubicBezTo>
                    <a:pt x="5493" y="2547"/>
                    <a:pt x="5708" y="2166"/>
                    <a:pt x="5527" y="1869"/>
                  </a:cubicBezTo>
                  <a:lnTo>
                    <a:pt x="43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3"/>
            <p:cNvSpPr/>
            <p:nvPr/>
          </p:nvSpPr>
          <p:spPr>
            <a:xfrm flipH="1">
              <a:off x="1884967" y="4034011"/>
              <a:ext cx="135913" cy="105537"/>
            </a:xfrm>
            <a:custGeom>
              <a:avLst/>
              <a:gdLst/>
              <a:ahLst/>
              <a:cxnLst/>
              <a:rect l="l" t="t" r="r" b="b"/>
              <a:pathLst>
                <a:path w="622" h="483" extrusionOk="0">
                  <a:moveTo>
                    <a:pt x="311" y="1"/>
                  </a:moveTo>
                  <a:cubicBezTo>
                    <a:pt x="0" y="1"/>
                    <a:pt x="0" y="483"/>
                    <a:pt x="311" y="483"/>
                  </a:cubicBezTo>
                  <a:cubicBezTo>
                    <a:pt x="622" y="483"/>
                    <a:pt x="622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/>
            <p:cNvSpPr/>
            <p:nvPr/>
          </p:nvSpPr>
          <p:spPr>
            <a:xfrm flipH="1">
              <a:off x="1576431" y="4130589"/>
              <a:ext cx="213266" cy="165625"/>
            </a:xfrm>
            <a:custGeom>
              <a:avLst/>
              <a:gdLst/>
              <a:ahLst/>
              <a:cxnLst/>
              <a:rect l="l" t="t" r="r" b="b"/>
              <a:pathLst>
                <a:path w="976" h="758" extrusionOk="0">
                  <a:moveTo>
                    <a:pt x="488" y="1"/>
                  </a:moveTo>
                  <a:cubicBezTo>
                    <a:pt x="0" y="1"/>
                    <a:pt x="0" y="757"/>
                    <a:pt x="488" y="757"/>
                  </a:cubicBezTo>
                  <a:cubicBezTo>
                    <a:pt x="976" y="757"/>
                    <a:pt x="976" y="1"/>
                    <a:pt x="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/>
            <p:cNvSpPr/>
            <p:nvPr/>
          </p:nvSpPr>
          <p:spPr>
            <a:xfrm flipH="1">
              <a:off x="1794067" y="4280483"/>
              <a:ext cx="174371" cy="135690"/>
            </a:xfrm>
            <a:custGeom>
              <a:avLst/>
              <a:gdLst/>
              <a:ahLst/>
              <a:cxnLst/>
              <a:rect l="l" t="t" r="r" b="b"/>
              <a:pathLst>
                <a:path w="798" h="621" extrusionOk="0">
                  <a:moveTo>
                    <a:pt x="399" y="1"/>
                  </a:moveTo>
                  <a:cubicBezTo>
                    <a:pt x="0" y="1"/>
                    <a:pt x="0" y="620"/>
                    <a:pt x="399" y="620"/>
                  </a:cubicBezTo>
                  <a:cubicBezTo>
                    <a:pt x="798" y="620"/>
                    <a:pt x="798" y="1"/>
                    <a:pt x="3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/>
            <p:cNvSpPr/>
            <p:nvPr/>
          </p:nvSpPr>
          <p:spPr>
            <a:xfrm flipH="1">
              <a:off x="2563221" y="4021774"/>
              <a:ext cx="116247" cy="218721"/>
            </a:xfrm>
            <a:custGeom>
              <a:avLst/>
              <a:gdLst/>
              <a:ahLst/>
              <a:cxnLst/>
              <a:rect l="l" t="t" r="r" b="b"/>
              <a:pathLst>
                <a:path w="532" h="1001" extrusionOk="0">
                  <a:moveTo>
                    <a:pt x="53" y="1"/>
                  </a:moveTo>
                  <a:cubicBezTo>
                    <a:pt x="25" y="1"/>
                    <a:pt x="1" y="24"/>
                    <a:pt x="1" y="53"/>
                  </a:cubicBezTo>
                  <a:lnTo>
                    <a:pt x="1" y="948"/>
                  </a:lnTo>
                  <a:cubicBezTo>
                    <a:pt x="1" y="976"/>
                    <a:pt x="25" y="1000"/>
                    <a:pt x="53" y="1000"/>
                  </a:cubicBezTo>
                  <a:lnTo>
                    <a:pt x="531" y="1000"/>
                  </a:lnTo>
                  <a:lnTo>
                    <a:pt x="5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/>
            <p:cNvSpPr/>
            <p:nvPr/>
          </p:nvSpPr>
          <p:spPr>
            <a:xfrm flipH="1">
              <a:off x="1657061" y="1831932"/>
              <a:ext cx="313125" cy="116243"/>
            </a:xfrm>
            <a:custGeom>
              <a:avLst/>
              <a:gdLst/>
              <a:ahLst/>
              <a:cxnLst/>
              <a:rect l="l" t="t" r="r" b="b"/>
              <a:pathLst>
                <a:path w="1433" h="532" extrusionOk="0">
                  <a:moveTo>
                    <a:pt x="56" y="1"/>
                  </a:moveTo>
                  <a:cubicBezTo>
                    <a:pt x="26" y="1"/>
                    <a:pt x="1" y="26"/>
                    <a:pt x="1" y="56"/>
                  </a:cubicBezTo>
                  <a:lnTo>
                    <a:pt x="1" y="531"/>
                  </a:lnTo>
                  <a:lnTo>
                    <a:pt x="1432" y="531"/>
                  </a:lnTo>
                  <a:lnTo>
                    <a:pt x="1432" y="56"/>
                  </a:lnTo>
                  <a:cubicBezTo>
                    <a:pt x="1432" y="26"/>
                    <a:pt x="1408" y="1"/>
                    <a:pt x="1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33"/>
          <p:cNvGrpSpPr/>
          <p:nvPr/>
        </p:nvGrpSpPr>
        <p:grpSpPr>
          <a:xfrm>
            <a:off x="2378121" y="2754821"/>
            <a:ext cx="458422" cy="465561"/>
            <a:chOff x="5917792" y="2334646"/>
            <a:chExt cx="458422" cy="465561"/>
          </a:xfrm>
        </p:grpSpPr>
        <p:sp>
          <p:nvSpPr>
            <p:cNvPr id="1268" name="Google Shape;1268;p33"/>
            <p:cNvSpPr/>
            <p:nvPr/>
          </p:nvSpPr>
          <p:spPr>
            <a:xfrm>
              <a:off x="6020553" y="2564046"/>
              <a:ext cx="141818" cy="184017"/>
            </a:xfrm>
            <a:custGeom>
              <a:avLst/>
              <a:gdLst/>
              <a:ahLst/>
              <a:cxnLst/>
              <a:rect l="l" t="t" r="r" b="b"/>
              <a:pathLst>
                <a:path w="3987" h="5173" extrusionOk="0">
                  <a:moveTo>
                    <a:pt x="3793" y="1"/>
                  </a:moveTo>
                  <a:cubicBezTo>
                    <a:pt x="3759" y="1"/>
                    <a:pt x="3723" y="11"/>
                    <a:pt x="3688" y="34"/>
                  </a:cubicBezTo>
                  <a:cubicBezTo>
                    <a:pt x="3282" y="303"/>
                    <a:pt x="2999" y="770"/>
                    <a:pt x="2716" y="1159"/>
                  </a:cubicBezTo>
                  <a:cubicBezTo>
                    <a:pt x="2409" y="1576"/>
                    <a:pt x="2107" y="1997"/>
                    <a:pt x="1814" y="2425"/>
                  </a:cubicBezTo>
                  <a:cubicBezTo>
                    <a:pt x="1236" y="3272"/>
                    <a:pt x="664" y="4120"/>
                    <a:pt x="73" y="4957"/>
                  </a:cubicBezTo>
                  <a:cubicBezTo>
                    <a:pt x="0" y="5061"/>
                    <a:pt x="91" y="5172"/>
                    <a:pt x="188" y="5172"/>
                  </a:cubicBezTo>
                  <a:cubicBezTo>
                    <a:pt x="224" y="5172"/>
                    <a:pt x="261" y="5157"/>
                    <a:pt x="290" y="5119"/>
                  </a:cubicBezTo>
                  <a:cubicBezTo>
                    <a:pt x="920" y="4310"/>
                    <a:pt x="1565" y="3515"/>
                    <a:pt x="2207" y="2717"/>
                  </a:cubicBezTo>
                  <a:cubicBezTo>
                    <a:pt x="2524" y="2322"/>
                    <a:pt x="2831" y="1921"/>
                    <a:pt x="3134" y="1516"/>
                  </a:cubicBezTo>
                  <a:cubicBezTo>
                    <a:pt x="3430" y="1122"/>
                    <a:pt x="3807" y="706"/>
                    <a:pt x="3950" y="228"/>
                  </a:cubicBezTo>
                  <a:cubicBezTo>
                    <a:pt x="3987" y="102"/>
                    <a:pt x="3900" y="1"/>
                    <a:pt x="3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/>
            <p:cNvSpPr/>
            <p:nvPr/>
          </p:nvSpPr>
          <p:spPr>
            <a:xfrm>
              <a:off x="6127546" y="2572441"/>
              <a:ext cx="229249" cy="20312"/>
            </a:xfrm>
            <a:custGeom>
              <a:avLst/>
              <a:gdLst/>
              <a:ahLst/>
              <a:cxnLst/>
              <a:rect l="l" t="t" r="r" b="b"/>
              <a:pathLst>
                <a:path w="6445" h="571" extrusionOk="0">
                  <a:moveTo>
                    <a:pt x="5390" y="0"/>
                  </a:moveTo>
                  <a:cubicBezTo>
                    <a:pt x="5190" y="0"/>
                    <a:pt x="4990" y="9"/>
                    <a:pt x="4799" y="10"/>
                  </a:cubicBezTo>
                  <a:cubicBezTo>
                    <a:pt x="4281" y="15"/>
                    <a:pt x="3763" y="22"/>
                    <a:pt x="3245" y="44"/>
                  </a:cubicBezTo>
                  <a:cubicBezTo>
                    <a:pt x="2222" y="85"/>
                    <a:pt x="1199" y="132"/>
                    <a:pt x="174" y="158"/>
                  </a:cubicBezTo>
                  <a:cubicBezTo>
                    <a:pt x="0" y="163"/>
                    <a:pt x="0" y="425"/>
                    <a:pt x="174" y="429"/>
                  </a:cubicBezTo>
                  <a:cubicBezTo>
                    <a:pt x="1199" y="452"/>
                    <a:pt x="2222" y="494"/>
                    <a:pt x="3245" y="533"/>
                  </a:cubicBezTo>
                  <a:cubicBezTo>
                    <a:pt x="3751" y="551"/>
                    <a:pt x="4256" y="559"/>
                    <a:pt x="4762" y="560"/>
                  </a:cubicBezTo>
                  <a:cubicBezTo>
                    <a:pt x="4957" y="561"/>
                    <a:pt x="5163" y="570"/>
                    <a:pt x="5369" y="570"/>
                  </a:cubicBezTo>
                  <a:cubicBezTo>
                    <a:pt x="5684" y="570"/>
                    <a:pt x="6000" y="549"/>
                    <a:pt x="6283" y="445"/>
                  </a:cubicBezTo>
                  <a:cubicBezTo>
                    <a:pt x="6445" y="387"/>
                    <a:pt x="6445" y="179"/>
                    <a:pt x="6283" y="121"/>
                  </a:cubicBezTo>
                  <a:cubicBezTo>
                    <a:pt x="6005" y="21"/>
                    <a:pt x="5697" y="0"/>
                    <a:pt x="5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3"/>
            <p:cNvSpPr/>
            <p:nvPr/>
          </p:nvSpPr>
          <p:spPr>
            <a:xfrm>
              <a:off x="5917792" y="2417527"/>
              <a:ext cx="252689" cy="166550"/>
            </a:xfrm>
            <a:custGeom>
              <a:avLst/>
              <a:gdLst/>
              <a:ahLst/>
              <a:cxnLst/>
              <a:rect l="l" t="t" r="r" b="b"/>
              <a:pathLst>
                <a:path w="7104" h="4682" extrusionOk="0">
                  <a:moveTo>
                    <a:pt x="1618" y="0"/>
                  </a:moveTo>
                  <a:cubicBezTo>
                    <a:pt x="1300" y="0"/>
                    <a:pt x="984" y="98"/>
                    <a:pt x="716" y="291"/>
                  </a:cubicBezTo>
                  <a:cubicBezTo>
                    <a:pt x="241" y="632"/>
                    <a:pt x="0" y="1211"/>
                    <a:pt x="93" y="1789"/>
                  </a:cubicBezTo>
                  <a:cubicBezTo>
                    <a:pt x="185" y="2365"/>
                    <a:pt x="595" y="2840"/>
                    <a:pt x="1153" y="3017"/>
                  </a:cubicBezTo>
                  <a:cubicBezTo>
                    <a:pt x="1305" y="3065"/>
                    <a:pt x="1462" y="3088"/>
                    <a:pt x="1617" y="3088"/>
                  </a:cubicBezTo>
                  <a:cubicBezTo>
                    <a:pt x="2028" y="3088"/>
                    <a:pt x="2430" y="2924"/>
                    <a:pt x="2726" y="2620"/>
                  </a:cubicBezTo>
                  <a:cubicBezTo>
                    <a:pt x="2766" y="2643"/>
                    <a:pt x="2808" y="2667"/>
                    <a:pt x="2850" y="2690"/>
                  </a:cubicBezTo>
                  <a:cubicBezTo>
                    <a:pt x="3284" y="2923"/>
                    <a:pt x="3726" y="3141"/>
                    <a:pt x="4169" y="3357"/>
                  </a:cubicBezTo>
                  <a:cubicBezTo>
                    <a:pt x="5043" y="3784"/>
                    <a:pt x="5905" y="4236"/>
                    <a:pt x="6780" y="4662"/>
                  </a:cubicBezTo>
                  <a:cubicBezTo>
                    <a:pt x="6807" y="4675"/>
                    <a:pt x="6834" y="4681"/>
                    <a:pt x="6858" y="4681"/>
                  </a:cubicBezTo>
                  <a:cubicBezTo>
                    <a:pt x="7013" y="4681"/>
                    <a:pt x="7103" y="4453"/>
                    <a:pt x="6938" y="4361"/>
                  </a:cubicBezTo>
                  <a:cubicBezTo>
                    <a:pt x="6089" y="3884"/>
                    <a:pt x="5226" y="3435"/>
                    <a:pt x="4377" y="2961"/>
                  </a:cubicBezTo>
                  <a:cubicBezTo>
                    <a:pt x="3957" y="2726"/>
                    <a:pt x="3538" y="2495"/>
                    <a:pt x="3110" y="2276"/>
                  </a:cubicBezTo>
                  <a:cubicBezTo>
                    <a:pt x="3075" y="2258"/>
                    <a:pt x="3039" y="2242"/>
                    <a:pt x="3004" y="2224"/>
                  </a:cubicBezTo>
                  <a:cubicBezTo>
                    <a:pt x="3373" y="1472"/>
                    <a:pt x="3075" y="564"/>
                    <a:pt x="2334" y="176"/>
                  </a:cubicBezTo>
                  <a:cubicBezTo>
                    <a:pt x="2109" y="58"/>
                    <a:pt x="1863" y="0"/>
                    <a:pt x="16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3"/>
            <p:cNvSpPr/>
            <p:nvPr/>
          </p:nvSpPr>
          <p:spPr>
            <a:xfrm>
              <a:off x="6118227" y="2373170"/>
              <a:ext cx="40087" cy="207815"/>
            </a:xfrm>
            <a:custGeom>
              <a:avLst/>
              <a:gdLst/>
              <a:ahLst/>
              <a:cxnLst/>
              <a:rect l="l" t="t" r="r" b="b"/>
              <a:pathLst>
                <a:path w="1127" h="5842" extrusionOk="0">
                  <a:moveTo>
                    <a:pt x="256" y="1"/>
                  </a:moveTo>
                  <a:cubicBezTo>
                    <a:pt x="128" y="1"/>
                    <a:pt x="0" y="97"/>
                    <a:pt x="7" y="273"/>
                  </a:cubicBezTo>
                  <a:cubicBezTo>
                    <a:pt x="39" y="1180"/>
                    <a:pt x="195" y="2085"/>
                    <a:pt x="320" y="2982"/>
                  </a:cubicBezTo>
                  <a:cubicBezTo>
                    <a:pt x="445" y="3884"/>
                    <a:pt x="602" y="4780"/>
                    <a:pt x="732" y="5680"/>
                  </a:cubicBezTo>
                  <a:cubicBezTo>
                    <a:pt x="748" y="5791"/>
                    <a:pt x="833" y="5842"/>
                    <a:pt x="918" y="5842"/>
                  </a:cubicBezTo>
                  <a:cubicBezTo>
                    <a:pt x="1021" y="5842"/>
                    <a:pt x="1126" y="5767"/>
                    <a:pt x="1112" y="5633"/>
                  </a:cubicBezTo>
                  <a:cubicBezTo>
                    <a:pt x="1019" y="4728"/>
                    <a:pt x="954" y="3820"/>
                    <a:pt x="857" y="2916"/>
                  </a:cubicBezTo>
                  <a:cubicBezTo>
                    <a:pt x="760" y="2015"/>
                    <a:pt x="692" y="1099"/>
                    <a:pt x="502" y="212"/>
                  </a:cubicBezTo>
                  <a:cubicBezTo>
                    <a:pt x="472" y="68"/>
                    <a:pt x="364" y="1"/>
                    <a:pt x="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3"/>
            <p:cNvSpPr/>
            <p:nvPr/>
          </p:nvSpPr>
          <p:spPr>
            <a:xfrm>
              <a:off x="6087851" y="2521076"/>
              <a:ext cx="121827" cy="115717"/>
            </a:xfrm>
            <a:custGeom>
              <a:avLst/>
              <a:gdLst/>
              <a:ahLst/>
              <a:cxnLst/>
              <a:rect l="l" t="t" r="r" b="b"/>
              <a:pathLst>
                <a:path w="3425" h="3253" extrusionOk="0">
                  <a:moveTo>
                    <a:pt x="1748" y="0"/>
                  </a:moveTo>
                  <a:cubicBezTo>
                    <a:pt x="1162" y="0"/>
                    <a:pt x="596" y="318"/>
                    <a:pt x="306" y="873"/>
                  </a:cubicBezTo>
                  <a:cubicBezTo>
                    <a:pt x="1" y="1455"/>
                    <a:pt x="78" y="2165"/>
                    <a:pt x="499" y="2669"/>
                  </a:cubicBezTo>
                  <a:cubicBezTo>
                    <a:pt x="813" y="3045"/>
                    <a:pt x="1273" y="3252"/>
                    <a:pt x="1746" y="3252"/>
                  </a:cubicBezTo>
                  <a:cubicBezTo>
                    <a:pt x="1908" y="3252"/>
                    <a:pt x="2072" y="3228"/>
                    <a:pt x="2232" y="3177"/>
                  </a:cubicBezTo>
                  <a:cubicBezTo>
                    <a:pt x="2860" y="2981"/>
                    <a:pt x="3308" y="2426"/>
                    <a:pt x="3366" y="1771"/>
                  </a:cubicBezTo>
                  <a:cubicBezTo>
                    <a:pt x="3424" y="1116"/>
                    <a:pt x="3083" y="490"/>
                    <a:pt x="2500" y="186"/>
                  </a:cubicBezTo>
                  <a:cubicBezTo>
                    <a:pt x="2259" y="60"/>
                    <a:pt x="2002" y="0"/>
                    <a:pt x="1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3"/>
            <p:cNvSpPr/>
            <p:nvPr/>
          </p:nvSpPr>
          <p:spPr>
            <a:xfrm>
              <a:off x="6069995" y="2334646"/>
              <a:ext cx="102940" cy="97824"/>
            </a:xfrm>
            <a:custGeom>
              <a:avLst/>
              <a:gdLst/>
              <a:ahLst/>
              <a:cxnLst/>
              <a:rect l="l" t="t" r="r" b="b"/>
              <a:pathLst>
                <a:path w="2894" h="2750" extrusionOk="0">
                  <a:moveTo>
                    <a:pt x="1476" y="1"/>
                  </a:moveTo>
                  <a:cubicBezTo>
                    <a:pt x="981" y="1"/>
                    <a:pt x="503" y="269"/>
                    <a:pt x="258" y="739"/>
                  </a:cubicBezTo>
                  <a:cubicBezTo>
                    <a:pt x="0" y="1231"/>
                    <a:pt x="65" y="1830"/>
                    <a:pt x="421" y="2256"/>
                  </a:cubicBezTo>
                  <a:cubicBezTo>
                    <a:pt x="687" y="2574"/>
                    <a:pt x="1076" y="2749"/>
                    <a:pt x="1477" y="2749"/>
                  </a:cubicBezTo>
                  <a:cubicBezTo>
                    <a:pt x="1613" y="2749"/>
                    <a:pt x="1751" y="2729"/>
                    <a:pt x="1887" y="2687"/>
                  </a:cubicBezTo>
                  <a:cubicBezTo>
                    <a:pt x="2417" y="2520"/>
                    <a:pt x="2795" y="2052"/>
                    <a:pt x="2844" y="1497"/>
                  </a:cubicBezTo>
                  <a:cubicBezTo>
                    <a:pt x="2893" y="944"/>
                    <a:pt x="2604" y="415"/>
                    <a:pt x="2112" y="158"/>
                  </a:cubicBezTo>
                  <a:cubicBezTo>
                    <a:pt x="1909" y="51"/>
                    <a:pt x="1691" y="1"/>
                    <a:pt x="1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3"/>
            <p:cNvSpPr/>
            <p:nvPr/>
          </p:nvSpPr>
          <p:spPr>
            <a:xfrm>
              <a:off x="5972854" y="2685486"/>
              <a:ext cx="120725" cy="114721"/>
            </a:xfrm>
            <a:custGeom>
              <a:avLst/>
              <a:gdLst/>
              <a:ahLst/>
              <a:cxnLst/>
              <a:rect l="l" t="t" r="r" b="b"/>
              <a:pathLst>
                <a:path w="3394" h="3225" extrusionOk="0">
                  <a:moveTo>
                    <a:pt x="1732" y="0"/>
                  </a:moveTo>
                  <a:cubicBezTo>
                    <a:pt x="1151" y="0"/>
                    <a:pt x="590" y="315"/>
                    <a:pt x="303" y="866"/>
                  </a:cubicBezTo>
                  <a:cubicBezTo>
                    <a:pt x="0" y="1443"/>
                    <a:pt x="76" y="2146"/>
                    <a:pt x="494" y="2647"/>
                  </a:cubicBezTo>
                  <a:cubicBezTo>
                    <a:pt x="806" y="3019"/>
                    <a:pt x="1262" y="3225"/>
                    <a:pt x="1731" y="3225"/>
                  </a:cubicBezTo>
                  <a:cubicBezTo>
                    <a:pt x="1892" y="3225"/>
                    <a:pt x="2054" y="3201"/>
                    <a:pt x="2213" y="3151"/>
                  </a:cubicBezTo>
                  <a:cubicBezTo>
                    <a:pt x="2834" y="2956"/>
                    <a:pt x="3278" y="2406"/>
                    <a:pt x="3336" y="1756"/>
                  </a:cubicBezTo>
                  <a:cubicBezTo>
                    <a:pt x="3394" y="1107"/>
                    <a:pt x="3055" y="487"/>
                    <a:pt x="2478" y="184"/>
                  </a:cubicBezTo>
                  <a:cubicBezTo>
                    <a:pt x="2239" y="60"/>
                    <a:pt x="1984" y="0"/>
                    <a:pt x="1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3"/>
            <p:cNvSpPr/>
            <p:nvPr/>
          </p:nvSpPr>
          <p:spPr>
            <a:xfrm>
              <a:off x="6285084" y="2547007"/>
              <a:ext cx="91130" cy="86619"/>
            </a:xfrm>
            <a:custGeom>
              <a:avLst/>
              <a:gdLst/>
              <a:ahLst/>
              <a:cxnLst/>
              <a:rect l="l" t="t" r="r" b="b"/>
              <a:pathLst>
                <a:path w="2562" h="2435" extrusionOk="0">
                  <a:moveTo>
                    <a:pt x="1308" y="1"/>
                  </a:moveTo>
                  <a:cubicBezTo>
                    <a:pt x="869" y="1"/>
                    <a:pt x="445" y="239"/>
                    <a:pt x="228" y="654"/>
                  </a:cubicBezTo>
                  <a:cubicBezTo>
                    <a:pt x="0" y="1090"/>
                    <a:pt x="57" y="1620"/>
                    <a:pt x="373" y="1998"/>
                  </a:cubicBezTo>
                  <a:cubicBezTo>
                    <a:pt x="607" y="2279"/>
                    <a:pt x="951" y="2434"/>
                    <a:pt x="1305" y="2434"/>
                  </a:cubicBezTo>
                  <a:cubicBezTo>
                    <a:pt x="1427" y="2434"/>
                    <a:pt x="1550" y="2416"/>
                    <a:pt x="1670" y="2378"/>
                  </a:cubicBezTo>
                  <a:cubicBezTo>
                    <a:pt x="2140" y="2232"/>
                    <a:pt x="2474" y="1816"/>
                    <a:pt x="2517" y="1326"/>
                  </a:cubicBezTo>
                  <a:cubicBezTo>
                    <a:pt x="2561" y="836"/>
                    <a:pt x="2306" y="367"/>
                    <a:pt x="1870" y="139"/>
                  </a:cubicBezTo>
                  <a:cubicBezTo>
                    <a:pt x="1690" y="45"/>
                    <a:pt x="1498" y="1"/>
                    <a:pt x="1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" name="Google Shape;1276;p33"/>
          <p:cNvGrpSpPr/>
          <p:nvPr/>
        </p:nvGrpSpPr>
        <p:grpSpPr>
          <a:xfrm>
            <a:off x="916285" y="2167818"/>
            <a:ext cx="412680" cy="403919"/>
            <a:chOff x="7991892" y="1850022"/>
            <a:chExt cx="412680" cy="403919"/>
          </a:xfrm>
        </p:grpSpPr>
        <p:sp>
          <p:nvSpPr>
            <p:cNvPr id="1277" name="Google Shape;1277;p33"/>
            <p:cNvSpPr/>
            <p:nvPr/>
          </p:nvSpPr>
          <p:spPr>
            <a:xfrm>
              <a:off x="8179628" y="1923762"/>
              <a:ext cx="178028" cy="146025"/>
            </a:xfrm>
            <a:custGeom>
              <a:avLst/>
              <a:gdLst/>
              <a:ahLst/>
              <a:cxnLst/>
              <a:rect l="l" t="t" r="r" b="b"/>
              <a:pathLst>
                <a:path w="5005" h="4105" extrusionOk="0">
                  <a:moveTo>
                    <a:pt x="4813" y="0"/>
                  </a:moveTo>
                  <a:cubicBezTo>
                    <a:pt x="4787" y="0"/>
                    <a:pt x="4758" y="9"/>
                    <a:pt x="4731" y="31"/>
                  </a:cubicBezTo>
                  <a:cubicBezTo>
                    <a:pt x="3938" y="655"/>
                    <a:pt x="3133" y="1263"/>
                    <a:pt x="2330" y="1877"/>
                  </a:cubicBezTo>
                  <a:cubicBezTo>
                    <a:pt x="1934" y="2178"/>
                    <a:pt x="1545" y="2490"/>
                    <a:pt x="1160" y="2806"/>
                  </a:cubicBezTo>
                  <a:cubicBezTo>
                    <a:pt x="784" y="3112"/>
                    <a:pt x="324" y="3421"/>
                    <a:pt x="75" y="3846"/>
                  </a:cubicBezTo>
                  <a:cubicBezTo>
                    <a:pt x="1" y="3971"/>
                    <a:pt x="86" y="4105"/>
                    <a:pt x="212" y="4105"/>
                  </a:cubicBezTo>
                  <a:cubicBezTo>
                    <a:pt x="234" y="4105"/>
                    <a:pt x="256" y="4101"/>
                    <a:pt x="279" y="4093"/>
                  </a:cubicBezTo>
                  <a:cubicBezTo>
                    <a:pt x="732" y="3931"/>
                    <a:pt x="1111" y="3552"/>
                    <a:pt x="1476" y="3247"/>
                  </a:cubicBezTo>
                  <a:cubicBezTo>
                    <a:pt x="1867" y="2920"/>
                    <a:pt x="2256" y="2589"/>
                    <a:pt x="2637" y="2247"/>
                  </a:cubicBezTo>
                  <a:cubicBezTo>
                    <a:pt x="3390" y="1574"/>
                    <a:pt x="4138" y="897"/>
                    <a:pt x="4901" y="236"/>
                  </a:cubicBezTo>
                  <a:cubicBezTo>
                    <a:pt x="5005" y="146"/>
                    <a:pt x="4921" y="0"/>
                    <a:pt x="4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3"/>
            <p:cNvSpPr/>
            <p:nvPr/>
          </p:nvSpPr>
          <p:spPr>
            <a:xfrm>
              <a:off x="8088499" y="1876452"/>
              <a:ext cx="131573" cy="186969"/>
            </a:xfrm>
            <a:custGeom>
              <a:avLst/>
              <a:gdLst/>
              <a:ahLst/>
              <a:cxnLst/>
              <a:rect l="l" t="t" r="r" b="b"/>
              <a:pathLst>
                <a:path w="3699" h="5256" extrusionOk="0">
                  <a:moveTo>
                    <a:pt x="188" y="0"/>
                  </a:moveTo>
                  <a:cubicBezTo>
                    <a:pt x="86" y="0"/>
                    <a:pt x="1" y="94"/>
                    <a:pt x="31" y="216"/>
                  </a:cubicBezTo>
                  <a:cubicBezTo>
                    <a:pt x="147" y="684"/>
                    <a:pt x="487" y="1099"/>
                    <a:pt x="754" y="1491"/>
                  </a:cubicBezTo>
                  <a:cubicBezTo>
                    <a:pt x="1042" y="1914"/>
                    <a:pt x="1332" y="2334"/>
                    <a:pt x="1634" y="2747"/>
                  </a:cubicBezTo>
                  <a:cubicBezTo>
                    <a:pt x="2230" y="3562"/>
                    <a:pt x="2828" y="4373"/>
                    <a:pt x="3410" y="5198"/>
                  </a:cubicBezTo>
                  <a:cubicBezTo>
                    <a:pt x="3439" y="5239"/>
                    <a:pt x="3477" y="5255"/>
                    <a:pt x="3515" y="5255"/>
                  </a:cubicBezTo>
                  <a:cubicBezTo>
                    <a:pt x="3608" y="5255"/>
                    <a:pt x="3698" y="5152"/>
                    <a:pt x="3633" y="5049"/>
                  </a:cubicBezTo>
                  <a:cubicBezTo>
                    <a:pt x="3090" y="4198"/>
                    <a:pt x="2565" y="3337"/>
                    <a:pt x="2033" y="2477"/>
                  </a:cubicBezTo>
                  <a:cubicBezTo>
                    <a:pt x="1773" y="2052"/>
                    <a:pt x="1501" y="1635"/>
                    <a:pt x="1226" y="1220"/>
                  </a:cubicBezTo>
                  <a:cubicBezTo>
                    <a:pt x="957" y="815"/>
                    <a:pt x="695" y="329"/>
                    <a:pt x="297" y="38"/>
                  </a:cubicBezTo>
                  <a:cubicBezTo>
                    <a:pt x="262" y="12"/>
                    <a:pt x="224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3"/>
            <p:cNvSpPr/>
            <p:nvPr/>
          </p:nvSpPr>
          <p:spPr>
            <a:xfrm>
              <a:off x="8174577" y="2048866"/>
              <a:ext cx="217475" cy="205075"/>
            </a:xfrm>
            <a:custGeom>
              <a:avLst/>
              <a:gdLst/>
              <a:ahLst/>
              <a:cxnLst/>
              <a:rect l="l" t="t" r="r" b="b"/>
              <a:pathLst>
                <a:path w="6114" h="5765" extrusionOk="0">
                  <a:moveTo>
                    <a:pt x="241" y="1"/>
                  </a:moveTo>
                  <a:cubicBezTo>
                    <a:pt x="108" y="1"/>
                    <a:pt x="0" y="176"/>
                    <a:pt x="125" y="293"/>
                  </a:cubicBezTo>
                  <a:cubicBezTo>
                    <a:pt x="825" y="949"/>
                    <a:pt x="1545" y="1583"/>
                    <a:pt x="2246" y="2238"/>
                  </a:cubicBezTo>
                  <a:cubicBezTo>
                    <a:pt x="2591" y="2561"/>
                    <a:pt x="2938" y="2882"/>
                    <a:pt x="3295" y="3193"/>
                  </a:cubicBezTo>
                  <a:cubicBezTo>
                    <a:pt x="3325" y="3218"/>
                    <a:pt x="3356" y="3242"/>
                    <a:pt x="3385" y="3267"/>
                  </a:cubicBezTo>
                  <a:cubicBezTo>
                    <a:pt x="2856" y="3898"/>
                    <a:pt x="2925" y="4836"/>
                    <a:pt x="3543" y="5383"/>
                  </a:cubicBezTo>
                  <a:cubicBezTo>
                    <a:pt x="3825" y="5633"/>
                    <a:pt x="4185" y="5764"/>
                    <a:pt x="4550" y="5764"/>
                  </a:cubicBezTo>
                  <a:cubicBezTo>
                    <a:pt x="4741" y="5764"/>
                    <a:pt x="4934" y="5728"/>
                    <a:pt x="5117" y="5654"/>
                  </a:cubicBezTo>
                  <a:cubicBezTo>
                    <a:pt x="5652" y="5440"/>
                    <a:pt x="6019" y="4942"/>
                    <a:pt x="6067" y="4368"/>
                  </a:cubicBezTo>
                  <a:cubicBezTo>
                    <a:pt x="6114" y="3795"/>
                    <a:pt x="5835" y="3243"/>
                    <a:pt x="5343" y="2944"/>
                  </a:cubicBezTo>
                  <a:cubicBezTo>
                    <a:pt x="5099" y="2796"/>
                    <a:pt x="4824" y="2721"/>
                    <a:pt x="4550" y="2721"/>
                  </a:cubicBezTo>
                  <a:cubicBezTo>
                    <a:pt x="4270" y="2721"/>
                    <a:pt x="3991" y="2798"/>
                    <a:pt x="3744" y="2952"/>
                  </a:cubicBezTo>
                  <a:cubicBezTo>
                    <a:pt x="3711" y="2920"/>
                    <a:pt x="3678" y="2887"/>
                    <a:pt x="3643" y="2857"/>
                  </a:cubicBezTo>
                  <a:cubicBezTo>
                    <a:pt x="3282" y="2530"/>
                    <a:pt x="2911" y="2218"/>
                    <a:pt x="2537" y="1907"/>
                  </a:cubicBezTo>
                  <a:cubicBezTo>
                    <a:pt x="1802" y="1292"/>
                    <a:pt x="1085" y="656"/>
                    <a:pt x="347" y="42"/>
                  </a:cubicBezTo>
                  <a:cubicBezTo>
                    <a:pt x="313" y="13"/>
                    <a:pt x="276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3"/>
            <p:cNvSpPr/>
            <p:nvPr/>
          </p:nvSpPr>
          <p:spPr>
            <a:xfrm>
              <a:off x="8025078" y="2061850"/>
              <a:ext cx="172728" cy="132685"/>
            </a:xfrm>
            <a:custGeom>
              <a:avLst/>
              <a:gdLst/>
              <a:ahLst/>
              <a:cxnLst/>
              <a:rect l="l" t="t" r="r" b="b"/>
              <a:pathLst>
                <a:path w="4856" h="3730" extrusionOk="0">
                  <a:moveTo>
                    <a:pt x="4581" y="1"/>
                  </a:moveTo>
                  <a:cubicBezTo>
                    <a:pt x="4545" y="1"/>
                    <a:pt x="4507" y="13"/>
                    <a:pt x="4469" y="40"/>
                  </a:cubicBezTo>
                  <a:cubicBezTo>
                    <a:pt x="3751" y="576"/>
                    <a:pt x="3016" y="1089"/>
                    <a:pt x="2299" y="1628"/>
                  </a:cubicBezTo>
                  <a:cubicBezTo>
                    <a:pt x="1585" y="2166"/>
                    <a:pt x="844" y="2687"/>
                    <a:pt x="189" y="3295"/>
                  </a:cubicBezTo>
                  <a:cubicBezTo>
                    <a:pt x="0" y="3470"/>
                    <a:pt x="140" y="3729"/>
                    <a:pt x="342" y="3729"/>
                  </a:cubicBezTo>
                  <a:cubicBezTo>
                    <a:pt x="389" y="3729"/>
                    <a:pt x="440" y="3715"/>
                    <a:pt x="491" y="3682"/>
                  </a:cubicBezTo>
                  <a:cubicBezTo>
                    <a:pt x="1242" y="3198"/>
                    <a:pt x="1928" y="2609"/>
                    <a:pt x="2627" y="2050"/>
                  </a:cubicBezTo>
                  <a:cubicBezTo>
                    <a:pt x="3326" y="1488"/>
                    <a:pt x="4005" y="903"/>
                    <a:pt x="4702" y="339"/>
                  </a:cubicBezTo>
                  <a:cubicBezTo>
                    <a:pt x="4855" y="215"/>
                    <a:pt x="4736" y="1"/>
                    <a:pt x="4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3"/>
            <p:cNvSpPr/>
            <p:nvPr/>
          </p:nvSpPr>
          <p:spPr>
            <a:xfrm>
              <a:off x="8133068" y="1999671"/>
              <a:ext cx="122752" cy="114010"/>
            </a:xfrm>
            <a:custGeom>
              <a:avLst/>
              <a:gdLst/>
              <a:ahLst/>
              <a:cxnLst/>
              <a:rect l="l" t="t" r="r" b="b"/>
              <a:pathLst>
                <a:path w="3451" h="3205" extrusionOk="0">
                  <a:moveTo>
                    <a:pt x="1726" y="0"/>
                  </a:moveTo>
                  <a:cubicBezTo>
                    <a:pt x="1693" y="0"/>
                    <a:pt x="1660" y="1"/>
                    <a:pt x="1627" y="3"/>
                  </a:cubicBezTo>
                  <a:cubicBezTo>
                    <a:pt x="981" y="44"/>
                    <a:pt x="422" y="469"/>
                    <a:pt x="211" y="1081"/>
                  </a:cubicBezTo>
                  <a:cubicBezTo>
                    <a:pt x="1" y="1695"/>
                    <a:pt x="180" y="2374"/>
                    <a:pt x="665" y="2803"/>
                  </a:cubicBezTo>
                  <a:cubicBezTo>
                    <a:pt x="970" y="3073"/>
                    <a:pt x="1348" y="3205"/>
                    <a:pt x="1725" y="3205"/>
                  </a:cubicBezTo>
                  <a:cubicBezTo>
                    <a:pt x="2169" y="3205"/>
                    <a:pt x="2610" y="3022"/>
                    <a:pt x="2926" y="2663"/>
                  </a:cubicBezTo>
                  <a:cubicBezTo>
                    <a:pt x="3356" y="2178"/>
                    <a:pt x="3450" y="1481"/>
                    <a:pt x="3165" y="900"/>
                  </a:cubicBezTo>
                  <a:cubicBezTo>
                    <a:pt x="2896" y="346"/>
                    <a:pt x="2336" y="0"/>
                    <a:pt x="1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3"/>
            <p:cNvSpPr/>
            <p:nvPr/>
          </p:nvSpPr>
          <p:spPr>
            <a:xfrm>
              <a:off x="7991892" y="2140925"/>
              <a:ext cx="101126" cy="96401"/>
            </a:xfrm>
            <a:custGeom>
              <a:avLst/>
              <a:gdLst/>
              <a:ahLst/>
              <a:cxnLst/>
              <a:rect l="l" t="t" r="r" b="b"/>
              <a:pathLst>
                <a:path w="2843" h="2710" extrusionOk="0">
                  <a:moveTo>
                    <a:pt x="1383" y="1"/>
                  </a:moveTo>
                  <a:cubicBezTo>
                    <a:pt x="1184" y="1"/>
                    <a:pt x="983" y="45"/>
                    <a:pt x="796" y="135"/>
                  </a:cubicBezTo>
                  <a:cubicBezTo>
                    <a:pt x="303" y="373"/>
                    <a:pt x="1" y="883"/>
                    <a:pt x="31" y="1431"/>
                  </a:cubicBezTo>
                  <a:cubicBezTo>
                    <a:pt x="72" y="2151"/>
                    <a:pt x="669" y="2709"/>
                    <a:pt x="1383" y="2709"/>
                  </a:cubicBezTo>
                  <a:cubicBezTo>
                    <a:pt x="1409" y="2709"/>
                    <a:pt x="1434" y="2709"/>
                    <a:pt x="1460" y="2707"/>
                  </a:cubicBezTo>
                  <a:cubicBezTo>
                    <a:pt x="2006" y="2676"/>
                    <a:pt x="2481" y="2319"/>
                    <a:pt x="2662" y="1802"/>
                  </a:cubicBezTo>
                  <a:cubicBezTo>
                    <a:pt x="2842" y="1285"/>
                    <a:pt x="2694" y="710"/>
                    <a:pt x="2286" y="345"/>
                  </a:cubicBezTo>
                  <a:cubicBezTo>
                    <a:pt x="2032" y="119"/>
                    <a:pt x="171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3"/>
            <p:cNvSpPr/>
            <p:nvPr/>
          </p:nvSpPr>
          <p:spPr>
            <a:xfrm>
              <a:off x="8282887" y="1870618"/>
              <a:ext cx="121685" cy="113014"/>
            </a:xfrm>
            <a:custGeom>
              <a:avLst/>
              <a:gdLst/>
              <a:ahLst/>
              <a:cxnLst/>
              <a:rect l="l" t="t" r="r" b="b"/>
              <a:pathLst>
                <a:path w="3421" h="3177" extrusionOk="0">
                  <a:moveTo>
                    <a:pt x="1711" y="0"/>
                  </a:moveTo>
                  <a:cubicBezTo>
                    <a:pt x="1679" y="0"/>
                    <a:pt x="1646" y="1"/>
                    <a:pt x="1613" y="3"/>
                  </a:cubicBezTo>
                  <a:cubicBezTo>
                    <a:pt x="972" y="43"/>
                    <a:pt x="418" y="464"/>
                    <a:pt x="209" y="1072"/>
                  </a:cubicBezTo>
                  <a:cubicBezTo>
                    <a:pt x="1" y="1680"/>
                    <a:pt x="178" y="2353"/>
                    <a:pt x="660" y="2779"/>
                  </a:cubicBezTo>
                  <a:cubicBezTo>
                    <a:pt x="962" y="3046"/>
                    <a:pt x="1337" y="3177"/>
                    <a:pt x="1710" y="3177"/>
                  </a:cubicBezTo>
                  <a:cubicBezTo>
                    <a:pt x="2150" y="3177"/>
                    <a:pt x="2587" y="2995"/>
                    <a:pt x="2901" y="2640"/>
                  </a:cubicBezTo>
                  <a:cubicBezTo>
                    <a:pt x="3327" y="2159"/>
                    <a:pt x="3421" y="1468"/>
                    <a:pt x="3138" y="892"/>
                  </a:cubicBezTo>
                  <a:cubicBezTo>
                    <a:pt x="2871" y="344"/>
                    <a:pt x="2316" y="0"/>
                    <a:pt x="1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3"/>
            <p:cNvSpPr/>
            <p:nvPr/>
          </p:nvSpPr>
          <p:spPr>
            <a:xfrm>
              <a:off x="8067086" y="1850022"/>
              <a:ext cx="90099" cy="85303"/>
            </a:xfrm>
            <a:custGeom>
              <a:avLst/>
              <a:gdLst/>
              <a:ahLst/>
              <a:cxnLst/>
              <a:rect l="l" t="t" r="r" b="b"/>
              <a:pathLst>
                <a:path w="2533" h="2398" extrusionOk="0">
                  <a:moveTo>
                    <a:pt x="1245" y="0"/>
                  </a:moveTo>
                  <a:cubicBezTo>
                    <a:pt x="1048" y="0"/>
                    <a:pt x="850" y="49"/>
                    <a:pt x="670" y="147"/>
                  </a:cubicBezTo>
                  <a:cubicBezTo>
                    <a:pt x="244" y="380"/>
                    <a:pt x="1" y="846"/>
                    <a:pt x="53" y="1328"/>
                  </a:cubicBezTo>
                  <a:cubicBezTo>
                    <a:pt x="120" y="1943"/>
                    <a:pt x="640" y="2398"/>
                    <a:pt x="1245" y="2398"/>
                  </a:cubicBezTo>
                  <a:cubicBezTo>
                    <a:pt x="1288" y="2398"/>
                    <a:pt x="1332" y="2396"/>
                    <a:pt x="1376" y="2391"/>
                  </a:cubicBezTo>
                  <a:cubicBezTo>
                    <a:pt x="1857" y="2338"/>
                    <a:pt x="2260" y="2001"/>
                    <a:pt x="2397" y="1535"/>
                  </a:cubicBezTo>
                  <a:cubicBezTo>
                    <a:pt x="2533" y="1070"/>
                    <a:pt x="2375" y="568"/>
                    <a:pt x="1997" y="265"/>
                  </a:cubicBezTo>
                  <a:cubicBezTo>
                    <a:pt x="1779" y="90"/>
                    <a:pt x="1513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85" name="Google Shape;1285;p33"/>
          <p:cNvCxnSpPr>
            <a:stCxn id="1246" idx="1"/>
          </p:cNvCxnSpPr>
          <p:nvPr/>
        </p:nvCxnSpPr>
        <p:spPr>
          <a:xfrm rot="10800000">
            <a:off x="1772696" y="1636946"/>
            <a:ext cx="163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86" name="Google Shape;1286;p33"/>
          <p:cNvCxnSpPr>
            <a:stCxn id="1249" idx="1"/>
          </p:cNvCxnSpPr>
          <p:nvPr/>
        </p:nvCxnSpPr>
        <p:spPr>
          <a:xfrm rot="10800000">
            <a:off x="1916096" y="2534546"/>
            <a:ext cx="149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87" name="Google Shape;1287;p33"/>
          <p:cNvCxnSpPr/>
          <p:nvPr/>
        </p:nvCxnSpPr>
        <p:spPr>
          <a:xfrm rot="10800000">
            <a:off x="1772696" y="3432146"/>
            <a:ext cx="1635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88" name="Google Shape;1288;p33"/>
          <p:cNvCxnSpPr>
            <a:stCxn id="1255" idx="1"/>
          </p:cNvCxnSpPr>
          <p:nvPr/>
        </p:nvCxnSpPr>
        <p:spPr>
          <a:xfrm rot="10800000">
            <a:off x="2151296" y="4329746"/>
            <a:ext cx="1256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34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294" name="Google Shape;1294;p34"/>
          <p:cNvSpPr txBox="1"/>
          <p:nvPr/>
        </p:nvSpPr>
        <p:spPr>
          <a:xfrm>
            <a:off x="808172" y="1363448"/>
            <a:ext cx="223336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Mercury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295" name="Google Shape;1295;p34"/>
          <p:cNvSpPr txBox="1"/>
          <p:nvPr/>
        </p:nvSpPr>
        <p:spPr>
          <a:xfrm>
            <a:off x="808175" y="1729172"/>
            <a:ext cx="2233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Mercury is the closest planet to the Sun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1296" name="Google Shape;1296;p34"/>
          <p:cNvCxnSpPr/>
          <p:nvPr/>
        </p:nvCxnSpPr>
        <p:spPr>
          <a:xfrm rot="-5400000">
            <a:off x="210160" y="1866343"/>
            <a:ext cx="1005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7" name="Google Shape;1297;p34"/>
          <p:cNvSpPr txBox="1"/>
          <p:nvPr/>
        </p:nvSpPr>
        <p:spPr>
          <a:xfrm>
            <a:off x="808172" y="2480486"/>
            <a:ext cx="2233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Saturn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298" name="Google Shape;1298;p34"/>
          <p:cNvSpPr txBox="1"/>
          <p:nvPr/>
        </p:nvSpPr>
        <p:spPr>
          <a:xfrm>
            <a:off x="808175" y="2846210"/>
            <a:ext cx="2233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Saturn is composed of hydrogen and helium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1299" name="Google Shape;1299;p34"/>
          <p:cNvCxnSpPr/>
          <p:nvPr/>
        </p:nvCxnSpPr>
        <p:spPr>
          <a:xfrm rot="-5400000">
            <a:off x="210160" y="2983381"/>
            <a:ext cx="1005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0" name="Google Shape;1300;p34"/>
          <p:cNvSpPr txBox="1"/>
          <p:nvPr/>
        </p:nvSpPr>
        <p:spPr>
          <a:xfrm>
            <a:off x="808185" y="3594186"/>
            <a:ext cx="2233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Jupiter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301" name="Google Shape;1301;p34"/>
          <p:cNvSpPr txBox="1"/>
          <p:nvPr/>
        </p:nvSpPr>
        <p:spPr>
          <a:xfrm>
            <a:off x="808187" y="3959910"/>
            <a:ext cx="2233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Jupiter is the biggest planet of them all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1302" name="Google Shape;1302;p34"/>
          <p:cNvCxnSpPr/>
          <p:nvPr/>
        </p:nvCxnSpPr>
        <p:spPr>
          <a:xfrm rot="-5400000">
            <a:off x="210173" y="4097081"/>
            <a:ext cx="1005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3" name="Google Shape;1303;p34"/>
          <p:cNvCxnSpPr/>
          <p:nvPr/>
        </p:nvCxnSpPr>
        <p:spPr>
          <a:xfrm rot="-5400000">
            <a:off x="7927650" y="1866343"/>
            <a:ext cx="1005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4" name="Google Shape;1304;p34"/>
          <p:cNvCxnSpPr/>
          <p:nvPr/>
        </p:nvCxnSpPr>
        <p:spPr>
          <a:xfrm rot="-5400000">
            <a:off x="7927650" y="2983381"/>
            <a:ext cx="1005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5" name="Google Shape;1305;p34"/>
          <p:cNvCxnSpPr/>
          <p:nvPr/>
        </p:nvCxnSpPr>
        <p:spPr>
          <a:xfrm rot="-5400000">
            <a:off x="7927650" y="4097081"/>
            <a:ext cx="1005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6" name="Google Shape;1306;p34"/>
          <p:cNvSpPr txBox="1"/>
          <p:nvPr/>
        </p:nvSpPr>
        <p:spPr>
          <a:xfrm>
            <a:off x="6107022" y="1363448"/>
            <a:ext cx="2233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Venus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307" name="Google Shape;1307;p34"/>
          <p:cNvSpPr txBox="1"/>
          <p:nvPr/>
        </p:nvSpPr>
        <p:spPr>
          <a:xfrm>
            <a:off x="6107025" y="1729172"/>
            <a:ext cx="2233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Venus is the second planet from the Sun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308" name="Google Shape;1308;p34"/>
          <p:cNvSpPr txBox="1"/>
          <p:nvPr/>
        </p:nvSpPr>
        <p:spPr>
          <a:xfrm>
            <a:off x="6107022" y="2480486"/>
            <a:ext cx="2233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Earth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309" name="Google Shape;1309;p34"/>
          <p:cNvSpPr txBox="1"/>
          <p:nvPr/>
        </p:nvSpPr>
        <p:spPr>
          <a:xfrm>
            <a:off x="6107025" y="2846210"/>
            <a:ext cx="2233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Earth is the only planet that harbors life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310" name="Google Shape;1310;p34"/>
          <p:cNvSpPr txBox="1"/>
          <p:nvPr/>
        </p:nvSpPr>
        <p:spPr>
          <a:xfrm>
            <a:off x="6107035" y="3594186"/>
            <a:ext cx="2233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Mars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311" name="Google Shape;1311;p34"/>
          <p:cNvSpPr txBox="1"/>
          <p:nvPr/>
        </p:nvSpPr>
        <p:spPr>
          <a:xfrm>
            <a:off x="6107037" y="3959910"/>
            <a:ext cx="22335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Despite being red, Mars is actually a cold place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312" name="Google Shape;1312;p34"/>
          <p:cNvSpPr/>
          <p:nvPr/>
        </p:nvSpPr>
        <p:spPr>
          <a:xfrm>
            <a:off x="3407700" y="1363400"/>
            <a:ext cx="1005900" cy="100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01</a:t>
            </a:r>
            <a:endParaRPr sz="3500" b="1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313" name="Google Shape;1313;p34"/>
          <p:cNvSpPr/>
          <p:nvPr/>
        </p:nvSpPr>
        <p:spPr>
          <a:xfrm>
            <a:off x="3407700" y="3598200"/>
            <a:ext cx="1005900" cy="100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03</a:t>
            </a:r>
            <a:endParaRPr sz="3500" b="1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314" name="Google Shape;1314;p34"/>
          <p:cNvSpPr/>
          <p:nvPr/>
        </p:nvSpPr>
        <p:spPr>
          <a:xfrm>
            <a:off x="3407700" y="2480800"/>
            <a:ext cx="1005900" cy="100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02</a:t>
            </a:r>
            <a:endParaRPr sz="3500" b="1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315" name="Google Shape;1315;p34"/>
          <p:cNvSpPr/>
          <p:nvPr/>
        </p:nvSpPr>
        <p:spPr>
          <a:xfrm>
            <a:off x="4730388" y="1363400"/>
            <a:ext cx="1005900" cy="100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04</a:t>
            </a:r>
            <a:endParaRPr sz="3500" b="1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316" name="Google Shape;1316;p34"/>
          <p:cNvSpPr/>
          <p:nvPr/>
        </p:nvSpPr>
        <p:spPr>
          <a:xfrm>
            <a:off x="4730388" y="3598200"/>
            <a:ext cx="1005900" cy="100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06</a:t>
            </a:r>
            <a:endParaRPr sz="3500" b="1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317" name="Google Shape;1317;p34"/>
          <p:cNvSpPr/>
          <p:nvPr/>
        </p:nvSpPr>
        <p:spPr>
          <a:xfrm>
            <a:off x="4730388" y="2480800"/>
            <a:ext cx="1005900" cy="100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05</a:t>
            </a:r>
            <a:endParaRPr sz="3500" b="1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cxnSp>
        <p:nvCxnSpPr>
          <p:cNvPr id="1318" name="Google Shape;1318;p34"/>
          <p:cNvCxnSpPr>
            <a:stCxn id="1312" idx="3"/>
            <a:endCxn id="1315" idx="1"/>
          </p:cNvCxnSpPr>
          <p:nvPr/>
        </p:nvCxnSpPr>
        <p:spPr>
          <a:xfrm>
            <a:off x="4413600" y="1866350"/>
            <a:ext cx="316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9" name="Google Shape;1319;p34"/>
          <p:cNvCxnSpPr>
            <a:stCxn id="1315" idx="2"/>
            <a:endCxn id="1317" idx="0"/>
          </p:cNvCxnSpPr>
          <p:nvPr/>
        </p:nvCxnSpPr>
        <p:spPr>
          <a:xfrm>
            <a:off x="5233338" y="2369300"/>
            <a:ext cx="0" cy="11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0" name="Google Shape;1320;p34"/>
          <p:cNvCxnSpPr>
            <a:stCxn id="1317" idx="2"/>
            <a:endCxn id="1316" idx="0"/>
          </p:cNvCxnSpPr>
          <p:nvPr/>
        </p:nvCxnSpPr>
        <p:spPr>
          <a:xfrm>
            <a:off x="5233338" y="3486700"/>
            <a:ext cx="0" cy="11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1" name="Google Shape;1321;p34"/>
          <p:cNvCxnSpPr>
            <a:stCxn id="1316" idx="1"/>
            <a:endCxn id="1313" idx="3"/>
          </p:cNvCxnSpPr>
          <p:nvPr/>
        </p:nvCxnSpPr>
        <p:spPr>
          <a:xfrm rot="10800000">
            <a:off x="4413588" y="4101150"/>
            <a:ext cx="316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2" name="Google Shape;1322;p34"/>
          <p:cNvCxnSpPr>
            <a:stCxn id="1313" idx="0"/>
            <a:endCxn id="1314" idx="2"/>
          </p:cNvCxnSpPr>
          <p:nvPr/>
        </p:nvCxnSpPr>
        <p:spPr>
          <a:xfrm rot="10800000">
            <a:off x="3910650" y="3486600"/>
            <a:ext cx="0" cy="11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3" name="Google Shape;1323;p34"/>
          <p:cNvCxnSpPr>
            <a:stCxn id="1314" idx="0"/>
            <a:endCxn id="1312" idx="2"/>
          </p:cNvCxnSpPr>
          <p:nvPr/>
        </p:nvCxnSpPr>
        <p:spPr>
          <a:xfrm rot="10800000">
            <a:off x="3910650" y="2369200"/>
            <a:ext cx="0" cy="11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35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329" name="Google Shape;1329;p35"/>
          <p:cNvSpPr txBox="1"/>
          <p:nvPr/>
        </p:nvSpPr>
        <p:spPr>
          <a:xfrm>
            <a:off x="713099" y="2641829"/>
            <a:ext cx="2328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Sun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330" name="Google Shape;1330;p35"/>
          <p:cNvSpPr txBox="1"/>
          <p:nvPr/>
        </p:nvSpPr>
        <p:spPr>
          <a:xfrm>
            <a:off x="713099" y="3007445"/>
            <a:ext cx="2328600" cy="10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 Sun is the star at the center of the Solar System. Three quarters of the Sun is hydrogen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331" name="Google Shape;1331;p35"/>
          <p:cNvSpPr/>
          <p:nvPr/>
        </p:nvSpPr>
        <p:spPr>
          <a:xfrm>
            <a:off x="1603083" y="1907917"/>
            <a:ext cx="548641" cy="548646"/>
          </a:xfrm>
          <a:custGeom>
            <a:avLst/>
            <a:gdLst/>
            <a:ahLst/>
            <a:cxnLst/>
            <a:rect l="l" t="t" r="r" b="b"/>
            <a:pathLst>
              <a:path w="13971" h="13972" extrusionOk="0">
                <a:moveTo>
                  <a:pt x="7397" y="1665"/>
                </a:moveTo>
                <a:lnTo>
                  <a:pt x="7397" y="2484"/>
                </a:lnTo>
                <a:lnTo>
                  <a:pt x="6577" y="2484"/>
                </a:lnTo>
                <a:lnTo>
                  <a:pt x="6577" y="1665"/>
                </a:lnTo>
                <a:close/>
                <a:moveTo>
                  <a:pt x="9033" y="3302"/>
                </a:moveTo>
                <a:lnTo>
                  <a:pt x="9033" y="4121"/>
                </a:lnTo>
                <a:lnTo>
                  <a:pt x="7395" y="4121"/>
                </a:lnTo>
                <a:lnTo>
                  <a:pt x="7395" y="3302"/>
                </a:lnTo>
                <a:close/>
                <a:moveTo>
                  <a:pt x="5759" y="3302"/>
                </a:moveTo>
                <a:lnTo>
                  <a:pt x="5759" y="3712"/>
                </a:lnTo>
                <a:cubicBezTo>
                  <a:pt x="5756" y="3937"/>
                  <a:pt x="5940" y="4121"/>
                  <a:pt x="6165" y="4121"/>
                </a:cubicBezTo>
                <a:cubicBezTo>
                  <a:pt x="6166" y="4121"/>
                  <a:pt x="6167" y="4121"/>
                  <a:pt x="6168" y="4121"/>
                </a:cubicBezTo>
                <a:lnTo>
                  <a:pt x="6577" y="4121"/>
                </a:lnTo>
                <a:lnTo>
                  <a:pt x="6577" y="4939"/>
                </a:lnTo>
                <a:lnTo>
                  <a:pt x="6168" y="4939"/>
                </a:lnTo>
                <a:cubicBezTo>
                  <a:pt x="6167" y="4939"/>
                  <a:pt x="6166" y="4939"/>
                  <a:pt x="6165" y="4939"/>
                </a:cubicBezTo>
                <a:cubicBezTo>
                  <a:pt x="5487" y="4939"/>
                  <a:pt x="4938" y="4390"/>
                  <a:pt x="4940" y="3712"/>
                </a:cubicBezTo>
                <a:lnTo>
                  <a:pt x="4940" y="3302"/>
                </a:lnTo>
                <a:close/>
                <a:moveTo>
                  <a:pt x="8215" y="4939"/>
                </a:moveTo>
                <a:lnTo>
                  <a:pt x="8215" y="5757"/>
                </a:lnTo>
                <a:lnTo>
                  <a:pt x="7397" y="5757"/>
                </a:lnTo>
                <a:lnTo>
                  <a:pt x="7397" y="4939"/>
                </a:lnTo>
                <a:close/>
                <a:moveTo>
                  <a:pt x="8808" y="6936"/>
                </a:moveTo>
                <a:lnTo>
                  <a:pt x="11299" y="9322"/>
                </a:lnTo>
                <a:cubicBezTo>
                  <a:pt x="10938" y="9664"/>
                  <a:pt x="10596" y="10055"/>
                  <a:pt x="10262" y="10460"/>
                </a:cubicBezTo>
                <a:cubicBezTo>
                  <a:pt x="9315" y="9313"/>
                  <a:pt x="8311" y="8241"/>
                  <a:pt x="6987" y="8241"/>
                </a:cubicBezTo>
                <a:cubicBezTo>
                  <a:pt x="5662" y="8241"/>
                  <a:pt x="4659" y="9313"/>
                  <a:pt x="3712" y="10460"/>
                </a:cubicBezTo>
                <a:cubicBezTo>
                  <a:pt x="3378" y="10055"/>
                  <a:pt x="3035" y="9664"/>
                  <a:pt x="2675" y="9322"/>
                </a:cubicBezTo>
                <a:lnTo>
                  <a:pt x="5166" y="6936"/>
                </a:lnTo>
                <a:lnTo>
                  <a:pt x="5169" y="6939"/>
                </a:lnTo>
                <a:cubicBezTo>
                  <a:pt x="5702" y="7250"/>
                  <a:pt x="6324" y="7423"/>
                  <a:pt x="6987" y="7423"/>
                </a:cubicBezTo>
                <a:cubicBezTo>
                  <a:pt x="7650" y="7423"/>
                  <a:pt x="8272" y="7252"/>
                  <a:pt x="8804" y="6939"/>
                </a:cubicBezTo>
                <a:lnTo>
                  <a:pt x="8808" y="6936"/>
                </a:lnTo>
                <a:close/>
                <a:moveTo>
                  <a:pt x="2485" y="10291"/>
                </a:moveTo>
                <a:cubicBezTo>
                  <a:pt x="2717" y="10545"/>
                  <a:pt x="2950" y="10820"/>
                  <a:pt x="3182" y="11107"/>
                </a:cubicBezTo>
                <a:cubicBezTo>
                  <a:pt x="2949" y="11393"/>
                  <a:pt x="2717" y="11667"/>
                  <a:pt x="2485" y="11920"/>
                </a:cubicBezTo>
                <a:lnTo>
                  <a:pt x="2485" y="10291"/>
                </a:lnTo>
                <a:close/>
                <a:moveTo>
                  <a:pt x="4940" y="10291"/>
                </a:moveTo>
                <a:lnTo>
                  <a:pt x="4940" y="11920"/>
                </a:lnTo>
                <a:cubicBezTo>
                  <a:pt x="4706" y="11667"/>
                  <a:pt x="4474" y="11392"/>
                  <a:pt x="4241" y="11107"/>
                </a:cubicBezTo>
                <a:cubicBezTo>
                  <a:pt x="4476" y="10820"/>
                  <a:pt x="4706" y="10545"/>
                  <a:pt x="4940" y="10291"/>
                </a:cubicBezTo>
                <a:close/>
                <a:moveTo>
                  <a:pt x="9033" y="10291"/>
                </a:moveTo>
                <a:cubicBezTo>
                  <a:pt x="9266" y="10545"/>
                  <a:pt x="9498" y="10820"/>
                  <a:pt x="9732" y="11107"/>
                </a:cubicBezTo>
                <a:cubicBezTo>
                  <a:pt x="9498" y="11393"/>
                  <a:pt x="9266" y="11667"/>
                  <a:pt x="9033" y="11920"/>
                </a:cubicBezTo>
                <a:lnTo>
                  <a:pt x="9033" y="10291"/>
                </a:lnTo>
                <a:close/>
                <a:moveTo>
                  <a:pt x="11488" y="10291"/>
                </a:moveTo>
                <a:lnTo>
                  <a:pt x="11488" y="11920"/>
                </a:lnTo>
                <a:cubicBezTo>
                  <a:pt x="11256" y="11667"/>
                  <a:pt x="11023" y="11392"/>
                  <a:pt x="10790" y="11107"/>
                </a:cubicBezTo>
                <a:cubicBezTo>
                  <a:pt x="11024" y="10820"/>
                  <a:pt x="11256" y="10545"/>
                  <a:pt x="11488" y="10291"/>
                </a:cubicBezTo>
                <a:close/>
                <a:moveTo>
                  <a:pt x="6577" y="9114"/>
                </a:moveTo>
                <a:lnTo>
                  <a:pt x="6577" y="13098"/>
                </a:lnTo>
                <a:cubicBezTo>
                  <a:pt x="6295" y="13025"/>
                  <a:pt x="6024" y="12876"/>
                  <a:pt x="5759" y="12679"/>
                </a:cubicBezTo>
                <a:lnTo>
                  <a:pt x="5759" y="9532"/>
                </a:lnTo>
                <a:cubicBezTo>
                  <a:pt x="6024" y="9334"/>
                  <a:pt x="6297" y="9187"/>
                  <a:pt x="6577" y="9114"/>
                </a:cubicBezTo>
                <a:close/>
                <a:moveTo>
                  <a:pt x="7397" y="9114"/>
                </a:moveTo>
                <a:cubicBezTo>
                  <a:pt x="7678" y="9187"/>
                  <a:pt x="7950" y="9336"/>
                  <a:pt x="8215" y="9532"/>
                </a:cubicBezTo>
                <a:lnTo>
                  <a:pt x="8215" y="12681"/>
                </a:lnTo>
                <a:cubicBezTo>
                  <a:pt x="7950" y="12877"/>
                  <a:pt x="7678" y="13026"/>
                  <a:pt x="7397" y="13099"/>
                </a:cubicBezTo>
                <a:lnTo>
                  <a:pt x="7397" y="9114"/>
                </a:lnTo>
                <a:close/>
                <a:moveTo>
                  <a:pt x="6987" y="0"/>
                </a:moveTo>
                <a:cubicBezTo>
                  <a:pt x="4956" y="0"/>
                  <a:pt x="3303" y="1680"/>
                  <a:pt x="3303" y="3712"/>
                </a:cubicBezTo>
                <a:cubicBezTo>
                  <a:pt x="3303" y="4782"/>
                  <a:pt x="3759" y="5775"/>
                  <a:pt x="4496" y="6445"/>
                </a:cubicBezTo>
                <a:lnTo>
                  <a:pt x="2039" y="8797"/>
                </a:lnTo>
                <a:cubicBezTo>
                  <a:pt x="1553" y="8459"/>
                  <a:pt x="1000" y="8240"/>
                  <a:pt x="410" y="8240"/>
                </a:cubicBezTo>
                <a:lnTo>
                  <a:pt x="0" y="8240"/>
                </a:lnTo>
                <a:lnTo>
                  <a:pt x="0" y="9059"/>
                </a:lnTo>
                <a:lnTo>
                  <a:pt x="410" y="9059"/>
                </a:lnTo>
                <a:cubicBezTo>
                  <a:pt x="841" y="9059"/>
                  <a:pt x="1274" y="9243"/>
                  <a:pt x="1665" y="9532"/>
                </a:cubicBezTo>
                <a:lnTo>
                  <a:pt x="1665" y="12681"/>
                </a:lnTo>
                <a:cubicBezTo>
                  <a:pt x="1274" y="12970"/>
                  <a:pt x="841" y="13154"/>
                  <a:pt x="410" y="13154"/>
                </a:cubicBezTo>
                <a:lnTo>
                  <a:pt x="0" y="13154"/>
                </a:lnTo>
                <a:lnTo>
                  <a:pt x="0" y="13972"/>
                </a:lnTo>
                <a:lnTo>
                  <a:pt x="410" y="13972"/>
                </a:lnTo>
                <a:cubicBezTo>
                  <a:pt x="1735" y="13972"/>
                  <a:pt x="2765" y="12900"/>
                  <a:pt x="3711" y="11753"/>
                </a:cubicBezTo>
                <a:cubicBezTo>
                  <a:pt x="4658" y="12900"/>
                  <a:pt x="5662" y="13972"/>
                  <a:pt x="6986" y="13972"/>
                </a:cubicBezTo>
                <a:cubicBezTo>
                  <a:pt x="8311" y="13972"/>
                  <a:pt x="9314" y="12900"/>
                  <a:pt x="10260" y="11753"/>
                </a:cubicBezTo>
                <a:cubicBezTo>
                  <a:pt x="11206" y="12900"/>
                  <a:pt x="12237" y="13972"/>
                  <a:pt x="13562" y="13972"/>
                </a:cubicBezTo>
                <a:lnTo>
                  <a:pt x="13971" y="13972"/>
                </a:lnTo>
                <a:lnTo>
                  <a:pt x="13971" y="13154"/>
                </a:lnTo>
                <a:lnTo>
                  <a:pt x="13562" y="13154"/>
                </a:lnTo>
                <a:cubicBezTo>
                  <a:pt x="13130" y="13154"/>
                  <a:pt x="12699" y="12970"/>
                  <a:pt x="12306" y="12681"/>
                </a:cubicBezTo>
                <a:lnTo>
                  <a:pt x="12306" y="9532"/>
                </a:lnTo>
                <a:cubicBezTo>
                  <a:pt x="12699" y="9243"/>
                  <a:pt x="13130" y="9059"/>
                  <a:pt x="13562" y="9059"/>
                </a:cubicBezTo>
                <a:lnTo>
                  <a:pt x="13971" y="9059"/>
                </a:lnTo>
                <a:lnTo>
                  <a:pt x="13971" y="8240"/>
                </a:lnTo>
                <a:lnTo>
                  <a:pt x="13562" y="8240"/>
                </a:lnTo>
                <a:cubicBezTo>
                  <a:pt x="12971" y="8240"/>
                  <a:pt x="12419" y="8458"/>
                  <a:pt x="11932" y="8796"/>
                </a:cubicBezTo>
                <a:lnTo>
                  <a:pt x="11934" y="8797"/>
                </a:lnTo>
                <a:lnTo>
                  <a:pt x="11934" y="8797"/>
                </a:lnTo>
                <a:lnTo>
                  <a:pt x="9477" y="6445"/>
                </a:lnTo>
                <a:cubicBezTo>
                  <a:pt x="10212" y="5775"/>
                  <a:pt x="10670" y="4782"/>
                  <a:pt x="10670" y="3712"/>
                </a:cubicBezTo>
                <a:cubicBezTo>
                  <a:pt x="10670" y="1680"/>
                  <a:pt x="9017" y="0"/>
                  <a:pt x="698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332" name="Google Shape;1332;p35"/>
          <p:cNvGrpSpPr/>
          <p:nvPr/>
        </p:nvGrpSpPr>
        <p:grpSpPr>
          <a:xfrm>
            <a:off x="3502548" y="1362592"/>
            <a:ext cx="2233802" cy="1554553"/>
            <a:chOff x="3502548" y="1362592"/>
            <a:chExt cx="2233802" cy="1554553"/>
          </a:xfrm>
        </p:grpSpPr>
        <p:sp>
          <p:nvSpPr>
            <p:cNvPr id="1333" name="Google Shape;1333;p35"/>
            <p:cNvSpPr txBox="1"/>
            <p:nvPr/>
          </p:nvSpPr>
          <p:spPr>
            <a:xfrm>
              <a:off x="3502550" y="1911225"/>
              <a:ext cx="22338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334" name="Google Shape;1334;p35"/>
            <p:cNvSpPr txBox="1"/>
            <p:nvPr/>
          </p:nvSpPr>
          <p:spPr>
            <a:xfrm>
              <a:off x="3502550" y="2276945"/>
              <a:ext cx="22338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the closest planet to the Sun 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335" name="Google Shape;1335;p35"/>
            <p:cNvSpPr txBox="1"/>
            <p:nvPr/>
          </p:nvSpPr>
          <p:spPr>
            <a:xfrm>
              <a:off x="3502548" y="1362592"/>
              <a:ext cx="11643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01</a:t>
              </a:r>
              <a:endParaRPr sz="30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1336" name="Google Shape;1336;p35"/>
          <p:cNvCxnSpPr/>
          <p:nvPr/>
        </p:nvCxnSpPr>
        <p:spPr>
          <a:xfrm rot="-5400000">
            <a:off x="2630110" y="2139892"/>
            <a:ext cx="1554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7" name="Google Shape;1337;p35"/>
          <p:cNvGrpSpPr/>
          <p:nvPr/>
        </p:nvGrpSpPr>
        <p:grpSpPr>
          <a:xfrm>
            <a:off x="6197273" y="1362592"/>
            <a:ext cx="2233802" cy="1554553"/>
            <a:chOff x="3502548" y="1362592"/>
            <a:chExt cx="2233802" cy="1554553"/>
          </a:xfrm>
        </p:grpSpPr>
        <p:sp>
          <p:nvSpPr>
            <p:cNvPr id="1338" name="Google Shape;1338;p35"/>
            <p:cNvSpPr txBox="1"/>
            <p:nvPr/>
          </p:nvSpPr>
          <p:spPr>
            <a:xfrm>
              <a:off x="3502550" y="1911225"/>
              <a:ext cx="22338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339" name="Google Shape;1339;p35"/>
            <p:cNvSpPr txBox="1"/>
            <p:nvPr/>
          </p:nvSpPr>
          <p:spPr>
            <a:xfrm>
              <a:off x="3502550" y="2276945"/>
              <a:ext cx="22338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is the second planet of them all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340" name="Google Shape;1340;p35"/>
            <p:cNvSpPr txBox="1"/>
            <p:nvPr/>
          </p:nvSpPr>
          <p:spPr>
            <a:xfrm>
              <a:off x="3502548" y="1362592"/>
              <a:ext cx="11643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02</a:t>
              </a:r>
              <a:endParaRPr sz="30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1341" name="Google Shape;1341;p35"/>
          <p:cNvCxnSpPr/>
          <p:nvPr/>
        </p:nvCxnSpPr>
        <p:spPr>
          <a:xfrm rot="-5400000">
            <a:off x="5324835" y="2139892"/>
            <a:ext cx="1554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42" name="Google Shape;1342;p35"/>
          <p:cNvGrpSpPr/>
          <p:nvPr/>
        </p:nvGrpSpPr>
        <p:grpSpPr>
          <a:xfrm>
            <a:off x="3502548" y="3049235"/>
            <a:ext cx="2233802" cy="1554553"/>
            <a:chOff x="3502548" y="1362592"/>
            <a:chExt cx="2233802" cy="1554553"/>
          </a:xfrm>
        </p:grpSpPr>
        <p:sp>
          <p:nvSpPr>
            <p:cNvPr id="1343" name="Google Shape;1343;p35"/>
            <p:cNvSpPr txBox="1"/>
            <p:nvPr/>
          </p:nvSpPr>
          <p:spPr>
            <a:xfrm>
              <a:off x="3502550" y="1911225"/>
              <a:ext cx="22338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344" name="Google Shape;1344;p35"/>
            <p:cNvSpPr txBox="1"/>
            <p:nvPr/>
          </p:nvSpPr>
          <p:spPr>
            <a:xfrm>
              <a:off x="3502550" y="2276945"/>
              <a:ext cx="22338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only planet that harbors life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345" name="Google Shape;1345;p35"/>
            <p:cNvSpPr txBox="1"/>
            <p:nvPr/>
          </p:nvSpPr>
          <p:spPr>
            <a:xfrm>
              <a:off x="3502548" y="1362592"/>
              <a:ext cx="11643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03</a:t>
              </a:r>
              <a:endParaRPr sz="30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1346" name="Google Shape;1346;p35"/>
          <p:cNvCxnSpPr/>
          <p:nvPr/>
        </p:nvCxnSpPr>
        <p:spPr>
          <a:xfrm rot="-5400000">
            <a:off x="2630110" y="3826535"/>
            <a:ext cx="1554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47" name="Google Shape;1347;p35"/>
          <p:cNvGrpSpPr/>
          <p:nvPr/>
        </p:nvGrpSpPr>
        <p:grpSpPr>
          <a:xfrm>
            <a:off x="6197273" y="3049235"/>
            <a:ext cx="2233802" cy="1554553"/>
            <a:chOff x="3502548" y="1362592"/>
            <a:chExt cx="2233802" cy="1554553"/>
          </a:xfrm>
        </p:grpSpPr>
        <p:sp>
          <p:nvSpPr>
            <p:cNvPr id="1348" name="Google Shape;1348;p35"/>
            <p:cNvSpPr txBox="1"/>
            <p:nvPr/>
          </p:nvSpPr>
          <p:spPr>
            <a:xfrm>
              <a:off x="3502550" y="1911225"/>
              <a:ext cx="22338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349" name="Google Shape;1349;p35"/>
            <p:cNvSpPr txBox="1"/>
            <p:nvPr/>
          </p:nvSpPr>
          <p:spPr>
            <a:xfrm>
              <a:off x="3502550" y="2276945"/>
              <a:ext cx="22338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Despite being red, Mars is actually a cold place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350" name="Google Shape;1350;p35"/>
            <p:cNvSpPr txBox="1"/>
            <p:nvPr/>
          </p:nvSpPr>
          <p:spPr>
            <a:xfrm>
              <a:off x="3502548" y="1362592"/>
              <a:ext cx="11643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04</a:t>
              </a:r>
              <a:endParaRPr sz="30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1351" name="Google Shape;1351;p35"/>
          <p:cNvCxnSpPr/>
          <p:nvPr/>
        </p:nvCxnSpPr>
        <p:spPr>
          <a:xfrm rot="-5400000">
            <a:off x="5324835" y="3826535"/>
            <a:ext cx="1554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3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1357" name="Google Shape;1357;p36"/>
          <p:cNvGrpSpPr/>
          <p:nvPr/>
        </p:nvGrpSpPr>
        <p:grpSpPr>
          <a:xfrm>
            <a:off x="6775025" y="2663645"/>
            <a:ext cx="1655700" cy="1830881"/>
            <a:chOff x="6775025" y="2773220"/>
            <a:chExt cx="1655700" cy="1830881"/>
          </a:xfrm>
        </p:grpSpPr>
        <p:sp>
          <p:nvSpPr>
            <p:cNvPr id="1358" name="Google Shape;1358;p36"/>
            <p:cNvSpPr txBox="1"/>
            <p:nvPr/>
          </p:nvSpPr>
          <p:spPr>
            <a:xfrm>
              <a:off x="6775025" y="3411022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359" name="Google Shape;1359;p36"/>
            <p:cNvSpPr txBox="1"/>
            <p:nvPr/>
          </p:nvSpPr>
          <p:spPr>
            <a:xfrm>
              <a:off x="6775025" y="3781201"/>
              <a:ext cx="1655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Despite being red, Mars is a very cold place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360" name="Google Shape;1360;p36"/>
            <p:cNvSpPr txBox="1"/>
            <p:nvPr/>
          </p:nvSpPr>
          <p:spPr>
            <a:xfrm>
              <a:off x="6775025" y="2773220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1/5</a:t>
              </a:r>
              <a:endParaRPr sz="22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grpSp>
        <p:nvGrpSpPr>
          <p:cNvPr id="1361" name="Google Shape;1361;p36"/>
          <p:cNvGrpSpPr/>
          <p:nvPr/>
        </p:nvGrpSpPr>
        <p:grpSpPr>
          <a:xfrm>
            <a:off x="712700" y="2663645"/>
            <a:ext cx="1655700" cy="1830881"/>
            <a:chOff x="712700" y="2773220"/>
            <a:chExt cx="1655700" cy="1830881"/>
          </a:xfrm>
        </p:grpSpPr>
        <p:sp>
          <p:nvSpPr>
            <p:cNvPr id="1362" name="Google Shape;1362;p36"/>
            <p:cNvSpPr txBox="1"/>
            <p:nvPr/>
          </p:nvSpPr>
          <p:spPr>
            <a:xfrm>
              <a:off x="712700" y="3411022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363" name="Google Shape;1363;p36"/>
            <p:cNvSpPr txBox="1"/>
            <p:nvPr/>
          </p:nvSpPr>
          <p:spPr>
            <a:xfrm>
              <a:off x="712700" y="3781201"/>
              <a:ext cx="1655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the closest planet to the Sun 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364" name="Google Shape;1364;p36"/>
            <p:cNvSpPr txBox="1"/>
            <p:nvPr/>
          </p:nvSpPr>
          <p:spPr>
            <a:xfrm>
              <a:off x="712700" y="2773220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4/5</a:t>
              </a:r>
              <a:endParaRPr sz="22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1365" name="Google Shape;1365;p36"/>
          <p:cNvCxnSpPr/>
          <p:nvPr/>
        </p:nvCxnSpPr>
        <p:spPr>
          <a:xfrm rot="10800000">
            <a:off x="6866597" y="321114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6" name="Google Shape;1366;p36"/>
          <p:cNvCxnSpPr/>
          <p:nvPr/>
        </p:nvCxnSpPr>
        <p:spPr>
          <a:xfrm rot="10800000">
            <a:off x="854750" y="321114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7" name="Google Shape;1367;p36"/>
          <p:cNvGrpSpPr/>
          <p:nvPr/>
        </p:nvGrpSpPr>
        <p:grpSpPr>
          <a:xfrm>
            <a:off x="4753170" y="2663645"/>
            <a:ext cx="1655700" cy="1830881"/>
            <a:chOff x="4751600" y="2773220"/>
            <a:chExt cx="1655700" cy="1830881"/>
          </a:xfrm>
        </p:grpSpPr>
        <p:sp>
          <p:nvSpPr>
            <p:cNvPr id="1368" name="Google Shape;1368;p36"/>
            <p:cNvSpPr txBox="1"/>
            <p:nvPr/>
          </p:nvSpPr>
          <p:spPr>
            <a:xfrm>
              <a:off x="4751600" y="3411022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369" name="Google Shape;1369;p36"/>
            <p:cNvSpPr txBox="1"/>
            <p:nvPr/>
          </p:nvSpPr>
          <p:spPr>
            <a:xfrm>
              <a:off x="4751600" y="3781201"/>
              <a:ext cx="1655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only planet that harbors life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370" name="Google Shape;1370;p36"/>
            <p:cNvSpPr txBox="1"/>
            <p:nvPr/>
          </p:nvSpPr>
          <p:spPr>
            <a:xfrm>
              <a:off x="4751600" y="2773220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2/5</a:t>
              </a:r>
              <a:endParaRPr sz="22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1371" name="Google Shape;1371;p36"/>
          <p:cNvCxnSpPr/>
          <p:nvPr/>
        </p:nvCxnSpPr>
        <p:spPr>
          <a:xfrm rot="10800000">
            <a:off x="4873689" y="321114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72" name="Google Shape;1372;p36"/>
          <p:cNvGrpSpPr/>
          <p:nvPr/>
        </p:nvGrpSpPr>
        <p:grpSpPr>
          <a:xfrm>
            <a:off x="2733475" y="2663645"/>
            <a:ext cx="1655700" cy="1830881"/>
            <a:chOff x="2728175" y="2773220"/>
            <a:chExt cx="1655700" cy="1830881"/>
          </a:xfrm>
        </p:grpSpPr>
        <p:sp>
          <p:nvSpPr>
            <p:cNvPr id="1373" name="Google Shape;1373;p36"/>
            <p:cNvSpPr txBox="1"/>
            <p:nvPr/>
          </p:nvSpPr>
          <p:spPr>
            <a:xfrm>
              <a:off x="2728175" y="3411022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374" name="Google Shape;1374;p36"/>
            <p:cNvSpPr txBox="1"/>
            <p:nvPr/>
          </p:nvSpPr>
          <p:spPr>
            <a:xfrm>
              <a:off x="2728175" y="3781201"/>
              <a:ext cx="1655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has a beautiful name and is very hot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375" name="Google Shape;1375;p36"/>
            <p:cNvSpPr txBox="1"/>
            <p:nvPr/>
          </p:nvSpPr>
          <p:spPr>
            <a:xfrm>
              <a:off x="2728175" y="2773220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3/5</a:t>
              </a:r>
              <a:endParaRPr sz="22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1376" name="Google Shape;1376;p36"/>
          <p:cNvCxnSpPr/>
          <p:nvPr/>
        </p:nvCxnSpPr>
        <p:spPr>
          <a:xfrm rot="10800000">
            <a:off x="2870489" y="321114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77" name="Google Shape;1377;p36"/>
          <p:cNvGrpSpPr/>
          <p:nvPr/>
        </p:nvGrpSpPr>
        <p:grpSpPr>
          <a:xfrm>
            <a:off x="878492" y="2300779"/>
            <a:ext cx="1324116" cy="182875"/>
            <a:chOff x="713091" y="2363429"/>
            <a:chExt cx="1654938" cy="229800"/>
          </a:xfrm>
        </p:grpSpPr>
        <p:sp>
          <p:nvSpPr>
            <p:cNvPr id="1378" name="Google Shape;1378;p36"/>
            <p:cNvSpPr/>
            <p:nvPr/>
          </p:nvSpPr>
          <p:spPr>
            <a:xfrm>
              <a:off x="713091" y="2363429"/>
              <a:ext cx="238200" cy="229800"/>
            </a:xfrm>
            <a:prstGeom prst="ellipse">
              <a:avLst/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6"/>
            <p:cNvSpPr/>
            <p:nvPr/>
          </p:nvSpPr>
          <p:spPr>
            <a:xfrm>
              <a:off x="1067275" y="2363429"/>
              <a:ext cx="238200" cy="229800"/>
            </a:xfrm>
            <a:prstGeom prst="ellipse">
              <a:avLst/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6"/>
            <p:cNvSpPr/>
            <p:nvPr/>
          </p:nvSpPr>
          <p:spPr>
            <a:xfrm>
              <a:off x="1421460" y="2363429"/>
              <a:ext cx="238200" cy="229800"/>
            </a:xfrm>
            <a:prstGeom prst="ellipse">
              <a:avLst/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6"/>
            <p:cNvSpPr/>
            <p:nvPr/>
          </p:nvSpPr>
          <p:spPr>
            <a:xfrm>
              <a:off x="1775644" y="2363429"/>
              <a:ext cx="238200" cy="229800"/>
            </a:xfrm>
            <a:prstGeom prst="ellipse">
              <a:avLst/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6"/>
            <p:cNvSpPr/>
            <p:nvPr/>
          </p:nvSpPr>
          <p:spPr>
            <a:xfrm>
              <a:off x="2129829" y="2363429"/>
              <a:ext cx="238200" cy="229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" name="Google Shape;1383;p36"/>
          <p:cNvGrpSpPr/>
          <p:nvPr/>
        </p:nvGrpSpPr>
        <p:grpSpPr>
          <a:xfrm>
            <a:off x="2899267" y="2300779"/>
            <a:ext cx="1324116" cy="182875"/>
            <a:chOff x="2729466" y="2363429"/>
            <a:chExt cx="1654938" cy="229800"/>
          </a:xfrm>
        </p:grpSpPr>
        <p:sp>
          <p:nvSpPr>
            <p:cNvPr id="1384" name="Google Shape;1384;p36"/>
            <p:cNvSpPr/>
            <p:nvPr/>
          </p:nvSpPr>
          <p:spPr>
            <a:xfrm>
              <a:off x="2729466" y="2363429"/>
              <a:ext cx="238200" cy="229800"/>
            </a:xfrm>
            <a:prstGeom prst="ellipse">
              <a:avLst/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6"/>
            <p:cNvSpPr/>
            <p:nvPr/>
          </p:nvSpPr>
          <p:spPr>
            <a:xfrm>
              <a:off x="3083650" y="2363429"/>
              <a:ext cx="238200" cy="229800"/>
            </a:xfrm>
            <a:prstGeom prst="ellipse">
              <a:avLst/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6"/>
            <p:cNvSpPr/>
            <p:nvPr/>
          </p:nvSpPr>
          <p:spPr>
            <a:xfrm>
              <a:off x="3437835" y="2363429"/>
              <a:ext cx="238200" cy="229800"/>
            </a:xfrm>
            <a:prstGeom prst="ellipse">
              <a:avLst/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6"/>
            <p:cNvSpPr/>
            <p:nvPr/>
          </p:nvSpPr>
          <p:spPr>
            <a:xfrm>
              <a:off x="3792019" y="2363429"/>
              <a:ext cx="238200" cy="229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6"/>
            <p:cNvSpPr/>
            <p:nvPr/>
          </p:nvSpPr>
          <p:spPr>
            <a:xfrm>
              <a:off x="4146204" y="2363429"/>
              <a:ext cx="238200" cy="229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36"/>
          <p:cNvGrpSpPr/>
          <p:nvPr/>
        </p:nvGrpSpPr>
        <p:grpSpPr>
          <a:xfrm>
            <a:off x="4918962" y="2300779"/>
            <a:ext cx="1324116" cy="182875"/>
            <a:chOff x="2729466" y="2363429"/>
            <a:chExt cx="1654938" cy="229800"/>
          </a:xfrm>
        </p:grpSpPr>
        <p:sp>
          <p:nvSpPr>
            <p:cNvPr id="1390" name="Google Shape;1390;p36"/>
            <p:cNvSpPr/>
            <p:nvPr/>
          </p:nvSpPr>
          <p:spPr>
            <a:xfrm>
              <a:off x="2729466" y="2363429"/>
              <a:ext cx="238200" cy="229800"/>
            </a:xfrm>
            <a:prstGeom prst="ellipse">
              <a:avLst/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6"/>
            <p:cNvSpPr/>
            <p:nvPr/>
          </p:nvSpPr>
          <p:spPr>
            <a:xfrm>
              <a:off x="3083650" y="2363429"/>
              <a:ext cx="238200" cy="229800"/>
            </a:xfrm>
            <a:prstGeom prst="ellipse">
              <a:avLst/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6"/>
            <p:cNvSpPr/>
            <p:nvPr/>
          </p:nvSpPr>
          <p:spPr>
            <a:xfrm>
              <a:off x="3437835" y="2363429"/>
              <a:ext cx="238200" cy="229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6"/>
            <p:cNvSpPr/>
            <p:nvPr/>
          </p:nvSpPr>
          <p:spPr>
            <a:xfrm>
              <a:off x="3792019" y="2363429"/>
              <a:ext cx="238200" cy="229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6"/>
            <p:cNvSpPr/>
            <p:nvPr/>
          </p:nvSpPr>
          <p:spPr>
            <a:xfrm>
              <a:off x="4146204" y="2363429"/>
              <a:ext cx="238200" cy="229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36"/>
          <p:cNvGrpSpPr/>
          <p:nvPr/>
        </p:nvGrpSpPr>
        <p:grpSpPr>
          <a:xfrm>
            <a:off x="6940817" y="2300779"/>
            <a:ext cx="1324116" cy="182875"/>
            <a:chOff x="2729466" y="2363429"/>
            <a:chExt cx="1654938" cy="229800"/>
          </a:xfrm>
        </p:grpSpPr>
        <p:sp>
          <p:nvSpPr>
            <p:cNvPr id="1396" name="Google Shape;1396;p36"/>
            <p:cNvSpPr/>
            <p:nvPr/>
          </p:nvSpPr>
          <p:spPr>
            <a:xfrm>
              <a:off x="2729466" y="2363429"/>
              <a:ext cx="238200" cy="229800"/>
            </a:xfrm>
            <a:prstGeom prst="ellipse">
              <a:avLst/>
            </a:pr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6"/>
            <p:cNvSpPr/>
            <p:nvPr/>
          </p:nvSpPr>
          <p:spPr>
            <a:xfrm>
              <a:off x="3083650" y="2363429"/>
              <a:ext cx="238200" cy="229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6"/>
            <p:cNvSpPr/>
            <p:nvPr/>
          </p:nvSpPr>
          <p:spPr>
            <a:xfrm>
              <a:off x="3437835" y="2363429"/>
              <a:ext cx="238200" cy="229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6"/>
            <p:cNvSpPr/>
            <p:nvPr/>
          </p:nvSpPr>
          <p:spPr>
            <a:xfrm>
              <a:off x="3792019" y="2363429"/>
              <a:ext cx="238200" cy="229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6"/>
            <p:cNvSpPr/>
            <p:nvPr/>
          </p:nvSpPr>
          <p:spPr>
            <a:xfrm>
              <a:off x="4146204" y="2363429"/>
              <a:ext cx="238200" cy="2298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" name="Google Shape;1401;p36"/>
          <p:cNvGrpSpPr/>
          <p:nvPr/>
        </p:nvGrpSpPr>
        <p:grpSpPr>
          <a:xfrm>
            <a:off x="5364446" y="1472385"/>
            <a:ext cx="433178" cy="548467"/>
            <a:chOff x="6311675" y="3801200"/>
            <a:chExt cx="274250" cy="349275"/>
          </a:xfrm>
        </p:grpSpPr>
        <p:sp>
          <p:nvSpPr>
            <p:cNvPr id="1402" name="Google Shape;1402;p36"/>
            <p:cNvSpPr/>
            <p:nvPr/>
          </p:nvSpPr>
          <p:spPr>
            <a:xfrm>
              <a:off x="6465200" y="3801200"/>
              <a:ext cx="120725" cy="349275"/>
            </a:xfrm>
            <a:custGeom>
              <a:avLst/>
              <a:gdLst/>
              <a:ahLst/>
              <a:cxnLst/>
              <a:rect l="l" t="t" r="r" b="b"/>
              <a:pathLst>
                <a:path w="4829" h="13971" extrusionOk="0">
                  <a:moveTo>
                    <a:pt x="1963" y="0"/>
                  </a:moveTo>
                  <a:lnTo>
                    <a:pt x="1963" y="953"/>
                  </a:lnTo>
                  <a:cubicBezTo>
                    <a:pt x="1830" y="1029"/>
                    <a:pt x="1721" y="1144"/>
                    <a:pt x="1651" y="1280"/>
                  </a:cubicBezTo>
                  <a:cubicBezTo>
                    <a:pt x="1594" y="1386"/>
                    <a:pt x="1529" y="1509"/>
                    <a:pt x="1463" y="1665"/>
                  </a:cubicBezTo>
                  <a:lnTo>
                    <a:pt x="517" y="1665"/>
                  </a:lnTo>
                  <a:lnTo>
                    <a:pt x="517" y="2483"/>
                  </a:lnTo>
                  <a:lnTo>
                    <a:pt x="1137" y="2483"/>
                  </a:lnTo>
                  <a:cubicBezTo>
                    <a:pt x="1038" y="2751"/>
                    <a:pt x="955" y="3025"/>
                    <a:pt x="890" y="3302"/>
                  </a:cubicBezTo>
                  <a:lnTo>
                    <a:pt x="1" y="3302"/>
                  </a:lnTo>
                  <a:lnTo>
                    <a:pt x="1" y="4120"/>
                  </a:lnTo>
                  <a:lnTo>
                    <a:pt x="753" y="4120"/>
                  </a:lnTo>
                  <a:cubicBezTo>
                    <a:pt x="739" y="4188"/>
                    <a:pt x="733" y="4257"/>
                    <a:pt x="736" y="4325"/>
                  </a:cubicBezTo>
                  <a:cubicBezTo>
                    <a:pt x="739" y="4532"/>
                    <a:pt x="761" y="4736"/>
                    <a:pt x="802" y="4940"/>
                  </a:cubicBezTo>
                  <a:lnTo>
                    <a:pt x="1" y="4940"/>
                  </a:lnTo>
                  <a:lnTo>
                    <a:pt x="1" y="5758"/>
                  </a:lnTo>
                  <a:lnTo>
                    <a:pt x="1006" y="5758"/>
                  </a:lnTo>
                  <a:cubicBezTo>
                    <a:pt x="1085" y="6036"/>
                    <a:pt x="1181" y="6309"/>
                    <a:pt x="1293" y="6576"/>
                  </a:cubicBezTo>
                  <a:lnTo>
                    <a:pt x="518" y="6576"/>
                  </a:lnTo>
                  <a:lnTo>
                    <a:pt x="518" y="7395"/>
                  </a:lnTo>
                  <a:lnTo>
                    <a:pt x="1661" y="7395"/>
                  </a:lnTo>
                  <a:cubicBezTo>
                    <a:pt x="1794" y="7660"/>
                    <a:pt x="1912" y="7934"/>
                    <a:pt x="2014" y="8213"/>
                  </a:cubicBezTo>
                  <a:lnTo>
                    <a:pt x="1280" y="8213"/>
                  </a:lnTo>
                  <a:lnTo>
                    <a:pt x="1280" y="9033"/>
                  </a:lnTo>
                  <a:lnTo>
                    <a:pt x="2273" y="9033"/>
                  </a:lnTo>
                  <a:cubicBezTo>
                    <a:pt x="2339" y="9269"/>
                    <a:pt x="2372" y="9482"/>
                    <a:pt x="2372" y="9646"/>
                  </a:cubicBezTo>
                  <a:cubicBezTo>
                    <a:pt x="2369" y="9714"/>
                    <a:pt x="2365" y="9783"/>
                    <a:pt x="2354" y="9851"/>
                  </a:cubicBezTo>
                  <a:lnTo>
                    <a:pt x="1280" y="9851"/>
                  </a:lnTo>
                  <a:lnTo>
                    <a:pt x="1280" y="10669"/>
                  </a:lnTo>
                  <a:lnTo>
                    <a:pt x="2151" y="10669"/>
                  </a:lnTo>
                  <a:cubicBezTo>
                    <a:pt x="2062" y="10955"/>
                    <a:pt x="1955" y="11242"/>
                    <a:pt x="1856" y="11488"/>
                  </a:cubicBezTo>
                  <a:lnTo>
                    <a:pt x="736" y="11488"/>
                  </a:lnTo>
                  <a:lnTo>
                    <a:pt x="736" y="12306"/>
                  </a:lnTo>
                  <a:lnTo>
                    <a:pt x="1554" y="12306"/>
                  </a:lnTo>
                  <a:cubicBezTo>
                    <a:pt x="1552" y="12598"/>
                    <a:pt x="1708" y="12868"/>
                    <a:pt x="1963" y="13011"/>
                  </a:cubicBezTo>
                  <a:lnTo>
                    <a:pt x="1963" y="13971"/>
                  </a:lnTo>
                  <a:lnTo>
                    <a:pt x="2781" y="13971"/>
                  </a:lnTo>
                  <a:lnTo>
                    <a:pt x="2781" y="13018"/>
                  </a:lnTo>
                  <a:cubicBezTo>
                    <a:pt x="2913" y="12939"/>
                    <a:pt x="3021" y="12826"/>
                    <a:pt x="3092" y="12691"/>
                  </a:cubicBezTo>
                  <a:cubicBezTo>
                    <a:pt x="3162" y="12567"/>
                    <a:pt x="3224" y="12438"/>
                    <a:pt x="3281" y="12306"/>
                  </a:cubicBezTo>
                  <a:lnTo>
                    <a:pt x="4228" y="12306"/>
                  </a:lnTo>
                  <a:lnTo>
                    <a:pt x="4228" y="11488"/>
                  </a:lnTo>
                  <a:lnTo>
                    <a:pt x="3599" y="11488"/>
                  </a:lnTo>
                  <a:cubicBezTo>
                    <a:pt x="3701" y="11220"/>
                    <a:pt x="3787" y="10948"/>
                    <a:pt x="3854" y="10670"/>
                  </a:cubicBezTo>
                  <a:lnTo>
                    <a:pt x="4829" y="10670"/>
                  </a:lnTo>
                  <a:lnTo>
                    <a:pt x="4829" y="9851"/>
                  </a:lnTo>
                  <a:lnTo>
                    <a:pt x="3993" y="9851"/>
                  </a:lnTo>
                  <a:cubicBezTo>
                    <a:pt x="4006" y="9783"/>
                    <a:pt x="4012" y="9714"/>
                    <a:pt x="4009" y="9646"/>
                  </a:cubicBezTo>
                  <a:cubicBezTo>
                    <a:pt x="4006" y="9439"/>
                    <a:pt x="3985" y="9235"/>
                    <a:pt x="3943" y="9033"/>
                  </a:cubicBezTo>
                  <a:lnTo>
                    <a:pt x="4829" y="9033"/>
                  </a:lnTo>
                  <a:lnTo>
                    <a:pt x="4829" y="8213"/>
                  </a:lnTo>
                  <a:lnTo>
                    <a:pt x="3740" y="8213"/>
                  </a:lnTo>
                  <a:cubicBezTo>
                    <a:pt x="3658" y="7927"/>
                    <a:pt x="3561" y="7649"/>
                    <a:pt x="3460" y="7395"/>
                  </a:cubicBezTo>
                  <a:lnTo>
                    <a:pt x="4227" y="7395"/>
                  </a:lnTo>
                  <a:lnTo>
                    <a:pt x="4227" y="6576"/>
                  </a:lnTo>
                  <a:lnTo>
                    <a:pt x="3084" y="6576"/>
                  </a:lnTo>
                  <a:cubicBezTo>
                    <a:pt x="2950" y="6311"/>
                    <a:pt x="2833" y="6037"/>
                    <a:pt x="2733" y="5758"/>
                  </a:cubicBezTo>
                  <a:lnTo>
                    <a:pt x="3436" y="5758"/>
                  </a:lnTo>
                  <a:lnTo>
                    <a:pt x="3436" y="4940"/>
                  </a:lnTo>
                  <a:lnTo>
                    <a:pt x="2471" y="4940"/>
                  </a:lnTo>
                  <a:cubicBezTo>
                    <a:pt x="2405" y="4702"/>
                    <a:pt x="2372" y="4489"/>
                    <a:pt x="2372" y="4325"/>
                  </a:cubicBezTo>
                  <a:cubicBezTo>
                    <a:pt x="2375" y="4257"/>
                    <a:pt x="2379" y="4188"/>
                    <a:pt x="2389" y="4120"/>
                  </a:cubicBezTo>
                  <a:lnTo>
                    <a:pt x="3436" y="4120"/>
                  </a:lnTo>
                  <a:lnTo>
                    <a:pt x="3436" y="3302"/>
                  </a:lnTo>
                  <a:lnTo>
                    <a:pt x="2594" y="3302"/>
                  </a:lnTo>
                  <a:cubicBezTo>
                    <a:pt x="2678" y="3023"/>
                    <a:pt x="2780" y="2751"/>
                    <a:pt x="2896" y="2483"/>
                  </a:cubicBezTo>
                  <a:lnTo>
                    <a:pt x="4009" y="2483"/>
                  </a:lnTo>
                  <a:lnTo>
                    <a:pt x="4009" y="1665"/>
                  </a:lnTo>
                  <a:lnTo>
                    <a:pt x="3191" y="1665"/>
                  </a:lnTo>
                  <a:cubicBezTo>
                    <a:pt x="3191" y="1373"/>
                    <a:pt x="3035" y="1103"/>
                    <a:pt x="2781" y="960"/>
                  </a:cubicBezTo>
                  <a:lnTo>
                    <a:pt x="2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3" name="Google Shape;1403;p36"/>
            <p:cNvSpPr/>
            <p:nvPr/>
          </p:nvSpPr>
          <p:spPr>
            <a:xfrm>
              <a:off x="6311675" y="3801200"/>
              <a:ext cx="120800" cy="349275"/>
            </a:xfrm>
            <a:custGeom>
              <a:avLst/>
              <a:gdLst/>
              <a:ahLst/>
              <a:cxnLst/>
              <a:rect l="l" t="t" r="r" b="b"/>
              <a:pathLst>
                <a:path w="4832" h="13971" extrusionOk="0">
                  <a:moveTo>
                    <a:pt x="1963" y="0"/>
                  </a:moveTo>
                  <a:lnTo>
                    <a:pt x="1963" y="953"/>
                  </a:lnTo>
                  <a:cubicBezTo>
                    <a:pt x="1831" y="1029"/>
                    <a:pt x="1722" y="1144"/>
                    <a:pt x="1652" y="1280"/>
                  </a:cubicBezTo>
                  <a:cubicBezTo>
                    <a:pt x="1595" y="1386"/>
                    <a:pt x="1530" y="1509"/>
                    <a:pt x="1465" y="1665"/>
                  </a:cubicBezTo>
                  <a:lnTo>
                    <a:pt x="518" y="1665"/>
                  </a:lnTo>
                  <a:lnTo>
                    <a:pt x="518" y="2483"/>
                  </a:lnTo>
                  <a:lnTo>
                    <a:pt x="1136" y="2483"/>
                  </a:lnTo>
                  <a:cubicBezTo>
                    <a:pt x="1038" y="2751"/>
                    <a:pt x="956" y="3025"/>
                    <a:pt x="891" y="3302"/>
                  </a:cubicBezTo>
                  <a:lnTo>
                    <a:pt x="0" y="3302"/>
                  </a:lnTo>
                  <a:lnTo>
                    <a:pt x="0" y="4120"/>
                  </a:lnTo>
                  <a:lnTo>
                    <a:pt x="753" y="4120"/>
                  </a:lnTo>
                  <a:cubicBezTo>
                    <a:pt x="738" y="4188"/>
                    <a:pt x="734" y="4257"/>
                    <a:pt x="735" y="4325"/>
                  </a:cubicBezTo>
                  <a:cubicBezTo>
                    <a:pt x="738" y="4532"/>
                    <a:pt x="761" y="4736"/>
                    <a:pt x="801" y="4940"/>
                  </a:cubicBezTo>
                  <a:lnTo>
                    <a:pt x="0" y="4940"/>
                  </a:lnTo>
                  <a:lnTo>
                    <a:pt x="0" y="5758"/>
                  </a:lnTo>
                  <a:lnTo>
                    <a:pt x="1006" y="5758"/>
                  </a:lnTo>
                  <a:cubicBezTo>
                    <a:pt x="1085" y="6036"/>
                    <a:pt x="1181" y="6309"/>
                    <a:pt x="1293" y="6576"/>
                  </a:cubicBezTo>
                  <a:lnTo>
                    <a:pt x="518" y="6576"/>
                  </a:lnTo>
                  <a:lnTo>
                    <a:pt x="518" y="7395"/>
                  </a:lnTo>
                  <a:lnTo>
                    <a:pt x="1661" y="7395"/>
                  </a:lnTo>
                  <a:cubicBezTo>
                    <a:pt x="1794" y="7660"/>
                    <a:pt x="1911" y="7934"/>
                    <a:pt x="2013" y="8213"/>
                  </a:cubicBezTo>
                  <a:lnTo>
                    <a:pt x="1281" y="8213"/>
                  </a:lnTo>
                  <a:lnTo>
                    <a:pt x="1281" y="9033"/>
                  </a:lnTo>
                  <a:lnTo>
                    <a:pt x="2275" y="9033"/>
                  </a:lnTo>
                  <a:cubicBezTo>
                    <a:pt x="2340" y="9269"/>
                    <a:pt x="2373" y="9482"/>
                    <a:pt x="2373" y="9646"/>
                  </a:cubicBezTo>
                  <a:cubicBezTo>
                    <a:pt x="2371" y="9714"/>
                    <a:pt x="2366" y="9783"/>
                    <a:pt x="2357" y="9851"/>
                  </a:cubicBezTo>
                  <a:lnTo>
                    <a:pt x="1283" y="9851"/>
                  </a:lnTo>
                  <a:lnTo>
                    <a:pt x="1283" y="10669"/>
                  </a:lnTo>
                  <a:lnTo>
                    <a:pt x="2154" y="10669"/>
                  </a:lnTo>
                  <a:cubicBezTo>
                    <a:pt x="2063" y="10955"/>
                    <a:pt x="1956" y="11242"/>
                    <a:pt x="1858" y="11488"/>
                  </a:cubicBezTo>
                  <a:lnTo>
                    <a:pt x="737" y="11488"/>
                  </a:lnTo>
                  <a:lnTo>
                    <a:pt x="737" y="12306"/>
                  </a:lnTo>
                  <a:lnTo>
                    <a:pt x="1555" y="12306"/>
                  </a:lnTo>
                  <a:cubicBezTo>
                    <a:pt x="1555" y="12598"/>
                    <a:pt x="1711" y="12868"/>
                    <a:pt x="1964" y="13011"/>
                  </a:cubicBezTo>
                  <a:lnTo>
                    <a:pt x="1964" y="13971"/>
                  </a:lnTo>
                  <a:lnTo>
                    <a:pt x="2782" y="13971"/>
                  </a:lnTo>
                  <a:lnTo>
                    <a:pt x="2782" y="13018"/>
                  </a:lnTo>
                  <a:cubicBezTo>
                    <a:pt x="2914" y="12939"/>
                    <a:pt x="3022" y="12826"/>
                    <a:pt x="3095" y="12691"/>
                  </a:cubicBezTo>
                  <a:cubicBezTo>
                    <a:pt x="3152" y="12592"/>
                    <a:pt x="3217" y="12454"/>
                    <a:pt x="3282" y="12306"/>
                  </a:cubicBezTo>
                  <a:lnTo>
                    <a:pt x="4229" y="12306"/>
                  </a:lnTo>
                  <a:lnTo>
                    <a:pt x="4229" y="11488"/>
                  </a:lnTo>
                  <a:lnTo>
                    <a:pt x="3602" y="11488"/>
                  </a:lnTo>
                  <a:cubicBezTo>
                    <a:pt x="3704" y="11220"/>
                    <a:pt x="3790" y="10948"/>
                    <a:pt x="3857" y="10670"/>
                  </a:cubicBezTo>
                  <a:lnTo>
                    <a:pt x="4831" y="10670"/>
                  </a:lnTo>
                  <a:lnTo>
                    <a:pt x="4831" y="9851"/>
                  </a:lnTo>
                  <a:lnTo>
                    <a:pt x="3996" y="9851"/>
                  </a:lnTo>
                  <a:cubicBezTo>
                    <a:pt x="4009" y="9783"/>
                    <a:pt x="4014" y="9714"/>
                    <a:pt x="4012" y="9646"/>
                  </a:cubicBezTo>
                  <a:cubicBezTo>
                    <a:pt x="4009" y="9439"/>
                    <a:pt x="3987" y="9235"/>
                    <a:pt x="3946" y="9033"/>
                  </a:cubicBezTo>
                  <a:lnTo>
                    <a:pt x="4831" y="9033"/>
                  </a:lnTo>
                  <a:lnTo>
                    <a:pt x="4831" y="8213"/>
                  </a:lnTo>
                  <a:lnTo>
                    <a:pt x="3742" y="8213"/>
                  </a:lnTo>
                  <a:cubicBezTo>
                    <a:pt x="3661" y="7927"/>
                    <a:pt x="3563" y="7649"/>
                    <a:pt x="3463" y="7395"/>
                  </a:cubicBezTo>
                  <a:lnTo>
                    <a:pt x="4229" y="7395"/>
                  </a:lnTo>
                  <a:lnTo>
                    <a:pt x="4229" y="6576"/>
                  </a:lnTo>
                  <a:lnTo>
                    <a:pt x="3086" y="6576"/>
                  </a:lnTo>
                  <a:cubicBezTo>
                    <a:pt x="2952" y="6311"/>
                    <a:pt x="2834" y="6037"/>
                    <a:pt x="2734" y="5758"/>
                  </a:cubicBezTo>
                  <a:lnTo>
                    <a:pt x="3464" y="5758"/>
                  </a:lnTo>
                  <a:lnTo>
                    <a:pt x="3464" y="4940"/>
                  </a:lnTo>
                  <a:lnTo>
                    <a:pt x="2472" y="4940"/>
                  </a:lnTo>
                  <a:cubicBezTo>
                    <a:pt x="2406" y="4702"/>
                    <a:pt x="2373" y="4489"/>
                    <a:pt x="2373" y="4325"/>
                  </a:cubicBezTo>
                  <a:cubicBezTo>
                    <a:pt x="2376" y="4257"/>
                    <a:pt x="2381" y="4188"/>
                    <a:pt x="2390" y="4120"/>
                  </a:cubicBezTo>
                  <a:lnTo>
                    <a:pt x="3464" y="4120"/>
                  </a:lnTo>
                  <a:lnTo>
                    <a:pt x="3464" y="3302"/>
                  </a:lnTo>
                  <a:lnTo>
                    <a:pt x="2593" y="3302"/>
                  </a:lnTo>
                  <a:cubicBezTo>
                    <a:pt x="2679" y="3023"/>
                    <a:pt x="2781" y="2751"/>
                    <a:pt x="2897" y="2483"/>
                  </a:cubicBezTo>
                  <a:lnTo>
                    <a:pt x="4010" y="2483"/>
                  </a:lnTo>
                  <a:lnTo>
                    <a:pt x="4010" y="1665"/>
                  </a:lnTo>
                  <a:lnTo>
                    <a:pt x="3192" y="1665"/>
                  </a:lnTo>
                  <a:cubicBezTo>
                    <a:pt x="3192" y="1373"/>
                    <a:pt x="3036" y="1103"/>
                    <a:pt x="2782" y="960"/>
                  </a:cubicBezTo>
                  <a:lnTo>
                    <a:pt x="2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404" name="Google Shape;1404;p36"/>
          <p:cNvGrpSpPr/>
          <p:nvPr/>
        </p:nvGrpSpPr>
        <p:grpSpPr>
          <a:xfrm>
            <a:off x="3383506" y="1472385"/>
            <a:ext cx="355624" cy="548467"/>
            <a:chOff x="1068600" y="3801200"/>
            <a:chExt cx="225150" cy="349275"/>
          </a:xfrm>
        </p:grpSpPr>
        <p:sp>
          <p:nvSpPr>
            <p:cNvPr id="1405" name="Google Shape;1405;p36"/>
            <p:cNvSpPr/>
            <p:nvPr/>
          </p:nvSpPr>
          <p:spPr>
            <a:xfrm>
              <a:off x="1167475" y="3965575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8" y="1"/>
                  </a:moveTo>
                  <a:cubicBezTo>
                    <a:pt x="183" y="1"/>
                    <a:pt x="1" y="442"/>
                    <a:pt x="259" y="700"/>
                  </a:cubicBezTo>
                  <a:cubicBezTo>
                    <a:pt x="342" y="783"/>
                    <a:pt x="444" y="820"/>
                    <a:pt x="545" y="820"/>
                  </a:cubicBezTo>
                  <a:cubicBezTo>
                    <a:pt x="756" y="820"/>
                    <a:pt x="958" y="657"/>
                    <a:pt x="958" y="410"/>
                  </a:cubicBezTo>
                  <a:cubicBezTo>
                    <a:pt x="958" y="184"/>
                    <a:pt x="774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6" name="Google Shape;1406;p36"/>
            <p:cNvSpPr/>
            <p:nvPr/>
          </p:nvSpPr>
          <p:spPr>
            <a:xfrm>
              <a:off x="1068600" y="3801200"/>
              <a:ext cx="225150" cy="349275"/>
            </a:xfrm>
            <a:custGeom>
              <a:avLst/>
              <a:gdLst/>
              <a:ahLst/>
              <a:cxnLst/>
              <a:rect l="l" t="t" r="r" b="b"/>
              <a:pathLst>
                <a:path w="9006" h="13971" extrusionOk="0">
                  <a:moveTo>
                    <a:pt x="4911" y="2483"/>
                  </a:moveTo>
                  <a:lnTo>
                    <a:pt x="4911" y="3301"/>
                  </a:lnTo>
                  <a:cubicBezTo>
                    <a:pt x="4460" y="3302"/>
                    <a:pt x="4093" y="3668"/>
                    <a:pt x="4093" y="4120"/>
                  </a:cubicBezTo>
                  <a:lnTo>
                    <a:pt x="3275" y="4120"/>
                  </a:lnTo>
                  <a:cubicBezTo>
                    <a:pt x="3275" y="3216"/>
                    <a:pt x="4009" y="2484"/>
                    <a:pt x="4911" y="2483"/>
                  </a:cubicBezTo>
                  <a:close/>
                  <a:moveTo>
                    <a:pt x="5731" y="4120"/>
                  </a:moveTo>
                  <a:lnTo>
                    <a:pt x="5731" y="4938"/>
                  </a:lnTo>
                  <a:lnTo>
                    <a:pt x="4913" y="4938"/>
                  </a:lnTo>
                  <a:lnTo>
                    <a:pt x="4913" y="4120"/>
                  </a:lnTo>
                  <a:close/>
                  <a:moveTo>
                    <a:pt x="4502" y="5757"/>
                  </a:moveTo>
                  <a:cubicBezTo>
                    <a:pt x="4660" y="5757"/>
                    <a:pt x="4820" y="5788"/>
                    <a:pt x="4973" y="5851"/>
                  </a:cubicBezTo>
                  <a:cubicBezTo>
                    <a:pt x="5431" y="6040"/>
                    <a:pt x="5731" y="6488"/>
                    <a:pt x="5731" y="6985"/>
                  </a:cubicBezTo>
                  <a:cubicBezTo>
                    <a:pt x="5729" y="7663"/>
                    <a:pt x="5181" y="8212"/>
                    <a:pt x="4503" y="8213"/>
                  </a:cubicBezTo>
                  <a:cubicBezTo>
                    <a:pt x="4006" y="8213"/>
                    <a:pt x="3558" y="7914"/>
                    <a:pt x="3368" y="7455"/>
                  </a:cubicBezTo>
                  <a:cubicBezTo>
                    <a:pt x="3178" y="6997"/>
                    <a:pt x="3282" y="6468"/>
                    <a:pt x="3633" y="6117"/>
                  </a:cubicBezTo>
                  <a:cubicBezTo>
                    <a:pt x="3869" y="5882"/>
                    <a:pt x="4183" y="5757"/>
                    <a:pt x="4502" y="5757"/>
                  </a:cubicBezTo>
                  <a:close/>
                  <a:moveTo>
                    <a:pt x="4093" y="9031"/>
                  </a:moveTo>
                  <a:lnTo>
                    <a:pt x="4093" y="9851"/>
                  </a:lnTo>
                  <a:lnTo>
                    <a:pt x="3275" y="9851"/>
                  </a:lnTo>
                  <a:lnTo>
                    <a:pt x="3275" y="9031"/>
                  </a:lnTo>
                  <a:close/>
                  <a:moveTo>
                    <a:pt x="5731" y="9851"/>
                  </a:moveTo>
                  <a:cubicBezTo>
                    <a:pt x="5729" y="10755"/>
                    <a:pt x="4997" y="11487"/>
                    <a:pt x="4093" y="11488"/>
                  </a:cubicBezTo>
                  <a:lnTo>
                    <a:pt x="4093" y="10670"/>
                  </a:lnTo>
                  <a:cubicBezTo>
                    <a:pt x="4546" y="10669"/>
                    <a:pt x="4911" y="10302"/>
                    <a:pt x="4911" y="9851"/>
                  </a:cubicBezTo>
                  <a:close/>
                  <a:moveTo>
                    <a:pt x="4093" y="0"/>
                  </a:moveTo>
                  <a:lnTo>
                    <a:pt x="4093" y="856"/>
                  </a:lnTo>
                  <a:cubicBezTo>
                    <a:pt x="3824" y="904"/>
                    <a:pt x="3566" y="997"/>
                    <a:pt x="3327" y="1131"/>
                  </a:cubicBezTo>
                  <a:lnTo>
                    <a:pt x="2702" y="487"/>
                  </a:lnTo>
                  <a:lnTo>
                    <a:pt x="2115" y="1056"/>
                  </a:lnTo>
                  <a:lnTo>
                    <a:pt x="2665" y="1623"/>
                  </a:lnTo>
                  <a:cubicBezTo>
                    <a:pt x="2506" y="1775"/>
                    <a:pt x="2360" y="1940"/>
                    <a:pt x="2227" y="2116"/>
                  </a:cubicBezTo>
                  <a:lnTo>
                    <a:pt x="1455" y="1729"/>
                  </a:lnTo>
                  <a:lnTo>
                    <a:pt x="1088" y="2462"/>
                  </a:lnTo>
                  <a:lnTo>
                    <a:pt x="1781" y="2808"/>
                  </a:lnTo>
                  <a:cubicBezTo>
                    <a:pt x="1695" y="2967"/>
                    <a:pt x="1614" y="3131"/>
                    <a:pt x="1539" y="3302"/>
                  </a:cubicBezTo>
                  <a:lnTo>
                    <a:pt x="492" y="3302"/>
                  </a:lnTo>
                  <a:lnTo>
                    <a:pt x="492" y="4120"/>
                  </a:lnTo>
                  <a:lnTo>
                    <a:pt x="1234" y="4120"/>
                  </a:lnTo>
                  <a:cubicBezTo>
                    <a:pt x="1152" y="4384"/>
                    <a:pt x="1082" y="4658"/>
                    <a:pt x="1023" y="4940"/>
                  </a:cubicBezTo>
                  <a:lnTo>
                    <a:pt x="109" y="4940"/>
                  </a:lnTo>
                  <a:lnTo>
                    <a:pt x="109" y="5758"/>
                  </a:lnTo>
                  <a:lnTo>
                    <a:pt x="892" y="5758"/>
                  </a:lnTo>
                  <a:cubicBezTo>
                    <a:pt x="860" y="6026"/>
                    <a:pt x="839" y="6299"/>
                    <a:pt x="827" y="6576"/>
                  </a:cubicBezTo>
                  <a:lnTo>
                    <a:pt x="0" y="6576"/>
                  </a:lnTo>
                  <a:lnTo>
                    <a:pt x="0" y="7395"/>
                  </a:lnTo>
                  <a:lnTo>
                    <a:pt x="827" y="7395"/>
                  </a:lnTo>
                  <a:cubicBezTo>
                    <a:pt x="839" y="7672"/>
                    <a:pt x="860" y="7945"/>
                    <a:pt x="892" y="8213"/>
                  </a:cubicBezTo>
                  <a:lnTo>
                    <a:pt x="109" y="8213"/>
                  </a:lnTo>
                  <a:lnTo>
                    <a:pt x="109" y="9033"/>
                  </a:lnTo>
                  <a:lnTo>
                    <a:pt x="1025" y="9033"/>
                  </a:lnTo>
                  <a:cubicBezTo>
                    <a:pt x="1083" y="9313"/>
                    <a:pt x="1154" y="9587"/>
                    <a:pt x="1237" y="9851"/>
                  </a:cubicBezTo>
                  <a:lnTo>
                    <a:pt x="519" y="9851"/>
                  </a:lnTo>
                  <a:lnTo>
                    <a:pt x="519" y="10670"/>
                  </a:lnTo>
                  <a:lnTo>
                    <a:pt x="1543" y="10670"/>
                  </a:lnTo>
                  <a:cubicBezTo>
                    <a:pt x="1619" y="10839"/>
                    <a:pt x="1701" y="11002"/>
                    <a:pt x="1788" y="11160"/>
                  </a:cubicBezTo>
                  <a:lnTo>
                    <a:pt x="1089" y="11509"/>
                  </a:lnTo>
                  <a:lnTo>
                    <a:pt x="1456" y="12241"/>
                  </a:lnTo>
                  <a:lnTo>
                    <a:pt x="2238" y="11850"/>
                  </a:lnTo>
                  <a:cubicBezTo>
                    <a:pt x="2370" y="12022"/>
                    <a:pt x="2515" y="12183"/>
                    <a:pt x="2671" y="12332"/>
                  </a:cubicBezTo>
                  <a:lnTo>
                    <a:pt x="2121" y="12883"/>
                  </a:lnTo>
                  <a:lnTo>
                    <a:pt x="2699" y="13462"/>
                  </a:lnTo>
                  <a:lnTo>
                    <a:pt x="3340" y="12822"/>
                  </a:lnTo>
                  <a:cubicBezTo>
                    <a:pt x="3575" y="12951"/>
                    <a:pt x="3830" y="13041"/>
                    <a:pt x="4095" y="13088"/>
                  </a:cubicBezTo>
                  <a:lnTo>
                    <a:pt x="4095" y="13971"/>
                  </a:lnTo>
                  <a:lnTo>
                    <a:pt x="4913" y="13971"/>
                  </a:lnTo>
                  <a:lnTo>
                    <a:pt x="4913" y="13088"/>
                  </a:lnTo>
                  <a:cubicBezTo>
                    <a:pt x="5178" y="13041"/>
                    <a:pt x="5433" y="12951"/>
                    <a:pt x="5668" y="12822"/>
                  </a:cubicBezTo>
                  <a:lnTo>
                    <a:pt x="6308" y="13462"/>
                  </a:lnTo>
                  <a:lnTo>
                    <a:pt x="6887" y="12883"/>
                  </a:lnTo>
                  <a:lnTo>
                    <a:pt x="6337" y="12332"/>
                  </a:lnTo>
                  <a:cubicBezTo>
                    <a:pt x="6493" y="12183"/>
                    <a:pt x="6638" y="12022"/>
                    <a:pt x="6769" y="11850"/>
                  </a:cubicBezTo>
                  <a:lnTo>
                    <a:pt x="7551" y="12241"/>
                  </a:lnTo>
                  <a:lnTo>
                    <a:pt x="7918" y="11509"/>
                  </a:lnTo>
                  <a:lnTo>
                    <a:pt x="7219" y="11160"/>
                  </a:lnTo>
                  <a:cubicBezTo>
                    <a:pt x="7307" y="11002"/>
                    <a:pt x="7388" y="10839"/>
                    <a:pt x="7464" y="10670"/>
                  </a:cubicBezTo>
                  <a:lnTo>
                    <a:pt x="8516" y="10670"/>
                  </a:lnTo>
                  <a:lnTo>
                    <a:pt x="8516" y="9851"/>
                  </a:lnTo>
                  <a:lnTo>
                    <a:pt x="7771" y="9851"/>
                  </a:lnTo>
                  <a:cubicBezTo>
                    <a:pt x="7854" y="9587"/>
                    <a:pt x="7924" y="9315"/>
                    <a:pt x="7983" y="9033"/>
                  </a:cubicBezTo>
                  <a:lnTo>
                    <a:pt x="8898" y="9033"/>
                  </a:lnTo>
                  <a:lnTo>
                    <a:pt x="8898" y="8213"/>
                  </a:lnTo>
                  <a:lnTo>
                    <a:pt x="8116" y="8213"/>
                  </a:lnTo>
                  <a:cubicBezTo>
                    <a:pt x="8147" y="7945"/>
                    <a:pt x="8169" y="7672"/>
                    <a:pt x="8180" y="7395"/>
                  </a:cubicBezTo>
                  <a:lnTo>
                    <a:pt x="9006" y="7395"/>
                  </a:lnTo>
                  <a:lnTo>
                    <a:pt x="9006" y="6576"/>
                  </a:lnTo>
                  <a:lnTo>
                    <a:pt x="8177" y="6576"/>
                  </a:lnTo>
                  <a:cubicBezTo>
                    <a:pt x="8167" y="6299"/>
                    <a:pt x="8146" y="6026"/>
                    <a:pt x="8114" y="5758"/>
                  </a:cubicBezTo>
                  <a:lnTo>
                    <a:pt x="8895" y="5758"/>
                  </a:lnTo>
                  <a:lnTo>
                    <a:pt x="8895" y="4940"/>
                  </a:lnTo>
                  <a:lnTo>
                    <a:pt x="7983" y="4940"/>
                  </a:lnTo>
                  <a:cubicBezTo>
                    <a:pt x="7924" y="4658"/>
                    <a:pt x="7854" y="4385"/>
                    <a:pt x="7772" y="4120"/>
                  </a:cubicBezTo>
                  <a:lnTo>
                    <a:pt x="8487" y="4120"/>
                  </a:lnTo>
                  <a:lnTo>
                    <a:pt x="8487" y="3302"/>
                  </a:lnTo>
                  <a:lnTo>
                    <a:pt x="7467" y="3302"/>
                  </a:lnTo>
                  <a:cubicBezTo>
                    <a:pt x="7391" y="3132"/>
                    <a:pt x="7311" y="2967"/>
                    <a:pt x="7223" y="2808"/>
                  </a:cubicBezTo>
                  <a:lnTo>
                    <a:pt x="7917" y="2462"/>
                  </a:lnTo>
                  <a:lnTo>
                    <a:pt x="7551" y="1729"/>
                  </a:lnTo>
                  <a:lnTo>
                    <a:pt x="6778" y="2116"/>
                  </a:lnTo>
                  <a:cubicBezTo>
                    <a:pt x="6646" y="1940"/>
                    <a:pt x="6499" y="1775"/>
                    <a:pt x="6341" y="1623"/>
                  </a:cubicBezTo>
                  <a:lnTo>
                    <a:pt x="6890" y="1056"/>
                  </a:lnTo>
                  <a:lnTo>
                    <a:pt x="6302" y="487"/>
                  </a:lnTo>
                  <a:lnTo>
                    <a:pt x="5678" y="1131"/>
                  </a:lnTo>
                  <a:cubicBezTo>
                    <a:pt x="5440" y="997"/>
                    <a:pt x="5181" y="904"/>
                    <a:pt x="4911" y="856"/>
                  </a:cubicBezTo>
                  <a:lnTo>
                    <a:pt x="49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407" name="Google Shape;1407;p36"/>
          <p:cNvGrpSpPr/>
          <p:nvPr/>
        </p:nvGrpSpPr>
        <p:grpSpPr>
          <a:xfrm>
            <a:off x="7326992" y="1472387"/>
            <a:ext cx="551759" cy="548467"/>
            <a:chOff x="1753325" y="2681350"/>
            <a:chExt cx="349325" cy="349275"/>
          </a:xfrm>
        </p:grpSpPr>
        <p:sp>
          <p:nvSpPr>
            <p:cNvPr id="1408" name="Google Shape;1408;p36"/>
            <p:cNvSpPr/>
            <p:nvPr/>
          </p:nvSpPr>
          <p:spPr>
            <a:xfrm>
              <a:off x="1753325" y="2681350"/>
              <a:ext cx="349325" cy="349275"/>
            </a:xfrm>
            <a:custGeom>
              <a:avLst/>
              <a:gdLst/>
              <a:ahLst/>
              <a:cxnLst/>
              <a:rect l="l" t="t" r="r" b="b"/>
              <a:pathLst>
                <a:path w="13973" h="13971" extrusionOk="0">
                  <a:moveTo>
                    <a:pt x="7395" y="3301"/>
                  </a:moveTo>
                  <a:lnTo>
                    <a:pt x="7395" y="4120"/>
                  </a:lnTo>
                  <a:lnTo>
                    <a:pt x="6577" y="4120"/>
                  </a:lnTo>
                  <a:lnTo>
                    <a:pt x="6577" y="3301"/>
                  </a:lnTo>
                  <a:close/>
                  <a:moveTo>
                    <a:pt x="5497" y="3587"/>
                  </a:moveTo>
                  <a:lnTo>
                    <a:pt x="5905" y="4299"/>
                  </a:lnTo>
                  <a:lnTo>
                    <a:pt x="5202" y="4709"/>
                  </a:lnTo>
                  <a:lnTo>
                    <a:pt x="4792" y="3997"/>
                  </a:lnTo>
                  <a:lnTo>
                    <a:pt x="5497" y="3587"/>
                  </a:lnTo>
                  <a:close/>
                  <a:moveTo>
                    <a:pt x="8477" y="3587"/>
                  </a:moveTo>
                  <a:lnTo>
                    <a:pt x="9180" y="3997"/>
                  </a:lnTo>
                  <a:lnTo>
                    <a:pt x="8771" y="4709"/>
                  </a:lnTo>
                  <a:lnTo>
                    <a:pt x="8067" y="4301"/>
                  </a:lnTo>
                  <a:lnTo>
                    <a:pt x="8477" y="3587"/>
                  </a:lnTo>
                  <a:close/>
                  <a:moveTo>
                    <a:pt x="3999" y="4791"/>
                  </a:moveTo>
                  <a:lnTo>
                    <a:pt x="4711" y="5200"/>
                  </a:lnTo>
                  <a:lnTo>
                    <a:pt x="4301" y="5904"/>
                  </a:lnTo>
                  <a:lnTo>
                    <a:pt x="3589" y="5495"/>
                  </a:lnTo>
                  <a:lnTo>
                    <a:pt x="3999" y="4791"/>
                  </a:lnTo>
                  <a:close/>
                  <a:moveTo>
                    <a:pt x="9974" y="4791"/>
                  </a:moveTo>
                  <a:lnTo>
                    <a:pt x="10384" y="5495"/>
                  </a:lnTo>
                  <a:lnTo>
                    <a:pt x="9672" y="5904"/>
                  </a:lnTo>
                  <a:lnTo>
                    <a:pt x="9262" y="5200"/>
                  </a:lnTo>
                  <a:lnTo>
                    <a:pt x="9974" y="4791"/>
                  </a:lnTo>
                  <a:close/>
                  <a:moveTo>
                    <a:pt x="4122" y="6576"/>
                  </a:moveTo>
                  <a:lnTo>
                    <a:pt x="4122" y="7394"/>
                  </a:lnTo>
                  <a:lnTo>
                    <a:pt x="3303" y="7394"/>
                  </a:lnTo>
                  <a:lnTo>
                    <a:pt x="3303" y="6576"/>
                  </a:lnTo>
                  <a:close/>
                  <a:moveTo>
                    <a:pt x="10670" y="6576"/>
                  </a:moveTo>
                  <a:lnTo>
                    <a:pt x="10670" y="7395"/>
                  </a:lnTo>
                  <a:lnTo>
                    <a:pt x="9852" y="7395"/>
                  </a:lnTo>
                  <a:lnTo>
                    <a:pt x="9852" y="6576"/>
                  </a:lnTo>
                  <a:close/>
                  <a:moveTo>
                    <a:pt x="6986" y="4938"/>
                  </a:moveTo>
                  <a:cubicBezTo>
                    <a:pt x="7518" y="4938"/>
                    <a:pt x="8042" y="5146"/>
                    <a:pt x="8434" y="5537"/>
                  </a:cubicBezTo>
                  <a:cubicBezTo>
                    <a:pt x="9018" y="6123"/>
                    <a:pt x="9193" y="7003"/>
                    <a:pt x="8877" y="7768"/>
                  </a:cubicBezTo>
                  <a:cubicBezTo>
                    <a:pt x="8560" y="8532"/>
                    <a:pt x="7814" y="9031"/>
                    <a:pt x="6987" y="9031"/>
                  </a:cubicBezTo>
                  <a:cubicBezTo>
                    <a:pt x="5857" y="9031"/>
                    <a:pt x="4940" y="8115"/>
                    <a:pt x="4940" y="6985"/>
                  </a:cubicBezTo>
                  <a:lnTo>
                    <a:pt x="4940" y="6985"/>
                  </a:lnTo>
                  <a:cubicBezTo>
                    <a:pt x="4940" y="6157"/>
                    <a:pt x="5439" y="5411"/>
                    <a:pt x="6203" y="5094"/>
                  </a:cubicBezTo>
                  <a:cubicBezTo>
                    <a:pt x="6456" y="4989"/>
                    <a:pt x="6722" y="4938"/>
                    <a:pt x="6986" y="4938"/>
                  </a:cubicBezTo>
                  <a:close/>
                  <a:moveTo>
                    <a:pt x="4301" y="8065"/>
                  </a:moveTo>
                  <a:lnTo>
                    <a:pt x="4711" y="8770"/>
                  </a:lnTo>
                  <a:lnTo>
                    <a:pt x="3999" y="9179"/>
                  </a:lnTo>
                  <a:lnTo>
                    <a:pt x="3589" y="8475"/>
                  </a:lnTo>
                  <a:lnTo>
                    <a:pt x="4301" y="8065"/>
                  </a:lnTo>
                  <a:close/>
                  <a:moveTo>
                    <a:pt x="9672" y="8065"/>
                  </a:moveTo>
                  <a:lnTo>
                    <a:pt x="10384" y="8475"/>
                  </a:lnTo>
                  <a:lnTo>
                    <a:pt x="9974" y="9179"/>
                  </a:lnTo>
                  <a:lnTo>
                    <a:pt x="9262" y="8770"/>
                  </a:lnTo>
                  <a:lnTo>
                    <a:pt x="9672" y="8065"/>
                  </a:lnTo>
                  <a:close/>
                  <a:moveTo>
                    <a:pt x="5202" y="9260"/>
                  </a:moveTo>
                  <a:lnTo>
                    <a:pt x="5905" y="9670"/>
                  </a:lnTo>
                  <a:lnTo>
                    <a:pt x="5497" y="10382"/>
                  </a:lnTo>
                  <a:lnTo>
                    <a:pt x="4792" y="9974"/>
                  </a:lnTo>
                  <a:lnTo>
                    <a:pt x="5202" y="9260"/>
                  </a:lnTo>
                  <a:close/>
                  <a:moveTo>
                    <a:pt x="8771" y="9260"/>
                  </a:moveTo>
                  <a:lnTo>
                    <a:pt x="9180" y="9974"/>
                  </a:lnTo>
                  <a:lnTo>
                    <a:pt x="8477" y="10382"/>
                  </a:lnTo>
                  <a:lnTo>
                    <a:pt x="8067" y="9670"/>
                  </a:lnTo>
                  <a:lnTo>
                    <a:pt x="8771" y="9260"/>
                  </a:lnTo>
                  <a:close/>
                  <a:moveTo>
                    <a:pt x="7395" y="9850"/>
                  </a:moveTo>
                  <a:lnTo>
                    <a:pt x="7395" y="10668"/>
                  </a:lnTo>
                  <a:lnTo>
                    <a:pt x="6577" y="10668"/>
                  </a:lnTo>
                  <a:lnTo>
                    <a:pt x="6577" y="9850"/>
                  </a:lnTo>
                  <a:close/>
                  <a:moveTo>
                    <a:pt x="5758" y="0"/>
                  </a:moveTo>
                  <a:lnTo>
                    <a:pt x="5758" y="818"/>
                  </a:lnTo>
                  <a:lnTo>
                    <a:pt x="6577" y="818"/>
                  </a:lnTo>
                  <a:lnTo>
                    <a:pt x="6577" y="1681"/>
                  </a:lnTo>
                  <a:cubicBezTo>
                    <a:pt x="5923" y="1729"/>
                    <a:pt x="5284" y="1901"/>
                    <a:pt x="4695" y="2188"/>
                  </a:cubicBezTo>
                  <a:lnTo>
                    <a:pt x="4689" y="2188"/>
                  </a:lnTo>
                  <a:lnTo>
                    <a:pt x="4271" y="1463"/>
                  </a:lnTo>
                  <a:lnTo>
                    <a:pt x="4980" y="1055"/>
                  </a:lnTo>
                  <a:lnTo>
                    <a:pt x="4570" y="346"/>
                  </a:lnTo>
                  <a:lnTo>
                    <a:pt x="2444" y="1573"/>
                  </a:lnTo>
                  <a:lnTo>
                    <a:pt x="2854" y="2282"/>
                  </a:lnTo>
                  <a:lnTo>
                    <a:pt x="3562" y="1873"/>
                  </a:lnTo>
                  <a:lnTo>
                    <a:pt x="3982" y="2599"/>
                  </a:lnTo>
                  <a:cubicBezTo>
                    <a:pt x="3443" y="2974"/>
                    <a:pt x="2974" y="3441"/>
                    <a:pt x="2599" y="3980"/>
                  </a:cubicBezTo>
                  <a:lnTo>
                    <a:pt x="1874" y="3562"/>
                  </a:lnTo>
                  <a:lnTo>
                    <a:pt x="2283" y="2852"/>
                  </a:lnTo>
                  <a:lnTo>
                    <a:pt x="1575" y="2443"/>
                  </a:lnTo>
                  <a:lnTo>
                    <a:pt x="346" y="4570"/>
                  </a:lnTo>
                  <a:lnTo>
                    <a:pt x="1055" y="4978"/>
                  </a:lnTo>
                  <a:lnTo>
                    <a:pt x="1465" y="4271"/>
                  </a:lnTo>
                  <a:lnTo>
                    <a:pt x="2189" y="4689"/>
                  </a:lnTo>
                  <a:lnTo>
                    <a:pt x="2189" y="4693"/>
                  </a:lnTo>
                  <a:cubicBezTo>
                    <a:pt x="1903" y="5283"/>
                    <a:pt x="1730" y="5922"/>
                    <a:pt x="1682" y="6576"/>
                  </a:cubicBezTo>
                  <a:lnTo>
                    <a:pt x="818" y="6576"/>
                  </a:lnTo>
                  <a:lnTo>
                    <a:pt x="818" y="5758"/>
                  </a:lnTo>
                  <a:lnTo>
                    <a:pt x="0" y="5758"/>
                  </a:lnTo>
                  <a:lnTo>
                    <a:pt x="0" y="8213"/>
                  </a:lnTo>
                  <a:lnTo>
                    <a:pt x="818" y="8213"/>
                  </a:lnTo>
                  <a:lnTo>
                    <a:pt x="818" y="7395"/>
                  </a:lnTo>
                  <a:lnTo>
                    <a:pt x="1681" y="7395"/>
                  </a:lnTo>
                  <a:cubicBezTo>
                    <a:pt x="1730" y="8048"/>
                    <a:pt x="1901" y="8687"/>
                    <a:pt x="2189" y="9277"/>
                  </a:cubicBezTo>
                  <a:lnTo>
                    <a:pt x="2189" y="9282"/>
                  </a:lnTo>
                  <a:lnTo>
                    <a:pt x="1465" y="9700"/>
                  </a:lnTo>
                  <a:lnTo>
                    <a:pt x="1055" y="8992"/>
                  </a:lnTo>
                  <a:lnTo>
                    <a:pt x="346" y="9401"/>
                  </a:lnTo>
                  <a:lnTo>
                    <a:pt x="1573" y="11528"/>
                  </a:lnTo>
                  <a:lnTo>
                    <a:pt x="2283" y="11118"/>
                  </a:lnTo>
                  <a:lnTo>
                    <a:pt x="1874" y="10409"/>
                  </a:lnTo>
                  <a:lnTo>
                    <a:pt x="2599" y="9991"/>
                  </a:lnTo>
                  <a:cubicBezTo>
                    <a:pt x="2974" y="10529"/>
                    <a:pt x="3441" y="10996"/>
                    <a:pt x="3980" y="11372"/>
                  </a:cubicBezTo>
                  <a:lnTo>
                    <a:pt x="3562" y="12098"/>
                  </a:lnTo>
                  <a:lnTo>
                    <a:pt x="2853" y="11688"/>
                  </a:lnTo>
                  <a:lnTo>
                    <a:pt x="2443" y="12397"/>
                  </a:lnTo>
                  <a:lnTo>
                    <a:pt x="4570" y="13625"/>
                  </a:lnTo>
                  <a:lnTo>
                    <a:pt x="4980" y="12916"/>
                  </a:lnTo>
                  <a:lnTo>
                    <a:pt x="4271" y="12508"/>
                  </a:lnTo>
                  <a:lnTo>
                    <a:pt x="4689" y="11783"/>
                  </a:lnTo>
                  <a:lnTo>
                    <a:pt x="4694" y="11783"/>
                  </a:lnTo>
                  <a:cubicBezTo>
                    <a:pt x="5284" y="12069"/>
                    <a:pt x="5923" y="12241"/>
                    <a:pt x="6576" y="12290"/>
                  </a:cubicBezTo>
                  <a:lnTo>
                    <a:pt x="6576" y="13152"/>
                  </a:lnTo>
                  <a:lnTo>
                    <a:pt x="5758" y="13152"/>
                  </a:lnTo>
                  <a:lnTo>
                    <a:pt x="5758" y="13970"/>
                  </a:lnTo>
                  <a:lnTo>
                    <a:pt x="8215" y="13970"/>
                  </a:lnTo>
                  <a:lnTo>
                    <a:pt x="8215" y="13152"/>
                  </a:lnTo>
                  <a:lnTo>
                    <a:pt x="7397" y="13152"/>
                  </a:lnTo>
                  <a:lnTo>
                    <a:pt x="7397" y="12290"/>
                  </a:lnTo>
                  <a:cubicBezTo>
                    <a:pt x="8049" y="12233"/>
                    <a:pt x="8686" y="12061"/>
                    <a:pt x="9279" y="11783"/>
                  </a:cubicBezTo>
                  <a:lnTo>
                    <a:pt x="9705" y="12511"/>
                  </a:lnTo>
                  <a:lnTo>
                    <a:pt x="8993" y="12920"/>
                  </a:lnTo>
                  <a:lnTo>
                    <a:pt x="9402" y="13624"/>
                  </a:lnTo>
                  <a:lnTo>
                    <a:pt x="11530" y="12396"/>
                  </a:lnTo>
                  <a:lnTo>
                    <a:pt x="11121" y="11693"/>
                  </a:lnTo>
                  <a:lnTo>
                    <a:pt x="10408" y="12102"/>
                  </a:lnTo>
                  <a:lnTo>
                    <a:pt x="9991" y="11373"/>
                  </a:lnTo>
                  <a:cubicBezTo>
                    <a:pt x="10530" y="10998"/>
                    <a:pt x="10998" y="10529"/>
                    <a:pt x="11375" y="9989"/>
                  </a:cubicBezTo>
                  <a:lnTo>
                    <a:pt x="12103" y="10408"/>
                  </a:lnTo>
                  <a:lnTo>
                    <a:pt x="11694" y="11120"/>
                  </a:lnTo>
                  <a:lnTo>
                    <a:pt x="12398" y="11529"/>
                  </a:lnTo>
                  <a:lnTo>
                    <a:pt x="13625" y="9401"/>
                  </a:lnTo>
                  <a:lnTo>
                    <a:pt x="12922" y="8991"/>
                  </a:lnTo>
                  <a:lnTo>
                    <a:pt x="12512" y="9703"/>
                  </a:lnTo>
                  <a:lnTo>
                    <a:pt x="11783" y="9277"/>
                  </a:lnTo>
                  <a:cubicBezTo>
                    <a:pt x="12068" y="8687"/>
                    <a:pt x="12237" y="8048"/>
                    <a:pt x="12283" y="7395"/>
                  </a:cubicBezTo>
                  <a:lnTo>
                    <a:pt x="13154" y="7395"/>
                  </a:lnTo>
                  <a:lnTo>
                    <a:pt x="13154" y="8213"/>
                  </a:lnTo>
                  <a:lnTo>
                    <a:pt x="13972" y="8213"/>
                  </a:lnTo>
                  <a:lnTo>
                    <a:pt x="13972" y="5758"/>
                  </a:lnTo>
                  <a:lnTo>
                    <a:pt x="13153" y="5758"/>
                  </a:lnTo>
                  <a:lnTo>
                    <a:pt x="13153" y="6576"/>
                  </a:lnTo>
                  <a:lnTo>
                    <a:pt x="12283" y="6576"/>
                  </a:lnTo>
                  <a:cubicBezTo>
                    <a:pt x="12237" y="5922"/>
                    <a:pt x="12067" y="5283"/>
                    <a:pt x="11783" y="4693"/>
                  </a:cubicBezTo>
                  <a:lnTo>
                    <a:pt x="12512" y="4268"/>
                  </a:lnTo>
                  <a:lnTo>
                    <a:pt x="12922" y="4980"/>
                  </a:lnTo>
                  <a:lnTo>
                    <a:pt x="13625" y="4572"/>
                  </a:lnTo>
                  <a:lnTo>
                    <a:pt x="12398" y="2441"/>
                  </a:lnTo>
                  <a:lnTo>
                    <a:pt x="11693" y="2851"/>
                  </a:lnTo>
                  <a:lnTo>
                    <a:pt x="12103" y="3563"/>
                  </a:lnTo>
                  <a:lnTo>
                    <a:pt x="11374" y="3980"/>
                  </a:lnTo>
                  <a:cubicBezTo>
                    <a:pt x="10998" y="3441"/>
                    <a:pt x="10530" y="2973"/>
                    <a:pt x="9991" y="2597"/>
                  </a:cubicBezTo>
                  <a:lnTo>
                    <a:pt x="10408" y="1868"/>
                  </a:lnTo>
                  <a:lnTo>
                    <a:pt x="11120" y="2278"/>
                  </a:lnTo>
                  <a:lnTo>
                    <a:pt x="11530" y="1573"/>
                  </a:lnTo>
                  <a:lnTo>
                    <a:pt x="9401" y="347"/>
                  </a:lnTo>
                  <a:lnTo>
                    <a:pt x="8993" y="1050"/>
                  </a:lnTo>
                  <a:lnTo>
                    <a:pt x="9705" y="1460"/>
                  </a:lnTo>
                  <a:lnTo>
                    <a:pt x="9279" y="2188"/>
                  </a:lnTo>
                  <a:cubicBezTo>
                    <a:pt x="8686" y="1910"/>
                    <a:pt x="8049" y="1738"/>
                    <a:pt x="7395" y="1681"/>
                  </a:cubicBezTo>
                  <a:lnTo>
                    <a:pt x="7395" y="818"/>
                  </a:lnTo>
                  <a:lnTo>
                    <a:pt x="8215" y="818"/>
                  </a:lnTo>
                  <a:lnTo>
                    <a:pt x="82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9" name="Google Shape;1409;p36"/>
            <p:cNvSpPr/>
            <p:nvPr/>
          </p:nvSpPr>
          <p:spPr>
            <a:xfrm>
              <a:off x="1894850" y="2825275"/>
              <a:ext cx="63850" cy="61400"/>
            </a:xfrm>
            <a:custGeom>
              <a:avLst/>
              <a:gdLst/>
              <a:ahLst/>
              <a:cxnLst/>
              <a:rect l="l" t="t" r="r" b="b"/>
              <a:pathLst>
                <a:path w="2554" h="2456" extrusionOk="0">
                  <a:moveTo>
                    <a:pt x="1326" y="1"/>
                  </a:moveTo>
                  <a:cubicBezTo>
                    <a:pt x="829" y="1"/>
                    <a:pt x="382" y="299"/>
                    <a:pt x="191" y="758"/>
                  </a:cubicBezTo>
                  <a:cubicBezTo>
                    <a:pt x="1" y="1217"/>
                    <a:pt x="107" y="1745"/>
                    <a:pt x="458" y="2096"/>
                  </a:cubicBezTo>
                  <a:cubicBezTo>
                    <a:pt x="693" y="2331"/>
                    <a:pt x="1007" y="2456"/>
                    <a:pt x="1326" y="2456"/>
                  </a:cubicBezTo>
                  <a:cubicBezTo>
                    <a:pt x="1484" y="2456"/>
                    <a:pt x="1644" y="2425"/>
                    <a:pt x="1796" y="2363"/>
                  </a:cubicBezTo>
                  <a:cubicBezTo>
                    <a:pt x="2254" y="2172"/>
                    <a:pt x="2554" y="1724"/>
                    <a:pt x="2554" y="1228"/>
                  </a:cubicBezTo>
                  <a:cubicBezTo>
                    <a:pt x="2554" y="549"/>
                    <a:pt x="2004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410" name="Google Shape;1410;p36"/>
          <p:cNvGrpSpPr/>
          <p:nvPr/>
        </p:nvGrpSpPr>
        <p:grpSpPr>
          <a:xfrm>
            <a:off x="1363887" y="1472337"/>
            <a:ext cx="353334" cy="548545"/>
            <a:chOff x="300900" y="2681300"/>
            <a:chExt cx="223700" cy="349325"/>
          </a:xfrm>
        </p:grpSpPr>
        <p:sp>
          <p:nvSpPr>
            <p:cNvPr id="1411" name="Google Shape;1411;p36"/>
            <p:cNvSpPr/>
            <p:nvPr/>
          </p:nvSpPr>
          <p:spPr>
            <a:xfrm>
              <a:off x="398950" y="2927600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8" y="0"/>
                  </a:moveTo>
                  <a:cubicBezTo>
                    <a:pt x="184" y="0"/>
                    <a:pt x="1" y="442"/>
                    <a:pt x="258" y="700"/>
                  </a:cubicBezTo>
                  <a:cubicBezTo>
                    <a:pt x="342" y="783"/>
                    <a:pt x="444" y="820"/>
                    <a:pt x="545" y="820"/>
                  </a:cubicBezTo>
                  <a:cubicBezTo>
                    <a:pt x="755" y="820"/>
                    <a:pt x="958" y="656"/>
                    <a:pt x="958" y="410"/>
                  </a:cubicBezTo>
                  <a:cubicBezTo>
                    <a:pt x="958" y="184"/>
                    <a:pt x="774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2" name="Google Shape;1412;p36"/>
            <p:cNvSpPr/>
            <p:nvPr/>
          </p:nvSpPr>
          <p:spPr>
            <a:xfrm>
              <a:off x="381900" y="2763875"/>
              <a:ext cx="63875" cy="61425"/>
            </a:xfrm>
            <a:custGeom>
              <a:avLst/>
              <a:gdLst/>
              <a:ahLst/>
              <a:cxnLst/>
              <a:rect l="l" t="t" r="r" b="b"/>
              <a:pathLst>
                <a:path w="2555" h="2457" extrusionOk="0">
                  <a:moveTo>
                    <a:pt x="1640" y="819"/>
                  </a:moveTo>
                  <a:lnTo>
                    <a:pt x="1640" y="1637"/>
                  </a:lnTo>
                  <a:lnTo>
                    <a:pt x="822" y="1637"/>
                  </a:lnTo>
                  <a:lnTo>
                    <a:pt x="822" y="819"/>
                  </a:lnTo>
                  <a:close/>
                  <a:moveTo>
                    <a:pt x="1231" y="0"/>
                  </a:moveTo>
                  <a:cubicBezTo>
                    <a:pt x="1072" y="0"/>
                    <a:pt x="912" y="31"/>
                    <a:pt x="760" y="94"/>
                  </a:cubicBezTo>
                  <a:cubicBezTo>
                    <a:pt x="302" y="283"/>
                    <a:pt x="2" y="732"/>
                    <a:pt x="2" y="1229"/>
                  </a:cubicBezTo>
                  <a:cubicBezTo>
                    <a:pt x="1" y="1907"/>
                    <a:pt x="552" y="2457"/>
                    <a:pt x="1230" y="2457"/>
                  </a:cubicBezTo>
                  <a:cubicBezTo>
                    <a:pt x="1727" y="2457"/>
                    <a:pt x="2175" y="2157"/>
                    <a:pt x="2364" y="1697"/>
                  </a:cubicBezTo>
                  <a:cubicBezTo>
                    <a:pt x="2555" y="1239"/>
                    <a:pt x="2449" y="712"/>
                    <a:pt x="2098" y="359"/>
                  </a:cubicBezTo>
                  <a:cubicBezTo>
                    <a:pt x="1863" y="125"/>
                    <a:pt x="1550" y="0"/>
                    <a:pt x="1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3" name="Google Shape;1413;p36"/>
            <p:cNvSpPr/>
            <p:nvPr/>
          </p:nvSpPr>
          <p:spPr>
            <a:xfrm>
              <a:off x="300900" y="2681300"/>
              <a:ext cx="223700" cy="349325"/>
            </a:xfrm>
            <a:custGeom>
              <a:avLst/>
              <a:gdLst/>
              <a:ahLst/>
              <a:cxnLst/>
              <a:rect l="l" t="t" r="r" b="b"/>
              <a:pathLst>
                <a:path w="8948" h="13973" extrusionOk="0">
                  <a:moveTo>
                    <a:pt x="4470" y="2485"/>
                  </a:moveTo>
                  <a:cubicBezTo>
                    <a:pt x="5298" y="2485"/>
                    <a:pt x="6044" y="2983"/>
                    <a:pt x="6361" y="3748"/>
                  </a:cubicBezTo>
                  <a:cubicBezTo>
                    <a:pt x="6677" y="4513"/>
                    <a:pt x="6503" y="5393"/>
                    <a:pt x="5918" y="5979"/>
                  </a:cubicBezTo>
                  <a:cubicBezTo>
                    <a:pt x="5526" y="6370"/>
                    <a:pt x="5003" y="6577"/>
                    <a:pt x="4470" y="6577"/>
                  </a:cubicBezTo>
                  <a:cubicBezTo>
                    <a:pt x="4206" y="6577"/>
                    <a:pt x="3941" y="6526"/>
                    <a:pt x="3688" y="6421"/>
                  </a:cubicBezTo>
                  <a:cubicBezTo>
                    <a:pt x="2923" y="6105"/>
                    <a:pt x="2424" y="5359"/>
                    <a:pt x="2424" y="4531"/>
                  </a:cubicBezTo>
                  <a:cubicBezTo>
                    <a:pt x="2424" y="3402"/>
                    <a:pt x="3340" y="2485"/>
                    <a:pt x="4470" y="2485"/>
                  </a:cubicBezTo>
                  <a:close/>
                  <a:moveTo>
                    <a:pt x="4471" y="9033"/>
                  </a:moveTo>
                  <a:cubicBezTo>
                    <a:pt x="4629" y="9033"/>
                    <a:pt x="4788" y="9064"/>
                    <a:pt x="4940" y="9126"/>
                  </a:cubicBezTo>
                  <a:cubicBezTo>
                    <a:pt x="5400" y="9317"/>
                    <a:pt x="5698" y="9765"/>
                    <a:pt x="5698" y="10261"/>
                  </a:cubicBezTo>
                  <a:cubicBezTo>
                    <a:pt x="5699" y="10940"/>
                    <a:pt x="5149" y="11490"/>
                    <a:pt x="4470" y="11490"/>
                  </a:cubicBezTo>
                  <a:cubicBezTo>
                    <a:pt x="3974" y="11490"/>
                    <a:pt x="3526" y="11190"/>
                    <a:pt x="3335" y="10732"/>
                  </a:cubicBezTo>
                  <a:cubicBezTo>
                    <a:pt x="3146" y="10272"/>
                    <a:pt x="3251" y="9745"/>
                    <a:pt x="3602" y="9393"/>
                  </a:cubicBezTo>
                  <a:cubicBezTo>
                    <a:pt x="3837" y="9158"/>
                    <a:pt x="4151" y="9033"/>
                    <a:pt x="4471" y="9033"/>
                  </a:cubicBezTo>
                  <a:close/>
                  <a:moveTo>
                    <a:pt x="4062" y="1"/>
                  </a:moveTo>
                  <a:cubicBezTo>
                    <a:pt x="3520" y="50"/>
                    <a:pt x="3103" y="207"/>
                    <a:pt x="2587" y="445"/>
                  </a:cubicBezTo>
                  <a:lnTo>
                    <a:pt x="3390" y="1845"/>
                  </a:lnTo>
                  <a:lnTo>
                    <a:pt x="2686" y="2254"/>
                  </a:lnTo>
                  <a:lnTo>
                    <a:pt x="1875" y="855"/>
                  </a:lnTo>
                  <a:cubicBezTo>
                    <a:pt x="1457" y="1151"/>
                    <a:pt x="1093" y="1521"/>
                    <a:pt x="802" y="1943"/>
                  </a:cubicBezTo>
                  <a:lnTo>
                    <a:pt x="2195" y="2746"/>
                  </a:lnTo>
                  <a:lnTo>
                    <a:pt x="1785" y="3449"/>
                  </a:lnTo>
                  <a:lnTo>
                    <a:pt x="394" y="2647"/>
                  </a:lnTo>
                  <a:cubicBezTo>
                    <a:pt x="262" y="2926"/>
                    <a:pt x="148" y="3220"/>
                    <a:pt x="82" y="3523"/>
                  </a:cubicBezTo>
                  <a:cubicBezTo>
                    <a:pt x="33" y="3728"/>
                    <a:pt x="25" y="3925"/>
                    <a:pt x="0" y="4121"/>
                  </a:cubicBezTo>
                  <a:lnTo>
                    <a:pt x="1605" y="4121"/>
                  </a:lnTo>
                  <a:lnTo>
                    <a:pt x="1605" y="4939"/>
                  </a:lnTo>
                  <a:lnTo>
                    <a:pt x="0" y="4940"/>
                  </a:lnTo>
                  <a:cubicBezTo>
                    <a:pt x="50" y="5447"/>
                    <a:pt x="189" y="5932"/>
                    <a:pt x="410" y="6406"/>
                  </a:cubicBezTo>
                  <a:lnTo>
                    <a:pt x="1785" y="5612"/>
                  </a:lnTo>
                  <a:lnTo>
                    <a:pt x="2195" y="6315"/>
                  </a:lnTo>
                  <a:lnTo>
                    <a:pt x="745" y="7151"/>
                  </a:lnTo>
                  <a:cubicBezTo>
                    <a:pt x="771" y="7231"/>
                    <a:pt x="785" y="7313"/>
                    <a:pt x="787" y="7396"/>
                  </a:cubicBezTo>
                  <a:lnTo>
                    <a:pt x="2424" y="7396"/>
                  </a:lnTo>
                  <a:lnTo>
                    <a:pt x="2424" y="8215"/>
                  </a:lnTo>
                  <a:lnTo>
                    <a:pt x="787" y="8215"/>
                  </a:lnTo>
                  <a:lnTo>
                    <a:pt x="787" y="9033"/>
                  </a:lnTo>
                  <a:lnTo>
                    <a:pt x="2424" y="9033"/>
                  </a:lnTo>
                  <a:lnTo>
                    <a:pt x="2424" y="9851"/>
                  </a:lnTo>
                  <a:lnTo>
                    <a:pt x="787" y="9851"/>
                  </a:lnTo>
                  <a:lnTo>
                    <a:pt x="787" y="10113"/>
                  </a:lnTo>
                  <a:cubicBezTo>
                    <a:pt x="787" y="10457"/>
                    <a:pt x="844" y="10794"/>
                    <a:pt x="934" y="11112"/>
                  </a:cubicBezTo>
                  <a:lnTo>
                    <a:pt x="2407" y="10580"/>
                  </a:lnTo>
                  <a:lnTo>
                    <a:pt x="2686" y="11342"/>
                  </a:lnTo>
                  <a:lnTo>
                    <a:pt x="1219" y="11882"/>
                  </a:lnTo>
                  <a:cubicBezTo>
                    <a:pt x="1431" y="12299"/>
                    <a:pt x="1718" y="12673"/>
                    <a:pt x="2063" y="12987"/>
                  </a:cubicBezTo>
                  <a:lnTo>
                    <a:pt x="2963" y="11702"/>
                  </a:lnTo>
                  <a:lnTo>
                    <a:pt x="3635" y="12167"/>
                  </a:lnTo>
                  <a:lnTo>
                    <a:pt x="2718" y="13478"/>
                  </a:lnTo>
                  <a:cubicBezTo>
                    <a:pt x="3128" y="13707"/>
                    <a:pt x="3577" y="13915"/>
                    <a:pt x="4062" y="13972"/>
                  </a:cubicBezTo>
                  <a:lnTo>
                    <a:pt x="4062" y="12306"/>
                  </a:lnTo>
                  <a:lnTo>
                    <a:pt x="4880" y="12306"/>
                  </a:lnTo>
                  <a:lnTo>
                    <a:pt x="4880" y="13954"/>
                  </a:lnTo>
                  <a:cubicBezTo>
                    <a:pt x="5354" y="13905"/>
                    <a:pt x="5812" y="13706"/>
                    <a:pt x="6230" y="13485"/>
                  </a:cubicBezTo>
                  <a:lnTo>
                    <a:pt x="5305" y="12166"/>
                  </a:lnTo>
                  <a:lnTo>
                    <a:pt x="5977" y="11700"/>
                  </a:lnTo>
                  <a:lnTo>
                    <a:pt x="6901" y="13018"/>
                  </a:lnTo>
                  <a:cubicBezTo>
                    <a:pt x="6918" y="13013"/>
                    <a:pt x="6932" y="13001"/>
                    <a:pt x="6942" y="12987"/>
                  </a:cubicBezTo>
                  <a:cubicBezTo>
                    <a:pt x="7281" y="12676"/>
                    <a:pt x="7557" y="12304"/>
                    <a:pt x="7753" y="11889"/>
                  </a:cubicBezTo>
                  <a:lnTo>
                    <a:pt x="6255" y="11344"/>
                  </a:lnTo>
                  <a:lnTo>
                    <a:pt x="6533" y="10582"/>
                  </a:lnTo>
                  <a:lnTo>
                    <a:pt x="8040" y="11130"/>
                  </a:lnTo>
                  <a:cubicBezTo>
                    <a:pt x="8114" y="10847"/>
                    <a:pt x="8153" y="10556"/>
                    <a:pt x="8154" y="10262"/>
                  </a:cubicBezTo>
                  <a:lnTo>
                    <a:pt x="8154" y="9852"/>
                  </a:lnTo>
                  <a:lnTo>
                    <a:pt x="6517" y="9852"/>
                  </a:lnTo>
                  <a:lnTo>
                    <a:pt x="6517" y="9033"/>
                  </a:lnTo>
                  <a:lnTo>
                    <a:pt x="8154" y="9033"/>
                  </a:lnTo>
                  <a:lnTo>
                    <a:pt x="8154" y="8215"/>
                  </a:lnTo>
                  <a:lnTo>
                    <a:pt x="6517" y="8215"/>
                  </a:lnTo>
                  <a:lnTo>
                    <a:pt x="6517" y="7396"/>
                  </a:lnTo>
                  <a:lnTo>
                    <a:pt x="8154" y="7396"/>
                  </a:lnTo>
                  <a:lnTo>
                    <a:pt x="8154" y="7387"/>
                  </a:lnTo>
                  <a:cubicBezTo>
                    <a:pt x="8156" y="7307"/>
                    <a:pt x="8170" y="7227"/>
                    <a:pt x="8194" y="7151"/>
                  </a:cubicBezTo>
                  <a:lnTo>
                    <a:pt x="6746" y="6315"/>
                  </a:lnTo>
                  <a:lnTo>
                    <a:pt x="7156" y="5611"/>
                  </a:lnTo>
                  <a:lnTo>
                    <a:pt x="8538" y="6406"/>
                  </a:lnTo>
                  <a:cubicBezTo>
                    <a:pt x="8760" y="5944"/>
                    <a:pt x="8899" y="5449"/>
                    <a:pt x="8948" y="4940"/>
                  </a:cubicBezTo>
                  <a:lnTo>
                    <a:pt x="7335" y="4940"/>
                  </a:lnTo>
                  <a:lnTo>
                    <a:pt x="7335" y="4121"/>
                  </a:lnTo>
                  <a:lnTo>
                    <a:pt x="8948" y="4121"/>
                  </a:lnTo>
                  <a:cubicBezTo>
                    <a:pt x="8902" y="3611"/>
                    <a:pt x="8769" y="3114"/>
                    <a:pt x="8555" y="2648"/>
                  </a:cubicBezTo>
                  <a:lnTo>
                    <a:pt x="7156" y="3450"/>
                  </a:lnTo>
                  <a:lnTo>
                    <a:pt x="6746" y="2746"/>
                  </a:lnTo>
                  <a:lnTo>
                    <a:pt x="8146" y="1936"/>
                  </a:lnTo>
                  <a:cubicBezTo>
                    <a:pt x="7770" y="1412"/>
                    <a:pt x="7425" y="1117"/>
                    <a:pt x="7066" y="863"/>
                  </a:cubicBezTo>
                  <a:lnTo>
                    <a:pt x="6255" y="2256"/>
                  </a:lnTo>
                  <a:lnTo>
                    <a:pt x="5551" y="1846"/>
                  </a:lnTo>
                  <a:lnTo>
                    <a:pt x="6354" y="446"/>
                  </a:lnTo>
                  <a:cubicBezTo>
                    <a:pt x="5887" y="233"/>
                    <a:pt x="5395" y="58"/>
                    <a:pt x="4880" y="9"/>
                  </a:cubicBezTo>
                  <a:lnTo>
                    <a:pt x="4880" y="1665"/>
                  </a:lnTo>
                  <a:lnTo>
                    <a:pt x="4062" y="1665"/>
                  </a:lnTo>
                  <a:lnTo>
                    <a:pt x="40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37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419" name="Google Shape;1419;p37"/>
          <p:cNvSpPr txBox="1"/>
          <p:nvPr/>
        </p:nvSpPr>
        <p:spPr>
          <a:xfrm>
            <a:off x="713100" y="1362600"/>
            <a:ext cx="3675900" cy="1463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Mercury is very small and the closest planet to the Sun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grpSp>
        <p:nvGrpSpPr>
          <p:cNvPr id="1420" name="Google Shape;1420;p37"/>
          <p:cNvGrpSpPr/>
          <p:nvPr/>
        </p:nvGrpSpPr>
        <p:grpSpPr>
          <a:xfrm>
            <a:off x="808153" y="3598173"/>
            <a:ext cx="1558766" cy="1005924"/>
            <a:chOff x="2061098" y="2002578"/>
            <a:chExt cx="2328602" cy="1005924"/>
          </a:xfrm>
        </p:grpSpPr>
        <p:sp>
          <p:nvSpPr>
            <p:cNvPr id="1421" name="Google Shape;1421;p37"/>
            <p:cNvSpPr txBox="1"/>
            <p:nvPr/>
          </p:nvSpPr>
          <p:spPr>
            <a:xfrm>
              <a:off x="2061098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422" name="Google Shape;1422;p37"/>
            <p:cNvSpPr txBox="1"/>
            <p:nvPr/>
          </p:nvSpPr>
          <p:spPr>
            <a:xfrm>
              <a:off x="2061100" y="2368302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has a beautiful name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cxnSp>
        <p:nvCxnSpPr>
          <p:cNvPr id="1423" name="Google Shape;1423;p37"/>
          <p:cNvCxnSpPr/>
          <p:nvPr/>
        </p:nvCxnSpPr>
        <p:spPr>
          <a:xfrm rot="-5400000">
            <a:off x="27310" y="391825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4" name="Google Shape;1424;p37"/>
          <p:cNvSpPr/>
          <p:nvPr/>
        </p:nvSpPr>
        <p:spPr>
          <a:xfrm>
            <a:off x="896010" y="3232456"/>
            <a:ext cx="274200" cy="2742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5" name="Google Shape;1425;p37"/>
          <p:cNvGrpSpPr/>
          <p:nvPr/>
        </p:nvGrpSpPr>
        <p:grpSpPr>
          <a:xfrm>
            <a:off x="2827944" y="3598173"/>
            <a:ext cx="1561095" cy="1005924"/>
            <a:chOff x="2061098" y="2002578"/>
            <a:chExt cx="2328602" cy="1005924"/>
          </a:xfrm>
        </p:grpSpPr>
        <p:sp>
          <p:nvSpPr>
            <p:cNvPr id="1426" name="Google Shape;1426;p37"/>
            <p:cNvSpPr txBox="1"/>
            <p:nvPr/>
          </p:nvSpPr>
          <p:spPr>
            <a:xfrm>
              <a:off x="2061098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427" name="Google Shape;1427;p37"/>
            <p:cNvSpPr txBox="1"/>
            <p:nvPr/>
          </p:nvSpPr>
          <p:spPr>
            <a:xfrm>
              <a:off x="2061100" y="2368302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All humans live on this planet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cxnSp>
        <p:nvCxnSpPr>
          <p:cNvPr id="1428" name="Google Shape;1428;p37"/>
          <p:cNvCxnSpPr/>
          <p:nvPr/>
        </p:nvCxnSpPr>
        <p:spPr>
          <a:xfrm rot="-5400000">
            <a:off x="2047185" y="391825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9" name="Google Shape;1429;p37"/>
          <p:cNvSpPr/>
          <p:nvPr/>
        </p:nvSpPr>
        <p:spPr>
          <a:xfrm>
            <a:off x="2915885" y="3232456"/>
            <a:ext cx="274200" cy="274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37"/>
          <p:cNvSpPr txBox="1"/>
          <p:nvPr/>
        </p:nvSpPr>
        <p:spPr>
          <a:xfrm>
            <a:off x="4752850" y="4146900"/>
            <a:ext cx="367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Follow the link in the graph to modify its data and then paste the new one here.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31" name="Google Shape;1431;p37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2850" y="1362600"/>
            <a:ext cx="3677999" cy="2740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8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1437" name="Google Shape;1437;p38"/>
          <p:cNvGrpSpPr/>
          <p:nvPr/>
        </p:nvGrpSpPr>
        <p:grpSpPr>
          <a:xfrm>
            <a:off x="3407701" y="1362596"/>
            <a:ext cx="2328600" cy="1005816"/>
            <a:chOff x="713100" y="1362600"/>
            <a:chExt cx="2328600" cy="1005816"/>
          </a:xfrm>
        </p:grpSpPr>
        <p:sp>
          <p:nvSpPr>
            <p:cNvPr id="1438" name="Google Shape;1438;p38"/>
            <p:cNvSpPr txBox="1"/>
            <p:nvPr/>
          </p:nvSpPr>
          <p:spPr>
            <a:xfrm>
              <a:off x="713100" y="1362600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439" name="Google Shape;1439;p38"/>
            <p:cNvSpPr txBox="1"/>
            <p:nvPr/>
          </p:nvSpPr>
          <p:spPr>
            <a:xfrm>
              <a:off x="713100" y="1728216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is the second planet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440" name="Google Shape;1440;p38"/>
          <p:cNvGrpSpPr/>
          <p:nvPr/>
        </p:nvGrpSpPr>
        <p:grpSpPr>
          <a:xfrm>
            <a:off x="3407701" y="2480421"/>
            <a:ext cx="2328600" cy="1005816"/>
            <a:chOff x="713100" y="2480425"/>
            <a:chExt cx="2328600" cy="1005816"/>
          </a:xfrm>
        </p:grpSpPr>
        <p:sp>
          <p:nvSpPr>
            <p:cNvPr id="1441" name="Google Shape;1441;p38"/>
            <p:cNvSpPr txBox="1"/>
            <p:nvPr/>
          </p:nvSpPr>
          <p:spPr>
            <a:xfrm>
              <a:off x="713100" y="2480425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442" name="Google Shape;1442;p38"/>
            <p:cNvSpPr txBox="1"/>
            <p:nvPr/>
          </p:nvSpPr>
          <p:spPr>
            <a:xfrm>
              <a:off x="713100" y="2846041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only planet that harbors life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443" name="Google Shape;1443;p38"/>
          <p:cNvGrpSpPr/>
          <p:nvPr/>
        </p:nvGrpSpPr>
        <p:grpSpPr>
          <a:xfrm>
            <a:off x="3407701" y="3598249"/>
            <a:ext cx="2328600" cy="1005816"/>
            <a:chOff x="713100" y="2480425"/>
            <a:chExt cx="2328600" cy="1005816"/>
          </a:xfrm>
        </p:grpSpPr>
        <p:sp>
          <p:nvSpPr>
            <p:cNvPr id="1444" name="Google Shape;1444;p38"/>
            <p:cNvSpPr txBox="1"/>
            <p:nvPr/>
          </p:nvSpPr>
          <p:spPr>
            <a:xfrm>
              <a:off x="713100" y="2480425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445" name="Google Shape;1445;p38"/>
            <p:cNvSpPr txBox="1"/>
            <p:nvPr/>
          </p:nvSpPr>
          <p:spPr>
            <a:xfrm>
              <a:off x="713100" y="2846041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Despite being red, Mars is actually a cold place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446" name="Google Shape;1446;p38"/>
          <p:cNvSpPr txBox="1"/>
          <p:nvPr/>
        </p:nvSpPr>
        <p:spPr>
          <a:xfrm>
            <a:off x="713099" y="2480429"/>
            <a:ext cx="2328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Mercury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447" name="Google Shape;1447;p38"/>
          <p:cNvSpPr txBox="1"/>
          <p:nvPr/>
        </p:nvSpPr>
        <p:spPr>
          <a:xfrm>
            <a:off x="713099" y="2846045"/>
            <a:ext cx="2328600" cy="10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Mercury is the closest planet to the Sun and the smallest one in the entire Solar System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448" name="Google Shape;1448;p38"/>
          <p:cNvSpPr txBox="1"/>
          <p:nvPr/>
        </p:nvSpPr>
        <p:spPr>
          <a:xfrm>
            <a:off x="6102299" y="2480429"/>
            <a:ext cx="2328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Jupiter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449" name="Google Shape;1449;p38"/>
          <p:cNvSpPr txBox="1"/>
          <p:nvPr/>
        </p:nvSpPr>
        <p:spPr>
          <a:xfrm>
            <a:off x="6102299" y="2846045"/>
            <a:ext cx="2328600" cy="10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Jupiter is a gas giant and the biggest of them all. This planet was named after a Roman god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1450" name="Google Shape;1450;p38"/>
          <p:cNvCxnSpPr>
            <a:endCxn id="1441" idx="1"/>
          </p:cNvCxnSpPr>
          <p:nvPr/>
        </p:nvCxnSpPr>
        <p:spPr>
          <a:xfrm>
            <a:off x="3041701" y="2709021"/>
            <a:ext cx="366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1" name="Google Shape;1451;p38"/>
          <p:cNvCxnSpPr>
            <a:stCxn id="1441" idx="3"/>
            <a:endCxn id="1448" idx="1"/>
          </p:cNvCxnSpPr>
          <p:nvPr/>
        </p:nvCxnSpPr>
        <p:spPr>
          <a:xfrm>
            <a:off x="5736301" y="2709021"/>
            <a:ext cx="366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2" name="Google Shape;1452;p38"/>
          <p:cNvCxnSpPr>
            <a:stCxn id="1438" idx="1"/>
            <a:endCxn id="1446" idx="3"/>
          </p:cNvCxnSpPr>
          <p:nvPr/>
        </p:nvCxnSpPr>
        <p:spPr>
          <a:xfrm flipH="1">
            <a:off x="3041701" y="1591196"/>
            <a:ext cx="366000" cy="1117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3" name="Google Shape;1453;p38"/>
          <p:cNvCxnSpPr>
            <a:stCxn id="1448" idx="1"/>
            <a:endCxn id="1438" idx="3"/>
          </p:cNvCxnSpPr>
          <p:nvPr/>
        </p:nvCxnSpPr>
        <p:spPr>
          <a:xfrm rot="10800000">
            <a:off x="5736299" y="1591229"/>
            <a:ext cx="366000" cy="1117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4" name="Google Shape;1454;p38"/>
          <p:cNvCxnSpPr>
            <a:stCxn id="1446" idx="3"/>
            <a:endCxn id="1444" idx="1"/>
          </p:cNvCxnSpPr>
          <p:nvPr/>
        </p:nvCxnSpPr>
        <p:spPr>
          <a:xfrm>
            <a:off x="3041699" y="2709029"/>
            <a:ext cx="366000" cy="1117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5" name="Google Shape;1455;p38"/>
          <p:cNvCxnSpPr>
            <a:stCxn id="1448" idx="1"/>
            <a:endCxn id="1444" idx="3"/>
          </p:cNvCxnSpPr>
          <p:nvPr/>
        </p:nvCxnSpPr>
        <p:spPr>
          <a:xfrm flipH="1">
            <a:off x="5736299" y="2709029"/>
            <a:ext cx="366000" cy="1117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56" name="Google Shape;1456;p38"/>
          <p:cNvGrpSpPr/>
          <p:nvPr/>
        </p:nvGrpSpPr>
        <p:grpSpPr>
          <a:xfrm>
            <a:off x="6991650" y="1746504"/>
            <a:ext cx="549899" cy="548650"/>
            <a:chOff x="2509000" y="3801150"/>
            <a:chExt cx="349275" cy="349325"/>
          </a:xfrm>
        </p:grpSpPr>
        <p:sp>
          <p:nvSpPr>
            <p:cNvPr id="1457" name="Google Shape;1457;p38"/>
            <p:cNvSpPr/>
            <p:nvPr/>
          </p:nvSpPr>
          <p:spPr>
            <a:xfrm>
              <a:off x="2509000" y="3801150"/>
              <a:ext cx="122825" cy="349325"/>
            </a:xfrm>
            <a:custGeom>
              <a:avLst/>
              <a:gdLst/>
              <a:ahLst/>
              <a:cxnLst/>
              <a:rect l="l" t="t" r="r" b="b"/>
              <a:pathLst>
                <a:path w="4913" h="13973" extrusionOk="0">
                  <a:moveTo>
                    <a:pt x="2047" y="1"/>
                  </a:moveTo>
                  <a:lnTo>
                    <a:pt x="2047" y="4121"/>
                  </a:lnTo>
                  <a:lnTo>
                    <a:pt x="818" y="4121"/>
                  </a:lnTo>
                  <a:lnTo>
                    <a:pt x="818" y="6168"/>
                  </a:lnTo>
                  <a:lnTo>
                    <a:pt x="2047" y="6168"/>
                  </a:lnTo>
                  <a:lnTo>
                    <a:pt x="2047" y="6986"/>
                  </a:lnTo>
                  <a:lnTo>
                    <a:pt x="818" y="6986"/>
                  </a:lnTo>
                  <a:lnTo>
                    <a:pt x="818" y="7807"/>
                  </a:lnTo>
                  <a:lnTo>
                    <a:pt x="2047" y="7807"/>
                  </a:lnTo>
                  <a:lnTo>
                    <a:pt x="2047" y="8625"/>
                  </a:lnTo>
                  <a:lnTo>
                    <a:pt x="818" y="8625"/>
                  </a:lnTo>
                  <a:lnTo>
                    <a:pt x="818" y="9443"/>
                  </a:lnTo>
                  <a:lnTo>
                    <a:pt x="2047" y="9443"/>
                  </a:lnTo>
                  <a:lnTo>
                    <a:pt x="2047" y="10262"/>
                  </a:lnTo>
                  <a:lnTo>
                    <a:pt x="818" y="10262"/>
                  </a:lnTo>
                  <a:lnTo>
                    <a:pt x="818" y="11517"/>
                  </a:lnTo>
                  <a:lnTo>
                    <a:pt x="0" y="11517"/>
                  </a:lnTo>
                  <a:lnTo>
                    <a:pt x="0" y="12335"/>
                  </a:lnTo>
                  <a:lnTo>
                    <a:pt x="2047" y="12335"/>
                  </a:lnTo>
                  <a:lnTo>
                    <a:pt x="2047" y="13155"/>
                  </a:lnTo>
                  <a:lnTo>
                    <a:pt x="818" y="13155"/>
                  </a:lnTo>
                  <a:lnTo>
                    <a:pt x="818" y="13973"/>
                  </a:lnTo>
                  <a:lnTo>
                    <a:pt x="4093" y="13973"/>
                  </a:lnTo>
                  <a:lnTo>
                    <a:pt x="4093" y="13155"/>
                  </a:lnTo>
                  <a:lnTo>
                    <a:pt x="2865" y="13155"/>
                  </a:lnTo>
                  <a:lnTo>
                    <a:pt x="2865" y="12335"/>
                  </a:lnTo>
                  <a:lnTo>
                    <a:pt x="4913" y="12335"/>
                  </a:lnTo>
                  <a:lnTo>
                    <a:pt x="4913" y="11517"/>
                  </a:lnTo>
                  <a:lnTo>
                    <a:pt x="4093" y="11517"/>
                  </a:lnTo>
                  <a:lnTo>
                    <a:pt x="4093" y="4121"/>
                  </a:lnTo>
                  <a:lnTo>
                    <a:pt x="2865" y="4121"/>
                  </a:lnTo>
                  <a:lnTo>
                    <a:pt x="2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8" name="Google Shape;1458;p38"/>
            <p:cNvSpPr/>
            <p:nvPr/>
          </p:nvSpPr>
          <p:spPr>
            <a:xfrm>
              <a:off x="2711925" y="3883700"/>
              <a:ext cx="63875" cy="61450"/>
            </a:xfrm>
            <a:custGeom>
              <a:avLst/>
              <a:gdLst/>
              <a:ahLst/>
              <a:cxnLst/>
              <a:rect l="l" t="t" r="r" b="b"/>
              <a:pathLst>
                <a:path w="2555" h="2458" extrusionOk="0">
                  <a:moveTo>
                    <a:pt x="1735" y="820"/>
                  </a:moveTo>
                  <a:lnTo>
                    <a:pt x="1735" y="1638"/>
                  </a:lnTo>
                  <a:lnTo>
                    <a:pt x="916" y="1638"/>
                  </a:lnTo>
                  <a:lnTo>
                    <a:pt x="916" y="820"/>
                  </a:lnTo>
                  <a:close/>
                  <a:moveTo>
                    <a:pt x="1325" y="1"/>
                  </a:moveTo>
                  <a:cubicBezTo>
                    <a:pt x="828" y="1"/>
                    <a:pt x="381" y="300"/>
                    <a:pt x="191" y="759"/>
                  </a:cubicBezTo>
                  <a:cubicBezTo>
                    <a:pt x="0" y="1219"/>
                    <a:pt x="106" y="1746"/>
                    <a:pt x="457" y="2098"/>
                  </a:cubicBezTo>
                  <a:cubicBezTo>
                    <a:pt x="692" y="2333"/>
                    <a:pt x="1005" y="2457"/>
                    <a:pt x="1325" y="2457"/>
                  </a:cubicBezTo>
                  <a:cubicBezTo>
                    <a:pt x="1483" y="2457"/>
                    <a:pt x="1643" y="2426"/>
                    <a:pt x="1795" y="2363"/>
                  </a:cubicBezTo>
                  <a:cubicBezTo>
                    <a:pt x="2254" y="2174"/>
                    <a:pt x="2553" y="1726"/>
                    <a:pt x="2553" y="1229"/>
                  </a:cubicBezTo>
                  <a:cubicBezTo>
                    <a:pt x="2554" y="551"/>
                    <a:pt x="2004" y="1"/>
                    <a:pt x="1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9" name="Google Shape;1459;p38"/>
            <p:cNvSpPr/>
            <p:nvPr/>
          </p:nvSpPr>
          <p:spPr>
            <a:xfrm>
              <a:off x="2626850" y="3801200"/>
              <a:ext cx="231425" cy="230725"/>
            </a:xfrm>
            <a:custGeom>
              <a:avLst/>
              <a:gdLst/>
              <a:ahLst/>
              <a:cxnLst/>
              <a:rect l="l" t="t" r="r" b="b"/>
              <a:pathLst>
                <a:path w="9257" h="9229" extrusionOk="0">
                  <a:moveTo>
                    <a:pt x="4727" y="0"/>
                  </a:moveTo>
                  <a:cubicBezTo>
                    <a:pt x="4727" y="0"/>
                    <a:pt x="4727" y="0"/>
                    <a:pt x="4728" y="0"/>
                  </a:cubicBezTo>
                  <a:lnTo>
                    <a:pt x="4728" y="0"/>
                  </a:lnTo>
                  <a:cubicBezTo>
                    <a:pt x="4728" y="0"/>
                    <a:pt x="4728" y="0"/>
                    <a:pt x="4728" y="0"/>
                  </a:cubicBezTo>
                  <a:close/>
                  <a:moveTo>
                    <a:pt x="5138" y="1665"/>
                  </a:moveTo>
                  <a:lnTo>
                    <a:pt x="5138" y="2525"/>
                  </a:lnTo>
                  <a:cubicBezTo>
                    <a:pt x="5394" y="2578"/>
                    <a:pt x="5639" y="2681"/>
                    <a:pt x="5857" y="2827"/>
                  </a:cubicBezTo>
                  <a:lnTo>
                    <a:pt x="6463" y="2212"/>
                  </a:lnTo>
                  <a:lnTo>
                    <a:pt x="7045" y="2794"/>
                  </a:lnTo>
                  <a:lnTo>
                    <a:pt x="6430" y="3400"/>
                  </a:lnTo>
                  <a:cubicBezTo>
                    <a:pt x="6576" y="3619"/>
                    <a:pt x="6679" y="3863"/>
                    <a:pt x="6734" y="4120"/>
                  </a:cubicBezTo>
                  <a:lnTo>
                    <a:pt x="7593" y="4120"/>
                  </a:lnTo>
                  <a:lnTo>
                    <a:pt x="7593" y="4938"/>
                  </a:lnTo>
                  <a:lnTo>
                    <a:pt x="6734" y="4938"/>
                  </a:lnTo>
                  <a:cubicBezTo>
                    <a:pt x="6679" y="5196"/>
                    <a:pt x="6576" y="5440"/>
                    <a:pt x="6430" y="5659"/>
                  </a:cubicBezTo>
                  <a:lnTo>
                    <a:pt x="7045" y="6265"/>
                  </a:lnTo>
                  <a:lnTo>
                    <a:pt x="6463" y="6847"/>
                  </a:lnTo>
                  <a:lnTo>
                    <a:pt x="5857" y="6232"/>
                  </a:lnTo>
                  <a:cubicBezTo>
                    <a:pt x="5639" y="6378"/>
                    <a:pt x="5394" y="6481"/>
                    <a:pt x="5138" y="6534"/>
                  </a:cubicBezTo>
                  <a:lnTo>
                    <a:pt x="5138" y="7394"/>
                  </a:lnTo>
                  <a:lnTo>
                    <a:pt x="4319" y="7394"/>
                  </a:lnTo>
                  <a:lnTo>
                    <a:pt x="4319" y="6534"/>
                  </a:lnTo>
                  <a:cubicBezTo>
                    <a:pt x="4062" y="6481"/>
                    <a:pt x="3817" y="6378"/>
                    <a:pt x="3598" y="6232"/>
                  </a:cubicBezTo>
                  <a:lnTo>
                    <a:pt x="2992" y="6847"/>
                  </a:lnTo>
                  <a:lnTo>
                    <a:pt x="2412" y="6265"/>
                  </a:lnTo>
                  <a:lnTo>
                    <a:pt x="3025" y="5659"/>
                  </a:lnTo>
                  <a:cubicBezTo>
                    <a:pt x="2880" y="5440"/>
                    <a:pt x="2777" y="5196"/>
                    <a:pt x="2723" y="4938"/>
                  </a:cubicBezTo>
                  <a:lnTo>
                    <a:pt x="1863" y="4938"/>
                  </a:lnTo>
                  <a:lnTo>
                    <a:pt x="1863" y="4120"/>
                  </a:lnTo>
                  <a:lnTo>
                    <a:pt x="2723" y="4120"/>
                  </a:lnTo>
                  <a:cubicBezTo>
                    <a:pt x="2777" y="3863"/>
                    <a:pt x="2880" y="3619"/>
                    <a:pt x="3025" y="3400"/>
                  </a:cubicBezTo>
                  <a:lnTo>
                    <a:pt x="2412" y="2794"/>
                  </a:lnTo>
                  <a:lnTo>
                    <a:pt x="2992" y="2212"/>
                  </a:lnTo>
                  <a:lnTo>
                    <a:pt x="3598" y="2827"/>
                  </a:lnTo>
                  <a:cubicBezTo>
                    <a:pt x="3817" y="2681"/>
                    <a:pt x="4062" y="2579"/>
                    <a:pt x="4319" y="2525"/>
                  </a:cubicBezTo>
                  <a:lnTo>
                    <a:pt x="4319" y="1665"/>
                  </a:lnTo>
                  <a:close/>
                  <a:moveTo>
                    <a:pt x="4728" y="0"/>
                  </a:moveTo>
                  <a:cubicBezTo>
                    <a:pt x="2247" y="1"/>
                    <a:pt x="197" y="2049"/>
                    <a:pt x="197" y="4530"/>
                  </a:cubicBezTo>
                  <a:cubicBezTo>
                    <a:pt x="197" y="5327"/>
                    <a:pt x="409" y="6110"/>
                    <a:pt x="812" y="6798"/>
                  </a:cubicBezTo>
                  <a:lnTo>
                    <a:pt x="1" y="9229"/>
                  </a:lnTo>
                  <a:lnTo>
                    <a:pt x="2461" y="8419"/>
                  </a:lnTo>
                  <a:cubicBezTo>
                    <a:pt x="3148" y="8821"/>
                    <a:pt x="3930" y="9033"/>
                    <a:pt x="4727" y="9033"/>
                  </a:cubicBezTo>
                  <a:cubicBezTo>
                    <a:pt x="7208" y="9033"/>
                    <a:pt x="9257" y="7011"/>
                    <a:pt x="9257" y="4530"/>
                  </a:cubicBezTo>
                  <a:cubicBezTo>
                    <a:pt x="9257" y="2051"/>
                    <a:pt x="7208" y="1"/>
                    <a:pt x="4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460" name="Google Shape;1460;p38"/>
          <p:cNvGrpSpPr/>
          <p:nvPr/>
        </p:nvGrpSpPr>
        <p:grpSpPr>
          <a:xfrm>
            <a:off x="1602411" y="1746504"/>
            <a:ext cx="549977" cy="548571"/>
            <a:chOff x="1753325" y="2681350"/>
            <a:chExt cx="349325" cy="349275"/>
          </a:xfrm>
        </p:grpSpPr>
        <p:sp>
          <p:nvSpPr>
            <p:cNvPr id="1461" name="Google Shape;1461;p38"/>
            <p:cNvSpPr/>
            <p:nvPr/>
          </p:nvSpPr>
          <p:spPr>
            <a:xfrm>
              <a:off x="1753325" y="2681350"/>
              <a:ext cx="349325" cy="349275"/>
            </a:xfrm>
            <a:custGeom>
              <a:avLst/>
              <a:gdLst/>
              <a:ahLst/>
              <a:cxnLst/>
              <a:rect l="l" t="t" r="r" b="b"/>
              <a:pathLst>
                <a:path w="13973" h="13971" extrusionOk="0">
                  <a:moveTo>
                    <a:pt x="7395" y="3301"/>
                  </a:moveTo>
                  <a:lnTo>
                    <a:pt x="7395" y="4120"/>
                  </a:lnTo>
                  <a:lnTo>
                    <a:pt x="6577" y="4120"/>
                  </a:lnTo>
                  <a:lnTo>
                    <a:pt x="6577" y="3301"/>
                  </a:lnTo>
                  <a:close/>
                  <a:moveTo>
                    <a:pt x="5497" y="3587"/>
                  </a:moveTo>
                  <a:lnTo>
                    <a:pt x="5905" y="4299"/>
                  </a:lnTo>
                  <a:lnTo>
                    <a:pt x="5202" y="4709"/>
                  </a:lnTo>
                  <a:lnTo>
                    <a:pt x="4792" y="3997"/>
                  </a:lnTo>
                  <a:lnTo>
                    <a:pt x="5497" y="3587"/>
                  </a:lnTo>
                  <a:close/>
                  <a:moveTo>
                    <a:pt x="8477" y="3587"/>
                  </a:moveTo>
                  <a:lnTo>
                    <a:pt x="9180" y="3997"/>
                  </a:lnTo>
                  <a:lnTo>
                    <a:pt x="8771" y="4709"/>
                  </a:lnTo>
                  <a:lnTo>
                    <a:pt x="8067" y="4301"/>
                  </a:lnTo>
                  <a:lnTo>
                    <a:pt x="8477" y="3587"/>
                  </a:lnTo>
                  <a:close/>
                  <a:moveTo>
                    <a:pt x="3999" y="4791"/>
                  </a:moveTo>
                  <a:lnTo>
                    <a:pt x="4711" y="5200"/>
                  </a:lnTo>
                  <a:lnTo>
                    <a:pt x="4301" y="5904"/>
                  </a:lnTo>
                  <a:lnTo>
                    <a:pt x="3589" y="5495"/>
                  </a:lnTo>
                  <a:lnTo>
                    <a:pt x="3999" y="4791"/>
                  </a:lnTo>
                  <a:close/>
                  <a:moveTo>
                    <a:pt x="9974" y="4791"/>
                  </a:moveTo>
                  <a:lnTo>
                    <a:pt x="10384" y="5495"/>
                  </a:lnTo>
                  <a:lnTo>
                    <a:pt x="9672" y="5904"/>
                  </a:lnTo>
                  <a:lnTo>
                    <a:pt x="9262" y="5200"/>
                  </a:lnTo>
                  <a:lnTo>
                    <a:pt x="9974" y="4791"/>
                  </a:lnTo>
                  <a:close/>
                  <a:moveTo>
                    <a:pt x="4122" y="6576"/>
                  </a:moveTo>
                  <a:lnTo>
                    <a:pt x="4122" y="7394"/>
                  </a:lnTo>
                  <a:lnTo>
                    <a:pt x="3303" y="7394"/>
                  </a:lnTo>
                  <a:lnTo>
                    <a:pt x="3303" y="6576"/>
                  </a:lnTo>
                  <a:close/>
                  <a:moveTo>
                    <a:pt x="10670" y="6576"/>
                  </a:moveTo>
                  <a:lnTo>
                    <a:pt x="10670" y="7395"/>
                  </a:lnTo>
                  <a:lnTo>
                    <a:pt x="9852" y="7395"/>
                  </a:lnTo>
                  <a:lnTo>
                    <a:pt x="9852" y="6576"/>
                  </a:lnTo>
                  <a:close/>
                  <a:moveTo>
                    <a:pt x="6986" y="4938"/>
                  </a:moveTo>
                  <a:cubicBezTo>
                    <a:pt x="7518" y="4938"/>
                    <a:pt x="8042" y="5146"/>
                    <a:pt x="8434" y="5537"/>
                  </a:cubicBezTo>
                  <a:cubicBezTo>
                    <a:pt x="9018" y="6123"/>
                    <a:pt x="9193" y="7003"/>
                    <a:pt x="8877" y="7768"/>
                  </a:cubicBezTo>
                  <a:cubicBezTo>
                    <a:pt x="8560" y="8532"/>
                    <a:pt x="7814" y="9031"/>
                    <a:pt x="6987" y="9031"/>
                  </a:cubicBezTo>
                  <a:cubicBezTo>
                    <a:pt x="5857" y="9031"/>
                    <a:pt x="4940" y="8115"/>
                    <a:pt x="4940" y="6985"/>
                  </a:cubicBezTo>
                  <a:lnTo>
                    <a:pt x="4940" y="6985"/>
                  </a:lnTo>
                  <a:cubicBezTo>
                    <a:pt x="4940" y="6157"/>
                    <a:pt x="5439" y="5411"/>
                    <a:pt x="6203" y="5094"/>
                  </a:cubicBezTo>
                  <a:cubicBezTo>
                    <a:pt x="6456" y="4989"/>
                    <a:pt x="6722" y="4938"/>
                    <a:pt x="6986" y="4938"/>
                  </a:cubicBezTo>
                  <a:close/>
                  <a:moveTo>
                    <a:pt x="4301" y="8065"/>
                  </a:moveTo>
                  <a:lnTo>
                    <a:pt x="4711" y="8770"/>
                  </a:lnTo>
                  <a:lnTo>
                    <a:pt x="3999" y="9179"/>
                  </a:lnTo>
                  <a:lnTo>
                    <a:pt x="3589" y="8475"/>
                  </a:lnTo>
                  <a:lnTo>
                    <a:pt x="4301" y="8065"/>
                  </a:lnTo>
                  <a:close/>
                  <a:moveTo>
                    <a:pt x="9672" y="8065"/>
                  </a:moveTo>
                  <a:lnTo>
                    <a:pt x="10384" y="8475"/>
                  </a:lnTo>
                  <a:lnTo>
                    <a:pt x="9974" y="9179"/>
                  </a:lnTo>
                  <a:lnTo>
                    <a:pt x="9262" y="8770"/>
                  </a:lnTo>
                  <a:lnTo>
                    <a:pt x="9672" y="8065"/>
                  </a:lnTo>
                  <a:close/>
                  <a:moveTo>
                    <a:pt x="5202" y="9260"/>
                  </a:moveTo>
                  <a:lnTo>
                    <a:pt x="5905" y="9670"/>
                  </a:lnTo>
                  <a:lnTo>
                    <a:pt x="5497" y="10382"/>
                  </a:lnTo>
                  <a:lnTo>
                    <a:pt x="4792" y="9974"/>
                  </a:lnTo>
                  <a:lnTo>
                    <a:pt x="5202" y="9260"/>
                  </a:lnTo>
                  <a:close/>
                  <a:moveTo>
                    <a:pt x="8771" y="9260"/>
                  </a:moveTo>
                  <a:lnTo>
                    <a:pt x="9180" y="9974"/>
                  </a:lnTo>
                  <a:lnTo>
                    <a:pt x="8477" y="10382"/>
                  </a:lnTo>
                  <a:lnTo>
                    <a:pt x="8067" y="9670"/>
                  </a:lnTo>
                  <a:lnTo>
                    <a:pt x="8771" y="9260"/>
                  </a:lnTo>
                  <a:close/>
                  <a:moveTo>
                    <a:pt x="7395" y="9850"/>
                  </a:moveTo>
                  <a:lnTo>
                    <a:pt x="7395" y="10668"/>
                  </a:lnTo>
                  <a:lnTo>
                    <a:pt x="6577" y="10668"/>
                  </a:lnTo>
                  <a:lnTo>
                    <a:pt x="6577" y="9850"/>
                  </a:lnTo>
                  <a:close/>
                  <a:moveTo>
                    <a:pt x="5758" y="0"/>
                  </a:moveTo>
                  <a:lnTo>
                    <a:pt x="5758" y="818"/>
                  </a:lnTo>
                  <a:lnTo>
                    <a:pt x="6577" y="818"/>
                  </a:lnTo>
                  <a:lnTo>
                    <a:pt x="6577" y="1681"/>
                  </a:lnTo>
                  <a:cubicBezTo>
                    <a:pt x="5923" y="1729"/>
                    <a:pt x="5284" y="1901"/>
                    <a:pt x="4695" y="2188"/>
                  </a:cubicBezTo>
                  <a:lnTo>
                    <a:pt x="4689" y="2188"/>
                  </a:lnTo>
                  <a:lnTo>
                    <a:pt x="4271" y="1463"/>
                  </a:lnTo>
                  <a:lnTo>
                    <a:pt x="4980" y="1055"/>
                  </a:lnTo>
                  <a:lnTo>
                    <a:pt x="4570" y="346"/>
                  </a:lnTo>
                  <a:lnTo>
                    <a:pt x="2444" y="1573"/>
                  </a:lnTo>
                  <a:lnTo>
                    <a:pt x="2854" y="2282"/>
                  </a:lnTo>
                  <a:lnTo>
                    <a:pt x="3562" y="1873"/>
                  </a:lnTo>
                  <a:lnTo>
                    <a:pt x="3982" y="2599"/>
                  </a:lnTo>
                  <a:cubicBezTo>
                    <a:pt x="3443" y="2974"/>
                    <a:pt x="2974" y="3441"/>
                    <a:pt x="2599" y="3980"/>
                  </a:cubicBezTo>
                  <a:lnTo>
                    <a:pt x="1874" y="3562"/>
                  </a:lnTo>
                  <a:lnTo>
                    <a:pt x="2283" y="2852"/>
                  </a:lnTo>
                  <a:lnTo>
                    <a:pt x="1575" y="2443"/>
                  </a:lnTo>
                  <a:lnTo>
                    <a:pt x="346" y="4570"/>
                  </a:lnTo>
                  <a:lnTo>
                    <a:pt x="1055" y="4978"/>
                  </a:lnTo>
                  <a:lnTo>
                    <a:pt x="1465" y="4271"/>
                  </a:lnTo>
                  <a:lnTo>
                    <a:pt x="2189" y="4689"/>
                  </a:lnTo>
                  <a:lnTo>
                    <a:pt x="2189" y="4693"/>
                  </a:lnTo>
                  <a:cubicBezTo>
                    <a:pt x="1903" y="5283"/>
                    <a:pt x="1730" y="5922"/>
                    <a:pt x="1682" y="6576"/>
                  </a:cubicBezTo>
                  <a:lnTo>
                    <a:pt x="818" y="6576"/>
                  </a:lnTo>
                  <a:lnTo>
                    <a:pt x="818" y="5758"/>
                  </a:lnTo>
                  <a:lnTo>
                    <a:pt x="0" y="5758"/>
                  </a:lnTo>
                  <a:lnTo>
                    <a:pt x="0" y="8213"/>
                  </a:lnTo>
                  <a:lnTo>
                    <a:pt x="818" y="8213"/>
                  </a:lnTo>
                  <a:lnTo>
                    <a:pt x="818" y="7395"/>
                  </a:lnTo>
                  <a:lnTo>
                    <a:pt x="1681" y="7395"/>
                  </a:lnTo>
                  <a:cubicBezTo>
                    <a:pt x="1730" y="8048"/>
                    <a:pt x="1901" y="8687"/>
                    <a:pt x="2189" y="9277"/>
                  </a:cubicBezTo>
                  <a:lnTo>
                    <a:pt x="2189" y="9282"/>
                  </a:lnTo>
                  <a:lnTo>
                    <a:pt x="1465" y="9700"/>
                  </a:lnTo>
                  <a:lnTo>
                    <a:pt x="1055" y="8992"/>
                  </a:lnTo>
                  <a:lnTo>
                    <a:pt x="346" y="9401"/>
                  </a:lnTo>
                  <a:lnTo>
                    <a:pt x="1573" y="11528"/>
                  </a:lnTo>
                  <a:lnTo>
                    <a:pt x="2283" y="11118"/>
                  </a:lnTo>
                  <a:lnTo>
                    <a:pt x="1874" y="10409"/>
                  </a:lnTo>
                  <a:lnTo>
                    <a:pt x="2599" y="9991"/>
                  </a:lnTo>
                  <a:cubicBezTo>
                    <a:pt x="2974" y="10529"/>
                    <a:pt x="3441" y="10996"/>
                    <a:pt x="3980" y="11372"/>
                  </a:cubicBezTo>
                  <a:lnTo>
                    <a:pt x="3562" y="12098"/>
                  </a:lnTo>
                  <a:lnTo>
                    <a:pt x="2853" y="11688"/>
                  </a:lnTo>
                  <a:lnTo>
                    <a:pt x="2443" y="12397"/>
                  </a:lnTo>
                  <a:lnTo>
                    <a:pt x="4570" y="13625"/>
                  </a:lnTo>
                  <a:lnTo>
                    <a:pt x="4980" y="12916"/>
                  </a:lnTo>
                  <a:lnTo>
                    <a:pt x="4271" y="12508"/>
                  </a:lnTo>
                  <a:lnTo>
                    <a:pt x="4689" y="11783"/>
                  </a:lnTo>
                  <a:lnTo>
                    <a:pt x="4694" y="11783"/>
                  </a:lnTo>
                  <a:cubicBezTo>
                    <a:pt x="5284" y="12069"/>
                    <a:pt x="5923" y="12241"/>
                    <a:pt x="6576" y="12290"/>
                  </a:cubicBezTo>
                  <a:lnTo>
                    <a:pt x="6576" y="13152"/>
                  </a:lnTo>
                  <a:lnTo>
                    <a:pt x="5758" y="13152"/>
                  </a:lnTo>
                  <a:lnTo>
                    <a:pt x="5758" y="13970"/>
                  </a:lnTo>
                  <a:lnTo>
                    <a:pt x="8215" y="13970"/>
                  </a:lnTo>
                  <a:lnTo>
                    <a:pt x="8215" y="13152"/>
                  </a:lnTo>
                  <a:lnTo>
                    <a:pt x="7397" y="13152"/>
                  </a:lnTo>
                  <a:lnTo>
                    <a:pt x="7397" y="12290"/>
                  </a:lnTo>
                  <a:cubicBezTo>
                    <a:pt x="8049" y="12233"/>
                    <a:pt x="8686" y="12061"/>
                    <a:pt x="9279" y="11783"/>
                  </a:cubicBezTo>
                  <a:lnTo>
                    <a:pt x="9705" y="12511"/>
                  </a:lnTo>
                  <a:lnTo>
                    <a:pt x="8993" y="12920"/>
                  </a:lnTo>
                  <a:lnTo>
                    <a:pt x="9402" y="13624"/>
                  </a:lnTo>
                  <a:lnTo>
                    <a:pt x="11530" y="12396"/>
                  </a:lnTo>
                  <a:lnTo>
                    <a:pt x="11121" y="11693"/>
                  </a:lnTo>
                  <a:lnTo>
                    <a:pt x="10408" y="12102"/>
                  </a:lnTo>
                  <a:lnTo>
                    <a:pt x="9991" y="11373"/>
                  </a:lnTo>
                  <a:cubicBezTo>
                    <a:pt x="10530" y="10998"/>
                    <a:pt x="10998" y="10529"/>
                    <a:pt x="11375" y="9989"/>
                  </a:cubicBezTo>
                  <a:lnTo>
                    <a:pt x="12103" y="10408"/>
                  </a:lnTo>
                  <a:lnTo>
                    <a:pt x="11694" y="11120"/>
                  </a:lnTo>
                  <a:lnTo>
                    <a:pt x="12398" y="11529"/>
                  </a:lnTo>
                  <a:lnTo>
                    <a:pt x="13625" y="9401"/>
                  </a:lnTo>
                  <a:lnTo>
                    <a:pt x="12922" y="8991"/>
                  </a:lnTo>
                  <a:lnTo>
                    <a:pt x="12512" y="9703"/>
                  </a:lnTo>
                  <a:lnTo>
                    <a:pt x="11783" y="9277"/>
                  </a:lnTo>
                  <a:cubicBezTo>
                    <a:pt x="12068" y="8687"/>
                    <a:pt x="12237" y="8048"/>
                    <a:pt x="12283" y="7395"/>
                  </a:cubicBezTo>
                  <a:lnTo>
                    <a:pt x="13154" y="7395"/>
                  </a:lnTo>
                  <a:lnTo>
                    <a:pt x="13154" y="8213"/>
                  </a:lnTo>
                  <a:lnTo>
                    <a:pt x="13972" y="8213"/>
                  </a:lnTo>
                  <a:lnTo>
                    <a:pt x="13972" y="5758"/>
                  </a:lnTo>
                  <a:lnTo>
                    <a:pt x="13153" y="5758"/>
                  </a:lnTo>
                  <a:lnTo>
                    <a:pt x="13153" y="6576"/>
                  </a:lnTo>
                  <a:lnTo>
                    <a:pt x="12283" y="6576"/>
                  </a:lnTo>
                  <a:cubicBezTo>
                    <a:pt x="12237" y="5922"/>
                    <a:pt x="12067" y="5283"/>
                    <a:pt x="11783" y="4693"/>
                  </a:cubicBezTo>
                  <a:lnTo>
                    <a:pt x="12512" y="4268"/>
                  </a:lnTo>
                  <a:lnTo>
                    <a:pt x="12922" y="4980"/>
                  </a:lnTo>
                  <a:lnTo>
                    <a:pt x="13625" y="4572"/>
                  </a:lnTo>
                  <a:lnTo>
                    <a:pt x="12398" y="2441"/>
                  </a:lnTo>
                  <a:lnTo>
                    <a:pt x="11693" y="2851"/>
                  </a:lnTo>
                  <a:lnTo>
                    <a:pt x="12103" y="3563"/>
                  </a:lnTo>
                  <a:lnTo>
                    <a:pt x="11374" y="3980"/>
                  </a:lnTo>
                  <a:cubicBezTo>
                    <a:pt x="10998" y="3441"/>
                    <a:pt x="10530" y="2973"/>
                    <a:pt x="9991" y="2597"/>
                  </a:cubicBezTo>
                  <a:lnTo>
                    <a:pt x="10408" y="1868"/>
                  </a:lnTo>
                  <a:lnTo>
                    <a:pt x="11120" y="2278"/>
                  </a:lnTo>
                  <a:lnTo>
                    <a:pt x="11530" y="1573"/>
                  </a:lnTo>
                  <a:lnTo>
                    <a:pt x="9401" y="347"/>
                  </a:lnTo>
                  <a:lnTo>
                    <a:pt x="8993" y="1050"/>
                  </a:lnTo>
                  <a:lnTo>
                    <a:pt x="9705" y="1460"/>
                  </a:lnTo>
                  <a:lnTo>
                    <a:pt x="9279" y="2188"/>
                  </a:lnTo>
                  <a:cubicBezTo>
                    <a:pt x="8686" y="1910"/>
                    <a:pt x="8049" y="1738"/>
                    <a:pt x="7395" y="1681"/>
                  </a:cubicBezTo>
                  <a:lnTo>
                    <a:pt x="7395" y="818"/>
                  </a:lnTo>
                  <a:lnTo>
                    <a:pt x="8215" y="818"/>
                  </a:lnTo>
                  <a:lnTo>
                    <a:pt x="82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2" name="Google Shape;1462;p38"/>
            <p:cNvSpPr/>
            <p:nvPr/>
          </p:nvSpPr>
          <p:spPr>
            <a:xfrm>
              <a:off x="1894850" y="2825275"/>
              <a:ext cx="63850" cy="61400"/>
            </a:xfrm>
            <a:custGeom>
              <a:avLst/>
              <a:gdLst/>
              <a:ahLst/>
              <a:cxnLst/>
              <a:rect l="l" t="t" r="r" b="b"/>
              <a:pathLst>
                <a:path w="2554" h="2456" extrusionOk="0">
                  <a:moveTo>
                    <a:pt x="1326" y="1"/>
                  </a:moveTo>
                  <a:cubicBezTo>
                    <a:pt x="829" y="1"/>
                    <a:pt x="382" y="299"/>
                    <a:pt x="191" y="758"/>
                  </a:cubicBezTo>
                  <a:cubicBezTo>
                    <a:pt x="1" y="1217"/>
                    <a:pt x="107" y="1745"/>
                    <a:pt x="458" y="2096"/>
                  </a:cubicBezTo>
                  <a:cubicBezTo>
                    <a:pt x="693" y="2331"/>
                    <a:pt x="1007" y="2456"/>
                    <a:pt x="1326" y="2456"/>
                  </a:cubicBezTo>
                  <a:cubicBezTo>
                    <a:pt x="1484" y="2456"/>
                    <a:pt x="1644" y="2425"/>
                    <a:pt x="1796" y="2363"/>
                  </a:cubicBezTo>
                  <a:cubicBezTo>
                    <a:pt x="2254" y="2172"/>
                    <a:pt x="2554" y="1724"/>
                    <a:pt x="2554" y="1228"/>
                  </a:cubicBezTo>
                  <a:cubicBezTo>
                    <a:pt x="2554" y="549"/>
                    <a:pt x="2004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22"/>
          <p:cNvSpPr txBox="1">
            <a:spLocks noGrp="1"/>
          </p:cNvSpPr>
          <p:nvPr>
            <p:ph type="title"/>
          </p:nvPr>
        </p:nvSpPr>
        <p:spPr>
          <a:xfrm>
            <a:off x="657682" y="333067"/>
            <a:ext cx="7717500" cy="1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This Course</a:t>
            </a:r>
            <a:endParaRPr dirty="0"/>
          </a:p>
        </p:txBody>
      </p:sp>
      <p:sp>
        <p:nvSpPr>
          <p:cNvPr id="838" name="Google Shape;838;p22"/>
          <p:cNvSpPr txBox="1">
            <a:spLocks noGrp="1"/>
          </p:cNvSpPr>
          <p:nvPr>
            <p:ph type="body" idx="1"/>
          </p:nvPr>
        </p:nvSpPr>
        <p:spPr>
          <a:xfrm>
            <a:off x="262828" y="1584123"/>
            <a:ext cx="7717500" cy="27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600" dirty="0"/>
              <a:t>Source: </a:t>
            </a:r>
          </a:p>
          <a:p>
            <a:pPr lvl="1">
              <a:spcBef>
                <a:spcPts val="0"/>
              </a:spcBef>
              <a:buChar char="●"/>
            </a:pPr>
            <a:r>
              <a:rPr lang="en-GB" sz="1600" dirty="0"/>
              <a:t>Network Security Essentials from William Stallings</a:t>
            </a: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B54334-6B77-40C0-A914-F0BE3E7A5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837" y="1164592"/>
            <a:ext cx="2735916" cy="362366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9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aphicFrame>
        <p:nvGraphicFramePr>
          <p:cNvPr id="1468" name="Google Shape;1468;p39"/>
          <p:cNvGraphicFramePr/>
          <p:nvPr/>
        </p:nvGraphicFramePr>
        <p:xfrm>
          <a:off x="713100" y="1408385"/>
          <a:ext cx="7717800" cy="3150100"/>
        </p:xfrm>
        <a:graphic>
          <a:graphicData uri="http://schemas.openxmlformats.org/drawingml/2006/table">
            <a:tbl>
              <a:tblPr>
                <a:noFill/>
                <a:tableStyleId>{16CDDE1E-9622-4C4C-AB91-2B67CE7BF3B4}</a:tableStyleId>
              </a:tblPr>
              <a:tblGrid>
                <a:gridCol w="3858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6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6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86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TEST</a:t>
                      </a:r>
                      <a:endParaRPr dirty="0"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GROUP A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GROUP B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GROUP C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5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Mercury is the closest planet to the Sun</a:t>
                      </a:r>
                      <a:endParaRPr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5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Venus is the second planet from the Sun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5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Mars is a cold place. It’s full of iron dust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5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Jupiter is the biggest planet of them all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5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Saturn is a gas giant and has several rings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5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Neptune is the farthest planet from the Sun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469" name="Google Shape;1469;p39"/>
          <p:cNvSpPr/>
          <p:nvPr/>
        </p:nvSpPr>
        <p:spPr>
          <a:xfrm>
            <a:off x="5009289" y="202521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70" name="Google Shape;1470;p39"/>
          <p:cNvSpPr/>
          <p:nvPr/>
        </p:nvSpPr>
        <p:spPr>
          <a:xfrm>
            <a:off x="6364415" y="2025212"/>
            <a:ext cx="274320" cy="274326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71" name="Google Shape;1471;p39"/>
          <p:cNvSpPr/>
          <p:nvPr/>
        </p:nvSpPr>
        <p:spPr>
          <a:xfrm>
            <a:off x="7650815" y="2025212"/>
            <a:ext cx="274320" cy="274326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72" name="Google Shape;1472;p39"/>
          <p:cNvSpPr/>
          <p:nvPr/>
        </p:nvSpPr>
        <p:spPr>
          <a:xfrm>
            <a:off x="5009289" y="246086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73" name="Google Shape;1473;p39"/>
          <p:cNvSpPr/>
          <p:nvPr/>
        </p:nvSpPr>
        <p:spPr>
          <a:xfrm>
            <a:off x="6364415" y="2460862"/>
            <a:ext cx="274320" cy="274326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74" name="Google Shape;1474;p39"/>
          <p:cNvSpPr/>
          <p:nvPr/>
        </p:nvSpPr>
        <p:spPr>
          <a:xfrm>
            <a:off x="7582239" y="246086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75" name="Google Shape;1475;p39"/>
          <p:cNvSpPr/>
          <p:nvPr/>
        </p:nvSpPr>
        <p:spPr>
          <a:xfrm>
            <a:off x="6364415" y="2896512"/>
            <a:ext cx="274320" cy="274326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76" name="Google Shape;1476;p39"/>
          <p:cNvSpPr/>
          <p:nvPr/>
        </p:nvSpPr>
        <p:spPr>
          <a:xfrm>
            <a:off x="7582239" y="289651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77" name="Google Shape;1477;p39"/>
          <p:cNvSpPr/>
          <p:nvPr/>
        </p:nvSpPr>
        <p:spPr>
          <a:xfrm>
            <a:off x="5078015" y="2896512"/>
            <a:ext cx="274320" cy="274326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78" name="Google Shape;1478;p39"/>
          <p:cNvSpPr/>
          <p:nvPr/>
        </p:nvSpPr>
        <p:spPr>
          <a:xfrm>
            <a:off x="5009289" y="333216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79" name="Google Shape;1479;p39"/>
          <p:cNvSpPr/>
          <p:nvPr/>
        </p:nvSpPr>
        <p:spPr>
          <a:xfrm>
            <a:off x="7650815" y="3332162"/>
            <a:ext cx="274320" cy="274326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80" name="Google Shape;1480;p39"/>
          <p:cNvSpPr/>
          <p:nvPr/>
        </p:nvSpPr>
        <p:spPr>
          <a:xfrm>
            <a:off x="6295839" y="333216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81" name="Google Shape;1481;p39"/>
          <p:cNvSpPr/>
          <p:nvPr/>
        </p:nvSpPr>
        <p:spPr>
          <a:xfrm>
            <a:off x="5009289" y="376781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82" name="Google Shape;1482;p39"/>
          <p:cNvSpPr/>
          <p:nvPr/>
        </p:nvSpPr>
        <p:spPr>
          <a:xfrm>
            <a:off x="6364415" y="3767812"/>
            <a:ext cx="274320" cy="274326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83" name="Google Shape;1483;p39"/>
          <p:cNvSpPr/>
          <p:nvPr/>
        </p:nvSpPr>
        <p:spPr>
          <a:xfrm>
            <a:off x="7582239" y="376781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84" name="Google Shape;1484;p39"/>
          <p:cNvSpPr/>
          <p:nvPr/>
        </p:nvSpPr>
        <p:spPr>
          <a:xfrm>
            <a:off x="5009289" y="420346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85" name="Google Shape;1485;p39"/>
          <p:cNvSpPr/>
          <p:nvPr/>
        </p:nvSpPr>
        <p:spPr>
          <a:xfrm>
            <a:off x="7582239" y="420346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86" name="Google Shape;1486;p39"/>
          <p:cNvSpPr/>
          <p:nvPr/>
        </p:nvSpPr>
        <p:spPr>
          <a:xfrm>
            <a:off x="6295839" y="420346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40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1492" name="Google Shape;1492;p40"/>
          <p:cNvGrpSpPr/>
          <p:nvPr/>
        </p:nvGrpSpPr>
        <p:grpSpPr>
          <a:xfrm>
            <a:off x="713120" y="1723927"/>
            <a:ext cx="2694600" cy="2519003"/>
            <a:chOff x="713120" y="1699927"/>
            <a:chExt cx="2694600" cy="2519003"/>
          </a:xfrm>
        </p:grpSpPr>
        <p:sp>
          <p:nvSpPr>
            <p:cNvPr id="1493" name="Google Shape;1493;p40"/>
            <p:cNvSpPr txBox="1"/>
            <p:nvPr/>
          </p:nvSpPr>
          <p:spPr>
            <a:xfrm>
              <a:off x="713120" y="1699927"/>
              <a:ext cx="26946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lt2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lt2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494" name="Google Shape;1494;p40"/>
            <p:cNvSpPr txBox="1"/>
            <p:nvPr/>
          </p:nvSpPr>
          <p:spPr>
            <a:xfrm>
              <a:off x="713120" y="2298630"/>
              <a:ext cx="2694600" cy="192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Raleway Medium"/>
                <a:buChar char="●"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It’s the closest planet to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  <a:p>
              <a:pPr marL="45720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Raleway Medium"/>
                <a:buChar char="●"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It’s the smallest one in the Solar System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  <a:p>
              <a:pPr marL="45720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Raleway Medium"/>
                <a:buChar char="●"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It was named after a Roman god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  <a:p>
              <a:pPr marL="45720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Raleway Medium"/>
                <a:buChar char="●"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It’s very heavy, and why it rotates slowly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495" name="Google Shape;1495;p40"/>
          <p:cNvGrpSpPr/>
          <p:nvPr/>
        </p:nvGrpSpPr>
        <p:grpSpPr>
          <a:xfrm>
            <a:off x="5736295" y="1723927"/>
            <a:ext cx="2694600" cy="2519003"/>
            <a:chOff x="5736295" y="1723927"/>
            <a:chExt cx="2694600" cy="2519003"/>
          </a:xfrm>
        </p:grpSpPr>
        <p:sp>
          <p:nvSpPr>
            <p:cNvPr id="1496" name="Google Shape;1496;p40"/>
            <p:cNvSpPr txBox="1"/>
            <p:nvPr/>
          </p:nvSpPr>
          <p:spPr>
            <a:xfrm>
              <a:off x="5736295" y="1723927"/>
              <a:ext cx="26946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accent3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Neptune</a:t>
              </a:r>
              <a:endParaRPr sz="2200">
                <a:solidFill>
                  <a:schemeClr val="accent3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497" name="Google Shape;1497;p40"/>
            <p:cNvSpPr txBox="1"/>
            <p:nvPr/>
          </p:nvSpPr>
          <p:spPr>
            <a:xfrm>
              <a:off x="5736295" y="2322630"/>
              <a:ext cx="2694600" cy="192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Raleway Medium"/>
                <a:buChar char="●"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It’s the farthest planet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  <a:p>
              <a:pPr marL="45720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Raleway Medium"/>
                <a:buChar char="●"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It’s the fourth-largest planet by diameter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  <a:p>
              <a:pPr marL="45720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Raleway Medium"/>
                <a:buChar char="●"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It’s very far away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  <a:p>
              <a:pPr marL="45720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Raleway Medium"/>
                <a:buChar char="●"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Neptune is a beautiful ice giant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498" name="Google Shape;1498;p40"/>
          <p:cNvGrpSpPr/>
          <p:nvPr/>
        </p:nvGrpSpPr>
        <p:grpSpPr>
          <a:xfrm>
            <a:off x="3748938" y="2456306"/>
            <a:ext cx="640200" cy="1143000"/>
            <a:chOff x="1557376" y="1362600"/>
            <a:chExt cx="640200" cy="1143000"/>
          </a:xfrm>
        </p:grpSpPr>
        <p:sp>
          <p:nvSpPr>
            <p:cNvPr id="1499" name="Google Shape;1499;p40"/>
            <p:cNvSpPr/>
            <p:nvPr/>
          </p:nvSpPr>
          <p:spPr>
            <a:xfrm>
              <a:off x="1557376" y="1362600"/>
              <a:ext cx="640200" cy="114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0"/>
            <p:cNvSpPr/>
            <p:nvPr/>
          </p:nvSpPr>
          <p:spPr>
            <a:xfrm>
              <a:off x="1603026" y="2194560"/>
              <a:ext cx="548700" cy="262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1" name="Google Shape;1501;p40"/>
          <p:cNvSpPr txBox="1"/>
          <p:nvPr/>
        </p:nvSpPr>
        <p:spPr>
          <a:xfrm>
            <a:off x="3611847" y="3785725"/>
            <a:ext cx="91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2"/>
                </a:solidFill>
                <a:latin typeface="BIZ UDPGothic"/>
                <a:ea typeface="BIZ UDPGothic"/>
                <a:cs typeface="BIZ UDPGothic"/>
                <a:sym typeface="BIZ UDPGothic"/>
              </a:rPr>
              <a:t>25%</a:t>
            </a:r>
            <a:endParaRPr sz="2000" b="1">
              <a:solidFill>
                <a:schemeClr val="lt2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grpSp>
        <p:nvGrpSpPr>
          <p:cNvPr id="1502" name="Google Shape;1502;p40"/>
          <p:cNvGrpSpPr/>
          <p:nvPr/>
        </p:nvGrpSpPr>
        <p:grpSpPr>
          <a:xfrm>
            <a:off x="4754838" y="2456306"/>
            <a:ext cx="640200" cy="1143000"/>
            <a:chOff x="1557376" y="1362600"/>
            <a:chExt cx="640200" cy="1143000"/>
          </a:xfrm>
        </p:grpSpPr>
        <p:sp>
          <p:nvSpPr>
            <p:cNvPr id="1503" name="Google Shape;1503;p40"/>
            <p:cNvSpPr/>
            <p:nvPr/>
          </p:nvSpPr>
          <p:spPr>
            <a:xfrm>
              <a:off x="1557376" y="1362600"/>
              <a:ext cx="640200" cy="114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0"/>
            <p:cNvSpPr/>
            <p:nvPr/>
          </p:nvSpPr>
          <p:spPr>
            <a:xfrm>
              <a:off x="1603038" y="1671290"/>
              <a:ext cx="548700" cy="78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5" name="Google Shape;1505;p40"/>
          <p:cNvSpPr txBox="1"/>
          <p:nvPr/>
        </p:nvSpPr>
        <p:spPr>
          <a:xfrm>
            <a:off x="4632697" y="3785725"/>
            <a:ext cx="914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3"/>
                </a:solidFill>
                <a:latin typeface="BIZ UDPGothic"/>
                <a:ea typeface="BIZ UDPGothic"/>
                <a:cs typeface="BIZ UDPGothic"/>
                <a:sym typeface="BIZ UDPGothic"/>
              </a:rPr>
              <a:t>75%</a:t>
            </a:r>
            <a:endParaRPr sz="2000" b="1">
              <a:solidFill>
                <a:schemeClr val="accent3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cxnSp>
        <p:nvCxnSpPr>
          <p:cNvPr id="1506" name="Google Shape;1506;p40"/>
          <p:cNvCxnSpPr/>
          <p:nvPr/>
        </p:nvCxnSpPr>
        <p:spPr>
          <a:xfrm rot="10800000">
            <a:off x="1374620" y="2274678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7" name="Google Shape;1507;p40"/>
          <p:cNvCxnSpPr/>
          <p:nvPr/>
        </p:nvCxnSpPr>
        <p:spPr>
          <a:xfrm rot="10800000">
            <a:off x="6397795" y="2274678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08" name="Google Shape;1508;p40"/>
          <p:cNvGrpSpPr/>
          <p:nvPr/>
        </p:nvGrpSpPr>
        <p:grpSpPr>
          <a:xfrm>
            <a:off x="3877009" y="1701005"/>
            <a:ext cx="384059" cy="548641"/>
            <a:chOff x="4067875" y="3801200"/>
            <a:chExt cx="245625" cy="349275"/>
          </a:xfrm>
        </p:grpSpPr>
        <p:sp>
          <p:nvSpPr>
            <p:cNvPr id="1509" name="Google Shape;1509;p40"/>
            <p:cNvSpPr/>
            <p:nvPr/>
          </p:nvSpPr>
          <p:spPr>
            <a:xfrm>
              <a:off x="4125850" y="3863275"/>
              <a:ext cx="23900" cy="20500"/>
            </a:xfrm>
            <a:custGeom>
              <a:avLst/>
              <a:gdLst/>
              <a:ahLst/>
              <a:cxnLst/>
              <a:rect l="l" t="t" r="r" b="b"/>
              <a:pathLst>
                <a:path w="956" h="820" extrusionOk="0">
                  <a:moveTo>
                    <a:pt x="548" y="0"/>
                  </a:moveTo>
                  <a:cubicBezTo>
                    <a:pt x="182" y="0"/>
                    <a:pt x="0" y="441"/>
                    <a:pt x="258" y="699"/>
                  </a:cubicBezTo>
                  <a:cubicBezTo>
                    <a:pt x="342" y="782"/>
                    <a:pt x="444" y="820"/>
                    <a:pt x="544" y="820"/>
                  </a:cubicBezTo>
                  <a:cubicBezTo>
                    <a:pt x="754" y="820"/>
                    <a:pt x="956" y="656"/>
                    <a:pt x="956" y="410"/>
                  </a:cubicBezTo>
                  <a:cubicBezTo>
                    <a:pt x="956" y="183"/>
                    <a:pt x="773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0" name="Google Shape;1510;p40"/>
            <p:cNvSpPr/>
            <p:nvPr/>
          </p:nvSpPr>
          <p:spPr>
            <a:xfrm>
              <a:off x="4067875" y="3801200"/>
              <a:ext cx="143275" cy="287200"/>
            </a:xfrm>
            <a:custGeom>
              <a:avLst/>
              <a:gdLst/>
              <a:ahLst/>
              <a:cxnLst/>
              <a:rect l="l" t="t" r="r" b="b"/>
              <a:pathLst>
                <a:path w="5731" h="11488" extrusionOk="0">
                  <a:moveTo>
                    <a:pt x="2864" y="1665"/>
                  </a:moveTo>
                  <a:cubicBezTo>
                    <a:pt x="2865" y="1665"/>
                    <a:pt x="2866" y="1665"/>
                    <a:pt x="2867" y="1665"/>
                  </a:cubicBezTo>
                  <a:cubicBezTo>
                    <a:pt x="3362" y="1665"/>
                    <a:pt x="3811" y="1963"/>
                    <a:pt x="4000" y="2423"/>
                  </a:cubicBezTo>
                  <a:cubicBezTo>
                    <a:pt x="4190" y="2881"/>
                    <a:pt x="4086" y="3410"/>
                    <a:pt x="3735" y="3761"/>
                  </a:cubicBezTo>
                  <a:cubicBezTo>
                    <a:pt x="3500" y="3995"/>
                    <a:pt x="3187" y="4120"/>
                    <a:pt x="2867" y="4120"/>
                  </a:cubicBezTo>
                  <a:cubicBezTo>
                    <a:pt x="2709" y="4120"/>
                    <a:pt x="2549" y="4089"/>
                    <a:pt x="2397" y="4026"/>
                  </a:cubicBezTo>
                  <a:cubicBezTo>
                    <a:pt x="1937" y="3837"/>
                    <a:pt x="1639" y="3388"/>
                    <a:pt x="1639" y="2893"/>
                  </a:cubicBezTo>
                  <a:cubicBezTo>
                    <a:pt x="1638" y="2215"/>
                    <a:pt x="2186" y="1665"/>
                    <a:pt x="2864" y="1665"/>
                  </a:cubicBezTo>
                  <a:close/>
                  <a:moveTo>
                    <a:pt x="2865" y="0"/>
                  </a:moveTo>
                  <a:cubicBezTo>
                    <a:pt x="1285" y="0"/>
                    <a:pt x="0" y="1313"/>
                    <a:pt x="0" y="2893"/>
                  </a:cubicBezTo>
                  <a:cubicBezTo>
                    <a:pt x="2" y="3638"/>
                    <a:pt x="295" y="4351"/>
                    <a:pt x="818" y="4883"/>
                  </a:cubicBezTo>
                  <a:lnTo>
                    <a:pt x="820" y="5348"/>
                  </a:lnTo>
                  <a:cubicBezTo>
                    <a:pt x="820" y="6265"/>
                    <a:pt x="1425" y="7043"/>
                    <a:pt x="2261" y="7305"/>
                  </a:cubicBezTo>
                  <a:lnTo>
                    <a:pt x="2265" y="7305"/>
                  </a:lnTo>
                  <a:cubicBezTo>
                    <a:pt x="2262" y="7336"/>
                    <a:pt x="2252" y="7361"/>
                    <a:pt x="2252" y="7395"/>
                  </a:cubicBezTo>
                  <a:cubicBezTo>
                    <a:pt x="2252" y="7781"/>
                    <a:pt x="2474" y="8051"/>
                    <a:pt x="2652" y="8269"/>
                  </a:cubicBezTo>
                  <a:cubicBezTo>
                    <a:pt x="2762" y="8402"/>
                    <a:pt x="2867" y="8530"/>
                    <a:pt x="2867" y="8623"/>
                  </a:cubicBezTo>
                  <a:cubicBezTo>
                    <a:pt x="2867" y="8683"/>
                    <a:pt x="2680" y="8852"/>
                    <a:pt x="2590" y="8935"/>
                  </a:cubicBezTo>
                  <a:cubicBezTo>
                    <a:pt x="2348" y="9156"/>
                    <a:pt x="2049" y="9431"/>
                    <a:pt x="2049" y="9851"/>
                  </a:cubicBezTo>
                  <a:cubicBezTo>
                    <a:pt x="2049" y="10237"/>
                    <a:pt x="2269" y="10507"/>
                    <a:pt x="2448" y="10724"/>
                  </a:cubicBezTo>
                  <a:cubicBezTo>
                    <a:pt x="2559" y="10859"/>
                    <a:pt x="2649" y="10985"/>
                    <a:pt x="2649" y="11078"/>
                  </a:cubicBezTo>
                  <a:lnTo>
                    <a:pt x="2649" y="11488"/>
                  </a:lnTo>
                  <a:lnTo>
                    <a:pt x="3465" y="11488"/>
                  </a:lnTo>
                  <a:lnTo>
                    <a:pt x="3465" y="11078"/>
                  </a:lnTo>
                  <a:cubicBezTo>
                    <a:pt x="3465" y="10693"/>
                    <a:pt x="3258" y="10422"/>
                    <a:pt x="3080" y="10206"/>
                  </a:cubicBezTo>
                  <a:cubicBezTo>
                    <a:pt x="2970" y="10071"/>
                    <a:pt x="2865" y="9945"/>
                    <a:pt x="2865" y="9851"/>
                  </a:cubicBezTo>
                  <a:cubicBezTo>
                    <a:pt x="2865" y="9792"/>
                    <a:pt x="3051" y="9621"/>
                    <a:pt x="3142" y="9540"/>
                  </a:cubicBezTo>
                  <a:cubicBezTo>
                    <a:pt x="3384" y="9318"/>
                    <a:pt x="3683" y="9043"/>
                    <a:pt x="3683" y="8623"/>
                  </a:cubicBezTo>
                  <a:cubicBezTo>
                    <a:pt x="3683" y="8238"/>
                    <a:pt x="3463" y="7967"/>
                    <a:pt x="3284" y="7749"/>
                  </a:cubicBezTo>
                  <a:cubicBezTo>
                    <a:pt x="3173" y="7616"/>
                    <a:pt x="3069" y="7488"/>
                    <a:pt x="3069" y="7395"/>
                  </a:cubicBezTo>
                  <a:cubicBezTo>
                    <a:pt x="3069" y="7392"/>
                    <a:pt x="3072" y="7389"/>
                    <a:pt x="3072" y="7387"/>
                  </a:cubicBezTo>
                  <a:cubicBezTo>
                    <a:pt x="4102" y="7279"/>
                    <a:pt x="4911" y="6412"/>
                    <a:pt x="4911" y="5348"/>
                  </a:cubicBezTo>
                  <a:cubicBezTo>
                    <a:pt x="4911" y="5074"/>
                    <a:pt x="5000" y="4807"/>
                    <a:pt x="5164" y="4587"/>
                  </a:cubicBezTo>
                  <a:cubicBezTo>
                    <a:pt x="5533" y="4099"/>
                    <a:pt x="5730" y="3504"/>
                    <a:pt x="5730" y="2893"/>
                  </a:cubicBezTo>
                  <a:cubicBezTo>
                    <a:pt x="5730" y="1313"/>
                    <a:pt x="4445" y="0"/>
                    <a:pt x="2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1" name="Google Shape;1511;p40"/>
            <p:cNvSpPr/>
            <p:nvPr/>
          </p:nvSpPr>
          <p:spPr>
            <a:xfrm>
              <a:off x="4228175" y="4067900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7" y="1"/>
                  </a:moveTo>
                  <a:cubicBezTo>
                    <a:pt x="182" y="1"/>
                    <a:pt x="0" y="442"/>
                    <a:pt x="258" y="700"/>
                  </a:cubicBezTo>
                  <a:cubicBezTo>
                    <a:pt x="342" y="783"/>
                    <a:pt x="444" y="820"/>
                    <a:pt x="545" y="820"/>
                  </a:cubicBezTo>
                  <a:cubicBezTo>
                    <a:pt x="755" y="820"/>
                    <a:pt x="957" y="657"/>
                    <a:pt x="957" y="410"/>
                  </a:cubicBezTo>
                  <a:cubicBezTo>
                    <a:pt x="957" y="184"/>
                    <a:pt x="774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2" name="Google Shape;1512;p40"/>
            <p:cNvSpPr/>
            <p:nvPr/>
          </p:nvSpPr>
          <p:spPr>
            <a:xfrm>
              <a:off x="4170225" y="3863275"/>
              <a:ext cx="143275" cy="287200"/>
            </a:xfrm>
            <a:custGeom>
              <a:avLst/>
              <a:gdLst/>
              <a:ahLst/>
              <a:cxnLst/>
              <a:rect l="l" t="t" r="r" b="b"/>
              <a:pathLst>
                <a:path w="5731" h="11488" extrusionOk="0">
                  <a:moveTo>
                    <a:pt x="2868" y="7368"/>
                  </a:moveTo>
                  <a:cubicBezTo>
                    <a:pt x="3546" y="7368"/>
                    <a:pt x="4095" y="7917"/>
                    <a:pt x="4093" y="8595"/>
                  </a:cubicBezTo>
                  <a:cubicBezTo>
                    <a:pt x="4093" y="9092"/>
                    <a:pt x="3794" y="9539"/>
                    <a:pt x="3335" y="9730"/>
                  </a:cubicBezTo>
                  <a:cubicBezTo>
                    <a:pt x="3184" y="9793"/>
                    <a:pt x="3024" y="9823"/>
                    <a:pt x="2866" y="9823"/>
                  </a:cubicBezTo>
                  <a:cubicBezTo>
                    <a:pt x="2547" y="9823"/>
                    <a:pt x="2232" y="9698"/>
                    <a:pt x="1997" y="9463"/>
                  </a:cubicBezTo>
                  <a:cubicBezTo>
                    <a:pt x="1646" y="9112"/>
                    <a:pt x="1540" y="8584"/>
                    <a:pt x="1731" y="8125"/>
                  </a:cubicBezTo>
                  <a:cubicBezTo>
                    <a:pt x="1921" y="7667"/>
                    <a:pt x="2368" y="7368"/>
                    <a:pt x="2865" y="7368"/>
                  </a:cubicBezTo>
                  <a:cubicBezTo>
                    <a:pt x="2866" y="7368"/>
                    <a:pt x="2867" y="7368"/>
                    <a:pt x="2868" y="7368"/>
                  </a:cubicBezTo>
                  <a:close/>
                  <a:moveTo>
                    <a:pt x="2237" y="0"/>
                  </a:moveTo>
                  <a:lnTo>
                    <a:pt x="2237" y="410"/>
                  </a:lnTo>
                  <a:cubicBezTo>
                    <a:pt x="2237" y="795"/>
                    <a:pt x="2473" y="1066"/>
                    <a:pt x="2651" y="1284"/>
                  </a:cubicBezTo>
                  <a:cubicBezTo>
                    <a:pt x="2761" y="1417"/>
                    <a:pt x="2865" y="1544"/>
                    <a:pt x="2865" y="1637"/>
                  </a:cubicBezTo>
                  <a:cubicBezTo>
                    <a:pt x="2865" y="1698"/>
                    <a:pt x="2679" y="1867"/>
                    <a:pt x="2589" y="1950"/>
                  </a:cubicBezTo>
                  <a:cubicBezTo>
                    <a:pt x="2347" y="2170"/>
                    <a:pt x="2046" y="2445"/>
                    <a:pt x="2046" y="2865"/>
                  </a:cubicBezTo>
                  <a:cubicBezTo>
                    <a:pt x="2046" y="3252"/>
                    <a:pt x="2268" y="3521"/>
                    <a:pt x="2446" y="3739"/>
                  </a:cubicBezTo>
                  <a:cubicBezTo>
                    <a:pt x="2557" y="3872"/>
                    <a:pt x="2661" y="4000"/>
                    <a:pt x="2661" y="4093"/>
                  </a:cubicBezTo>
                  <a:cubicBezTo>
                    <a:pt x="2661" y="4096"/>
                    <a:pt x="2659" y="4099"/>
                    <a:pt x="2659" y="4101"/>
                  </a:cubicBezTo>
                  <a:cubicBezTo>
                    <a:pt x="1629" y="4209"/>
                    <a:pt x="820" y="5076"/>
                    <a:pt x="820" y="6140"/>
                  </a:cubicBezTo>
                  <a:cubicBezTo>
                    <a:pt x="818" y="6414"/>
                    <a:pt x="730" y="6681"/>
                    <a:pt x="566" y="6901"/>
                  </a:cubicBezTo>
                  <a:cubicBezTo>
                    <a:pt x="198" y="7389"/>
                    <a:pt x="0" y="7984"/>
                    <a:pt x="0" y="8595"/>
                  </a:cubicBezTo>
                  <a:cubicBezTo>
                    <a:pt x="0" y="10175"/>
                    <a:pt x="1285" y="11488"/>
                    <a:pt x="2865" y="11488"/>
                  </a:cubicBezTo>
                  <a:cubicBezTo>
                    <a:pt x="4446" y="11488"/>
                    <a:pt x="5731" y="10175"/>
                    <a:pt x="5731" y="8595"/>
                  </a:cubicBezTo>
                  <a:cubicBezTo>
                    <a:pt x="5729" y="7850"/>
                    <a:pt x="5434" y="7137"/>
                    <a:pt x="4913" y="6605"/>
                  </a:cubicBezTo>
                  <a:lnTo>
                    <a:pt x="4913" y="6140"/>
                  </a:lnTo>
                  <a:cubicBezTo>
                    <a:pt x="4913" y="5223"/>
                    <a:pt x="4307" y="4447"/>
                    <a:pt x="3471" y="4184"/>
                  </a:cubicBezTo>
                  <a:cubicBezTo>
                    <a:pt x="3470" y="4183"/>
                    <a:pt x="3469" y="4183"/>
                    <a:pt x="3467" y="4183"/>
                  </a:cubicBezTo>
                  <a:cubicBezTo>
                    <a:pt x="3470" y="4152"/>
                    <a:pt x="3480" y="4127"/>
                    <a:pt x="3480" y="4093"/>
                  </a:cubicBezTo>
                  <a:cubicBezTo>
                    <a:pt x="3480" y="3707"/>
                    <a:pt x="3258" y="3437"/>
                    <a:pt x="3080" y="3219"/>
                  </a:cubicBezTo>
                  <a:cubicBezTo>
                    <a:pt x="2970" y="3086"/>
                    <a:pt x="2865" y="2960"/>
                    <a:pt x="2865" y="2865"/>
                  </a:cubicBezTo>
                  <a:cubicBezTo>
                    <a:pt x="2865" y="2806"/>
                    <a:pt x="3052" y="2636"/>
                    <a:pt x="3142" y="2554"/>
                  </a:cubicBezTo>
                  <a:cubicBezTo>
                    <a:pt x="3384" y="2332"/>
                    <a:pt x="3683" y="2057"/>
                    <a:pt x="3683" y="1637"/>
                  </a:cubicBezTo>
                  <a:cubicBezTo>
                    <a:pt x="3683" y="1252"/>
                    <a:pt x="3461" y="981"/>
                    <a:pt x="3284" y="764"/>
                  </a:cubicBezTo>
                  <a:cubicBezTo>
                    <a:pt x="3173" y="630"/>
                    <a:pt x="3056" y="503"/>
                    <a:pt x="3056" y="410"/>
                  </a:cubicBezTo>
                  <a:lnTo>
                    <a:pt x="30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513" name="Google Shape;1513;p40"/>
          <p:cNvGrpSpPr/>
          <p:nvPr/>
        </p:nvGrpSpPr>
        <p:grpSpPr>
          <a:xfrm>
            <a:off x="4930922" y="1723927"/>
            <a:ext cx="288034" cy="548646"/>
            <a:chOff x="4853125" y="1563150"/>
            <a:chExt cx="184200" cy="349300"/>
          </a:xfrm>
        </p:grpSpPr>
        <p:sp>
          <p:nvSpPr>
            <p:cNvPr id="1514" name="Google Shape;1514;p40"/>
            <p:cNvSpPr/>
            <p:nvPr/>
          </p:nvSpPr>
          <p:spPr>
            <a:xfrm>
              <a:off x="4931525" y="1624525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7" y="0"/>
                  </a:moveTo>
                  <a:cubicBezTo>
                    <a:pt x="184" y="0"/>
                    <a:pt x="0" y="442"/>
                    <a:pt x="258" y="699"/>
                  </a:cubicBezTo>
                  <a:cubicBezTo>
                    <a:pt x="341" y="783"/>
                    <a:pt x="444" y="820"/>
                    <a:pt x="545" y="820"/>
                  </a:cubicBezTo>
                  <a:cubicBezTo>
                    <a:pt x="755" y="820"/>
                    <a:pt x="957" y="657"/>
                    <a:pt x="957" y="410"/>
                  </a:cubicBezTo>
                  <a:cubicBezTo>
                    <a:pt x="957" y="184"/>
                    <a:pt x="774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15" name="Google Shape;1515;p40"/>
            <p:cNvSpPr/>
            <p:nvPr/>
          </p:nvSpPr>
          <p:spPr>
            <a:xfrm>
              <a:off x="4853125" y="1563150"/>
              <a:ext cx="184200" cy="349300"/>
            </a:xfrm>
            <a:custGeom>
              <a:avLst/>
              <a:gdLst/>
              <a:ahLst/>
              <a:cxnLst/>
              <a:rect l="l" t="t" r="r" b="b"/>
              <a:pathLst>
                <a:path w="7368" h="13972" extrusionOk="0">
                  <a:moveTo>
                    <a:pt x="3681" y="1639"/>
                  </a:moveTo>
                  <a:cubicBezTo>
                    <a:pt x="3682" y="1639"/>
                    <a:pt x="3682" y="1639"/>
                    <a:pt x="3683" y="1639"/>
                  </a:cubicBezTo>
                  <a:cubicBezTo>
                    <a:pt x="4180" y="1639"/>
                    <a:pt x="4627" y="1938"/>
                    <a:pt x="4818" y="2397"/>
                  </a:cubicBezTo>
                  <a:cubicBezTo>
                    <a:pt x="5008" y="2855"/>
                    <a:pt x="4902" y="3384"/>
                    <a:pt x="4551" y="3735"/>
                  </a:cubicBezTo>
                  <a:cubicBezTo>
                    <a:pt x="4317" y="3970"/>
                    <a:pt x="4002" y="4094"/>
                    <a:pt x="3682" y="4094"/>
                  </a:cubicBezTo>
                  <a:cubicBezTo>
                    <a:pt x="3524" y="4094"/>
                    <a:pt x="3365" y="4064"/>
                    <a:pt x="3213" y="4001"/>
                  </a:cubicBezTo>
                  <a:cubicBezTo>
                    <a:pt x="2755" y="3811"/>
                    <a:pt x="2456" y="3362"/>
                    <a:pt x="2456" y="2867"/>
                  </a:cubicBezTo>
                  <a:cubicBezTo>
                    <a:pt x="2454" y="2188"/>
                    <a:pt x="3003" y="1639"/>
                    <a:pt x="3681" y="1639"/>
                  </a:cubicBezTo>
                  <a:close/>
                  <a:moveTo>
                    <a:pt x="3274" y="4912"/>
                  </a:moveTo>
                  <a:lnTo>
                    <a:pt x="3274" y="5732"/>
                  </a:lnTo>
                  <a:lnTo>
                    <a:pt x="2456" y="5732"/>
                  </a:lnTo>
                  <a:lnTo>
                    <a:pt x="2456" y="4912"/>
                  </a:lnTo>
                  <a:close/>
                  <a:moveTo>
                    <a:pt x="4911" y="6577"/>
                  </a:moveTo>
                  <a:lnTo>
                    <a:pt x="4911" y="7396"/>
                  </a:lnTo>
                  <a:lnTo>
                    <a:pt x="4093" y="7396"/>
                  </a:lnTo>
                  <a:lnTo>
                    <a:pt x="4093" y="6577"/>
                  </a:lnTo>
                  <a:close/>
                  <a:moveTo>
                    <a:pt x="2865" y="0"/>
                  </a:moveTo>
                  <a:cubicBezTo>
                    <a:pt x="1735" y="0"/>
                    <a:pt x="818" y="917"/>
                    <a:pt x="818" y="2047"/>
                  </a:cubicBezTo>
                  <a:lnTo>
                    <a:pt x="818" y="6987"/>
                  </a:lnTo>
                  <a:cubicBezTo>
                    <a:pt x="818" y="7657"/>
                    <a:pt x="1146" y="8283"/>
                    <a:pt x="1645" y="8651"/>
                  </a:cubicBezTo>
                  <a:lnTo>
                    <a:pt x="1648" y="8653"/>
                  </a:lnTo>
                  <a:cubicBezTo>
                    <a:pt x="1148" y="9026"/>
                    <a:pt x="818" y="9617"/>
                    <a:pt x="818" y="10289"/>
                  </a:cubicBezTo>
                  <a:lnTo>
                    <a:pt x="818" y="11516"/>
                  </a:lnTo>
                  <a:cubicBezTo>
                    <a:pt x="818" y="11967"/>
                    <a:pt x="452" y="12334"/>
                    <a:pt x="0" y="12334"/>
                  </a:cubicBezTo>
                  <a:lnTo>
                    <a:pt x="0" y="13154"/>
                  </a:lnTo>
                  <a:cubicBezTo>
                    <a:pt x="904" y="13152"/>
                    <a:pt x="1636" y="12420"/>
                    <a:pt x="1636" y="11516"/>
                  </a:cubicBezTo>
                  <a:lnTo>
                    <a:pt x="1636" y="10289"/>
                  </a:lnTo>
                  <a:cubicBezTo>
                    <a:pt x="1638" y="9611"/>
                    <a:pt x="2186" y="9061"/>
                    <a:pt x="2865" y="9061"/>
                  </a:cubicBezTo>
                  <a:lnTo>
                    <a:pt x="3125" y="9061"/>
                  </a:lnTo>
                  <a:cubicBezTo>
                    <a:pt x="3123" y="9064"/>
                    <a:pt x="3122" y="9065"/>
                    <a:pt x="3120" y="9069"/>
                  </a:cubicBezTo>
                  <a:cubicBezTo>
                    <a:pt x="3007" y="9276"/>
                    <a:pt x="2865" y="9535"/>
                    <a:pt x="2865" y="9879"/>
                  </a:cubicBezTo>
                  <a:cubicBezTo>
                    <a:pt x="2865" y="10299"/>
                    <a:pt x="3166" y="10574"/>
                    <a:pt x="3408" y="10796"/>
                  </a:cubicBezTo>
                  <a:cubicBezTo>
                    <a:pt x="3497" y="10877"/>
                    <a:pt x="3683" y="11048"/>
                    <a:pt x="3683" y="11107"/>
                  </a:cubicBezTo>
                  <a:cubicBezTo>
                    <a:pt x="3683" y="11167"/>
                    <a:pt x="3497" y="11337"/>
                    <a:pt x="3408" y="11419"/>
                  </a:cubicBezTo>
                  <a:cubicBezTo>
                    <a:pt x="3166" y="11639"/>
                    <a:pt x="2865" y="11914"/>
                    <a:pt x="2865" y="12334"/>
                  </a:cubicBezTo>
                  <a:cubicBezTo>
                    <a:pt x="2865" y="12755"/>
                    <a:pt x="3166" y="13030"/>
                    <a:pt x="3408" y="13251"/>
                  </a:cubicBezTo>
                  <a:cubicBezTo>
                    <a:pt x="3497" y="13333"/>
                    <a:pt x="3683" y="13503"/>
                    <a:pt x="3683" y="13562"/>
                  </a:cubicBezTo>
                  <a:lnTo>
                    <a:pt x="3683" y="13972"/>
                  </a:lnTo>
                  <a:lnTo>
                    <a:pt x="4503" y="13972"/>
                  </a:lnTo>
                  <a:lnTo>
                    <a:pt x="4503" y="13562"/>
                  </a:lnTo>
                  <a:cubicBezTo>
                    <a:pt x="4503" y="13142"/>
                    <a:pt x="4202" y="12867"/>
                    <a:pt x="3960" y="12646"/>
                  </a:cubicBezTo>
                  <a:cubicBezTo>
                    <a:pt x="3871" y="12565"/>
                    <a:pt x="3683" y="12394"/>
                    <a:pt x="3683" y="12334"/>
                  </a:cubicBezTo>
                  <a:cubicBezTo>
                    <a:pt x="3683" y="12275"/>
                    <a:pt x="3871" y="12105"/>
                    <a:pt x="3960" y="12023"/>
                  </a:cubicBezTo>
                  <a:cubicBezTo>
                    <a:pt x="4202" y="11801"/>
                    <a:pt x="4503" y="11528"/>
                    <a:pt x="4503" y="11107"/>
                  </a:cubicBezTo>
                  <a:cubicBezTo>
                    <a:pt x="4503" y="10687"/>
                    <a:pt x="4202" y="10412"/>
                    <a:pt x="3960" y="10191"/>
                  </a:cubicBezTo>
                  <a:cubicBezTo>
                    <a:pt x="3871" y="10109"/>
                    <a:pt x="3683" y="9939"/>
                    <a:pt x="3683" y="9879"/>
                  </a:cubicBezTo>
                  <a:cubicBezTo>
                    <a:pt x="3683" y="9750"/>
                    <a:pt x="3742" y="9637"/>
                    <a:pt x="3838" y="9462"/>
                  </a:cubicBezTo>
                  <a:cubicBezTo>
                    <a:pt x="3911" y="9333"/>
                    <a:pt x="3973" y="9200"/>
                    <a:pt x="4021" y="9061"/>
                  </a:cubicBezTo>
                  <a:lnTo>
                    <a:pt x="4503" y="9061"/>
                  </a:lnTo>
                  <a:cubicBezTo>
                    <a:pt x="5180" y="9061"/>
                    <a:pt x="5729" y="9611"/>
                    <a:pt x="5730" y="10289"/>
                  </a:cubicBezTo>
                  <a:lnTo>
                    <a:pt x="5730" y="11516"/>
                  </a:lnTo>
                  <a:cubicBezTo>
                    <a:pt x="5732" y="12420"/>
                    <a:pt x="6464" y="13152"/>
                    <a:pt x="7368" y="13154"/>
                  </a:cubicBezTo>
                  <a:lnTo>
                    <a:pt x="7368" y="12334"/>
                  </a:lnTo>
                  <a:cubicBezTo>
                    <a:pt x="6915" y="12334"/>
                    <a:pt x="6550" y="11967"/>
                    <a:pt x="6548" y="11516"/>
                  </a:cubicBezTo>
                  <a:lnTo>
                    <a:pt x="6548" y="10289"/>
                  </a:lnTo>
                  <a:cubicBezTo>
                    <a:pt x="6548" y="9620"/>
                    <a:pt x="6222" y="9029"/>
                    <a:pt x="5723" y="8655"/>
                  </a:cubicBezTo>
                  <a:cubicBezTo>
                    <a:pt x="5726" y="8654"/>
                    <a:pt x="5728" y="8653"/>
                    <a:pt x="5730" y="8651"/>
                  </a:cubicBezTo>
                  <a:cubicBezTo>
                    <a:pt x="6230" y="8274"/>
                    <a:pt x="6548" y="7657"/>
                    <a:pt x="6548" y="6987"/>
                  </a:cubicBezTo>
                  <a:lnTo>
                    <a:pt x="6548" y="2047"/>
                  </a:lnTo>
                  <a:cubicBezTo>
                    <a:pt x="6548" y="917"/>
                    <a:pt x="5632" y="0"/>
                    <a:pt x="4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4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521" name="Google Shape;1521;p41"/>
          <p:cNvSpPr txBox="1"/>
          <p:nvPr/>
        </p:nvSpPr>
        <p:spPr>
          <a:xfrm>
            <a:off x="712700" y="2732022"/>
            <a:ext cx="16557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Sun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522" name="Google Shape;1522;p41"/>
          <p:cNvSpPr txBox="1"/>
          <p:nvPr/>
        </p:nvSpPr>
        <p:spPr>
          <a:xfrm>
            <a:off x="2734056" y="2732022"/>
            <a:ext cx="16557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Venus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523" name="Google Shape;1523;p41"/>
          <p:cNvSpPr txBox="1"/>
          <p:nvPr/>
        </p:nvSpPr>
        <p:spPr>
          <a:xfrm>
            <a:off x="2734056" y="1704410"/>
            <a:ext cx="16557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Mercury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524" name="Google Shape;1524;p41"/>
          <p:cNvSpPr txBox="1"/>
          <p:nvPr/>
        </p:nvSpPr>
        <p:spPr>
          <a:xfrm>
            <a:off x="2734056" y="3759647"/>
            <a:ext cx="16557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Earth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grpSp>
        <p:nvGrpSpPr>
          <p:cNvPr id="1525" name="Google Shape;1525;p41"/>
          <p:cNvGrpSpPr/>
          <p:nvPr/>
        </p:nvGrpSpPr>
        <p:grpSpPr>
          <a:xfrm>
            <a:off x="4754615" y="1360422"/>
            <a:ext cx="3675985" cy="504978"/>
            <a:chOff x="4754615" y="1360422"/>
            <a:chExt cx="3675985" cy="504978"/>
          </a:xfrm>
        </p:grpSpPr>
        <p:sp>
          <p:nvSpPr>
            <p:cNvPr id="1526" name="Google Shape;1526;p41"/>
            <p:cNvSpPr txBox="1"/>
            <p:nvPr/>
          </p:nvSpPr>
          <p:spPr>
            <a:xfrm>
              <a:off x="4754615" y="1360422"/>
              <a:ext cx="16557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527" name="Google Shape;1527;p41"/>
            <p:cNvSpPr txBox="1"/>
            <p:nvPr/>
          </p:nvSpPr>
          <p:spPr>
            <a:xfrm>
              <a:off x="6592800" y="1362600"/>
              <a:ext cx="18378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Mars is actually a cold place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528" name="Google Shape;1528;p41"/>
          <p:cNvGrpSpPr/>
          <p:nvPr/>
        </p:nvGrpSpPr>
        <p:grpSpPr>
          <a:xfrm>
            <a:off x="4754615" y="2045641"/>
            <a:ext cx="3675985" cy="504432"/>
            <a:chOff x="4754615" y="2045641"/>
            <a:chExt cx="3675985" cy="504432"/>
          </a:xfrm>
        </p:grpSpPr>
        <p:sp>
          <p:nvSpPr>
            <p:cNvPr id="1529" name="Google Shape;1529;p41"/>
            <p:cNvSpPr txBox="1"/>
            <p:nvPr/>
          </p:nvSpPr>
          <p:spPr>
            <a:xfrm>
              <a:off x="4754615" y="2045641"/>
              <a:ext cx="16557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Jupiter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530" name="Google Shape;1530;p41"/>
            <p:cNvSpPr txBox="1"/>
            <p:nvPr/>
          </p:nvSpPr>
          <p:spPr>
            <a:xfrm>
              <a:off x="6592800" y="2047273"/>
              <a:ext cx="18378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Jupiter is a gas giant and it’s big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531" name="Google Shape;1531;p41"/>
          <p:cNvGrpSpPr/>
          <p:nvPr/>
        </p:nvGrpSpPr>
        <p:grpSpPr>
          <a:xfrm>
            <a:off x="4754615" y="2730860"/>
            <a:ext cx="3675985" cy="503886"/>
            <a:chOff x="4754615" y="2730860"/>
            <a:chExt cx="3675985" cy="503886"/>
          </a:xfrm>
        </p:grpSpPr>
        <p:sp>
          <p:nvSpPr>
            <p:cNvPr id="1532" name="Google Shape;1532;p41"/>
            <p:cNvSpPr txBox="1"/>
            <p:nvPr/>
          </p:nvSpPr>
          <p:spPr>
            <a:xfrm>
              <a:off x="4754615" y="2730860"/>
              <a:ext cx="16557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Saturn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533" name="Google Shape;1533;p41"/>
            <p:cNvSpPr txBox="1"/>
            <p:nvPr/>
          </p:nvSpPr>
          <p:spPr>
            <a:xfrm>
              <a:off x="6592800" y="2731946"/>
              <a:ext cx="18378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Saturn has several beautiful rings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534" name="Google Shape;1534;p41"/>
          <p:cNvGrpSpPr/>
          <p:nvPr/>
        </p:nvGrpSpPr>
        <p:grpSpPr>
          <a:xfrm>
            <a:off x="4754615" y="4101291"/>
            <a:ext cx="3675985" cy="502806"/>
            <a:chOff x="4754615" y="4101291"/>
            <a:chExt cx="3675985" cy="502806"/>
          </a:xfrm>
        </p:grpSpPr>
        <p:sp>
          <p:nvSpPr>
            <p:cNvPr id="1535" name="Google Shape;1535;p41"/>
            <p:cNvSpPr txBox="1"/>
            <p:nvPr/>
          </p:nvSpPr>
          <p:spPr>
            <a:xfrm>
              <a:off x="4754615" y="4101297"/>
              <a:ext cx="16557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Pluto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536" name="Google Shape;1536;p41"/>
            <p:cNvSpPr txBox="1"/>
            <p:nvPr/>
          </p:nvSpPr>
          <p:spPr>
            <a:xfrm>
              <a:off x="6592800" y="4101291"/>
              <a:ext cx="18378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Pluto is considered a dwarf planet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537" name="Google Shape;1537;p41"/>
          <p:cNvGrpSpPr/>
          <p:nvPr/>
        </p:nvGrpSpPr>
        <p:grpSpPr>
          <a:xfrm>
            <a:off x="4754615" y="3416078"/>
            <a:ext cx="3675985" cy="503340"/>
            <a:chOff x="4754615" y="3416078"/>
            <a:chExt cx="3675985" cy="503340"/>
          </a:xfrm>
        </p:grpSpPr>
        <p:sp>
          <p:nvSpPr>
            <p:cNvPr id="1538" name="Google Shape;1538;p41"/>
            <p:cNvSpPr txBox="1"/>
            <p:nvPr/>
          </p:nvSpPr>
          <p:spPr>
            <a:xfrm>
              <a:off x="4754615" y="3416078"/>
              <a:ext cx="16557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Neptune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539" name="Google Shape;1539;p41"/>
            <p:cNvSpPr txBox="1"/>
            <p:nvPr/>
          </p:nvSpPr>
          <p:spPr>
            <a:xfrm>
              <a:off x="6592800" y="3416618"/>
              <a:ext cx="18378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Neptune is very far away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cxnSp>
        <p:nvCxnSpPr>
          <p:cNvPr id="1540" name="Google Shape;1540;p41"/>
          <p:cNvCxnSpPr>
            <a:stCxn id="1521" idx="3"/>
            <a:endCxn id="1523" idx="1"/>
          </p:cNvCxnSpPr>
          <p:nvPr/>
        </p:nvCxnSpPr>
        <p:spPr>
          <a:xfrm rot="10800000" flipH="1">
            <a:off x="2368400" y="1955922"/>
            <a:ext cx="365700" cy="1027500"/>
          </a:xfrm>
          <a:prstGeom prst="bentConnector3">
            <a:avLst>
              <a:gd name="adj1" fmla="val 4999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1" name="Google Shape;1541;p41"/>
          <p:cNvCxnSpPr>
            <a:stCxn id="1521" idx="3"/>
            <a:endCxn id="1524" idx="1"/>
          </p:cNvCxnSpPr>
          <p:nvPr/>
        </p:nvCxnSpPr>
        <p:spPr>
          <a:xfrm>
            <a:off x="2368400" y="2983422"/>
            <a:ext cx="365700" cy="1027500"/>
          </a:xfrm>
          <a:prstGeom prst="bentConnector3">
            <a:avLst>
              <a:gd name="adj1" fmla="val 4999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2" name="Google Shape;1542;p41"/>
          <p:cNvCxnSpPr>
            <a:stCxn id="1523" idx="3"/>
            <a:endCxn id="1526" idx="1"/>
          </p:cNvCxnSpPr>
          <p:nvPr/>
        </p:nvCxnSpPr>
        <p:spPr>
          <a:xfrm rot="10800000" flipH="1">
            <a:off x="4389756" y="1611710"/>
            <a:ext cx="364800" cy="3441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3" name="Google Shape;1543;p41"/>
          <p:cNvCxnSpPr>
            <a:stCxn id="1523" idx="3"/>
            <a:endCxn id="1529" idx="1"/>
          </p:cNvCxnSpPr>
          <p:nvPr/>
        </p:nvCxnSpPr>
        <p:spPr>
          <a:xfrm>
            <a:off x="4389756" y="1955810"/>
            <a:ext cx="364800" cy="3411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4" name="Google Shape;1544;p41"/>
          <p:cNvCxnSpPr>
            <a:stCxn id="1524" idx="3"/>
            <a:endCxn id="1538" idx="1"/>
          </p:cNvCxnSpPr>
          <p:nvPr/>
        </p:nvCxnSpPr>
        <p:spPr>
          <a:xfrm rot="10800000" flipH="1">
            <a:off x="4389756" y="3667547"/>
            <a:ext cx="364800" cy="3435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5" name="Google Shape;1545;p41"/>
          <p:cNvCxnSpPr>
            <a:stCxn id="1524" idx="3"/>
            <a:endCxn id="1535" idx="1"/>
          </p:cNvCxnSpPr>
          <p:nvPr/>
        </p:nvCxnSpPr>
        <p:spPr>
          <a:xfrm>
            <a:off x="4389756" y="4011047"/>
            <a:ext cx="364800" cy="3417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6" name="Google Shape;1546;p41"/>
          <p:cNvCxnSpPr>
            <a:stCxn id="1521" idx="3"/>
            <a:endCxn id="1522" idx="1"/>
          </p:cNvCxnSpPr>
          <p:nvPr/>
        </p:nvCxnSpPr>
        <p:spPr>
          <a:xfrm>
            <a:off x="2368400" y="2983422"/>
            <a:ext cx="365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7" name="Google Shape;1547;p41"/>
          <p:cNvCxnSpPr>
            <a:stCxn id="1522" idx="3"/>
            <a:endCxn id="1532" idx="1"/>
          </p:cNvCxnSpPr>
          <p:nvPr/>
        </p:nvCxnSpPr>
        <p:spPr>
          <a:xfrm rot="10800000" flipH="1">
            <a:off x="4389756" y="2982222"/>
            <a:ext cx="364800" cy="1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42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1553" name="Google Shape;1553;p42"/>
          <p:cNvGrpSpPr/>
          <p:nvPr/>
        </p:nvGrpSpPr>
        <p:grpSpPr>
          <a:xfrm>
            <a:off x="1167300" y="2199292"/>
            <a:ext cx="2240402" cy="731425"/>
            <a:chOff x="1167300" y="2094025"/>
            <a:chExt cx="2240402" cy="731425"/>
          </a:xfrm>
        </p:grpSpPr>
        <p:sp>
          <p:nvSpPr>
            <p:cNvPr id="1554" name="Google Shape;1554;p42"/>
            <p:cNvSpPr txBox="1"/>
            <p:nvPr/>
          </p:nvSpPr>
          <p:spPr>
            <a:xfrm>
              <a:off x="1167300" y="2094025"/>
              <a:ext cx="2240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555" name="Google Shape;1555;p42"/>
            <p:cNvSpPr txBox="1"/>
            <p:nvPr/>
          </p:nvSpPr>
          <p:spPr>
            <a:xfrm>
              <a:off x="1167302" y="2459750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is terribly hot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556" name="Google Shape;1556;p42"/>
          <p:cNvSpPr/>
          <p:nvPr/>
        </p:nvSpPr>
        <p:spPr>
          <a:xfrm>
            <a:off x="713110" y="2290798"/>
            <a:ext cx="274200" cy="274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7" name="Google Shape;1557;p42"/>
          <p:cNvGrpSpPr/>
          <p:nvPr/>
        </p:nvGrpSpPr>
        <p:grpSpPr>
          <a:xfrm>
            <a:off x="1167300" y="1362600"/>
            <a:ext cx="2240402" cy="731425"/>
            <a:chOff x="1167300" y="1362600"/>
            <a:chExt cx="2240402" cy="731425"/>
          </a:xfrm>
        </p:grpSpPr>
        <p:sp>
          <p:nvSpPr>
            <p:cNvPr id="1558" name="Google Shape;1558;p42"/>
            <p:cNvSpPr txBox="1"/>
            <p:nvPr/>
          </p:nvSpPr>
          <p:spPr>
            <a:xfrm>
              <a:off x="1167300" y="1362600"/>
              <a:ext cx="2240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559" name="Google Shape;1559;p42"/>
            <p:cNvSpPr txBox="1"/>
            <p:nvPr/>
          </p:nvSpPr>
          <p:spPr>
            <a:xfrm>
              <a:off x="1167302" y="1728325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very small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560" name="Google Shape;1560;p42"/>
          <p:cNvSpPr/>
          <p:nvPr/>
        </p:nvSpPr>
        <p:spPr>
          <a:xfrm>
            <a:off x="713110" y="1454106"/>
            <a:ext cx="274200" cy="2742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1" name="Google Shape;1561;p42"/>
          <p:cNvGrpSpPr/>
          <p:nvPr/>
        </p:nvGrpSpPr>
        <p:grpSpPr>
          <a:xfrm>
            <a:off x="1167300" y="3872675"/>
            <a:ext cx="2240402" cy="731425"/>
            <a:chOff x="1167300" y="2094025"/>
            <a:chExt cx="2240402" cy="731425"/>
          </a:xfrm>
        </p:grpSpPr>
        <p:sp>
          <p:nvSpPr>
            <p:cNvPr id="1562" name="Google Shape;1562;p42"/>
            <p:cNvSpPr txBox="1"/>
            <p:nvPr/>
          </p:nvSpPr>
          <p:spPr>
            <a:xfrm>
              <a:off x="1167300" y="2094025"/>
              <a:ext cx="2240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563" name="Google Shape;1563;p42"/>
            <p:cNvSpPr txBox="1"/>
            <p:nvPr/>
          </p:nvSpPr>
          <p:spPr>
            <a:xfrm>
              <a:off x="1167302" y="2459750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Mars is a very cold place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564" name="Google Shape;1564;p42"/>
          <p:cNvSpPr/>
          <p:nvPr/>
        </p:nvSpPr>
        <p:spPr>
          <a:xfrm>
            <a:off x="713110" y="3964181"/>
            <a:ext cx="274200" cy="274200"/>
          </a:xfrm>
          <a:prstGeom prst="ellipse">
            <a:avLst/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5" name="Google Shape;1565;p42"/>
          <p:cNvGrpSpPr/>
          <p:nvPr/>
        </p:nvGrpSpPr>
        <p:grpSpPr>
          <a:xfrm>
            <a:off x="1167300" y="3035983"/>
            <a:ext cx="2240402" cy="731425"/>
            <a:chOff x="1167300" y="1362600"/>
            <a:chExt cx="2240402" cy="731425"/>
          </a:xfrm>
        </p:grpSpPr>
        <p:sp>
          <p:nvSpPr>
            <p:cNvPr id="1566" name="Google Shape;1566;p42"/>
            <p:cNvSpPr txBox="1"/>
            <p:nvPr/>
          </p:nvSpPr>
          <p:spPr>
            <a:xfrm>
              <a:off x="1167300" y="1362600"/>
              <a:ext cx="22404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567" name="Google Shape;1567;p42"/>
            <p:cNvSpPr txBox="1"/>
            <p:nvPr/>
          </p:nvSpPr>
          <p:spPr>
            <a:xfrm>
              <a:off x="1167302" y="1728325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third planet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568" name="Google Shape;1568;p42"/>
          <p:cNvSpPr/>
          <p:nvPr/>
        </p:nvSpPr>
        <p:spPr>
          <a:xfrm>
            <a:off x="713110" y="3127490"/>
            <a:ext cx="274200" cy="274200"/>
          </a:xfrm>
          <a:prstGeom prst="ellipse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" name="Google Shape;1569;p42"/>
          <p:cNvSpPr txBox="1"/>
          <p:nvPr/>
        </p:nvSpPr>
        <p:spPr>
          <a:xfrm>
            <a:off x="3775025" y="4146900"/>
            <a:ext cx="4654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Follow the link in the graph to modify its data and then paste the new one here.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70" name="Google Shape;1570;p42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75025" y="1362600"/>
            <a:ext cx="4654201" cy="2745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43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576" name="Google Shape;1576;p43"/>
          <p:cNvSpPr txBox="1"/>
          <p:nvPr/>
        </p:nvSpPr>
        <p:spPr>
          <a:xfrm>
            <a:off x="1353449" y="1362600"/>
            <a:ext cx="3035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Mercury is the closest planet to the Sun and the smallest one</a:t>
            </a:r>
            <a:endParaRPr dirty="0"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1577" name="Google Shape;1577;p43"/>
          <p:cNvGrpSpPr/>
          <p:nvPr/>
        </p:nvGrpSpPr>
        <p:grpSpPr>
          <a:xfrm>
            <a:off x="793159" y="3427854"/>
            <a:ext cx="297175" cy="457201"/>
            <a:chOff x="1068600" y="3801200"/>
            <a:chExt cx="225150" cy="349275"/>
          </a:xfrm>
        </p:grpSpPr>
        <p:sp>
          <p:nvSpPr>
            <p:cNvPr id="1578" name="Google Shape;1578;p43"/>
            <p:cNvSpPr/>
            <p:nvPr/>
          </p:nvSpPr>
          <p:spPr>
            <a:xfrm>
              <a:off x="1167475" y="3965575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8" y="1"/>
                  </a:moveTo>
                  <a:cubicBezTo>
                    <a:pt x="183" y="1"/>
                    <a:pt x="1" y="442"/>
                    <a:pt x="259" y="700"/>
                  </a:cubicBezTo>
                  <a:cubicBezTo>
                    <a:pt x="342" y="783"/>
                    <a:pt x="444" y="820"/>
                    <a:pt x="545" y="820"/>
                  </a:cubicBezTo>
                  <a:cubicBezTo>
                    <a:pt x="756" y="820"/>
                    <a:pt x="958" y="657"/>
                    <a:pt x="958" y="410"/>
                  </a:cubicBezTo>
                  <a:cubicBezTo>
                    <a:pt x="958" y="184"/>
                    <a:pt x="774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79" name="Google Shape;1579;p43"/>
            <p:cNvSpPr/>
            <p:nvPr/>
          </p:nvSpPr>
          <p:spPr>
            <a:xfrm>
              <a:off x="1068600" y="3801200"/>
              <a:ext cx="225150" cy="349275"/>
            </a:xfrm>
            <a:custGeom>
              <a:avLst/>
              <a:gdLst/>
              <a:ahLst/>
              <a:cxnLst/>
              <a:rect l="l" t="t" r="r" b="b"/>
              <a:pathLst>
                <a:path w="9006" h="13971" extrusionOk="0">
                  <a:moveTo>
                    <a:pt x="4911" y="2483"/>
                  </a:moveTo>
                  <a:lnTo>
                    <a:pt x="4911" y="3301"/>
                  </a:lnTo>
                  <a:cubicBezTo>
                    <a:pt x="4460" y="3302"/>
                    <a:pt x="4093" y="3668"/>
                    <a:pt x="4093" y="4120"/>
                  </a:cubicBezTo>
                  <a:lnTo>
                    <a:pt x="3275" y="4120"/>
                  </a:lnTo>
                  <a:cubicBezTo>
                    <a:pt x="3275" y="3216"/>
                    <a:pt x="4009" y="2484"/>
                    <a:pt x="4911" y="2483"/>
                  </a:cubicBezTo>
                  <a:close/>
                  <a:moveTo>
                    <a:pt x="5731" y="4120"/>
                  </a:moveTo>
                  <a:lnTo>
                    <a:pt x="5731" y="4938"/>
                  </a:lnTo>
                  <a:lnTo>
                    <a:pt x="4913" y="4938"/>
                  </a:lnTo>
                  <a:lnTo>
                    <a:pt x="4913" y="4120"/>
                  </a:lnTo>
                  <a:close/>
                  <a:moveTo>
                    <a:pt x="4502" y="5757"/>
                  </a:moveTo>
                  <a:cubicBezTo>
                    <a:pt x="4660" y="5757"/>
                    <a:pt x="4820" y="5788"/>
                    <a:pt x="4973" y="5851"/>
                  </a:cubicBezTo>
                  <a:cubicBezTo>
                    <a:pt x="5431" y="6040"/>
                    <a:pt x="5731" y="6488"/>
                    <a:pt x="5731" y="6985"/>
                  </a:cubicBezTo>
                  <a:cubicBezTo>
                    <a:pt x="5729" y="7663"/>
                    <a:pt x="5181" y="8212"/>
                    <a:pt x="4503" y="8213"/>
                  </a:cubicBezTo>
                  <a:cubicBezTo>
                    <a:pt x="4006" y="8213"/>
                    <a:pt x="3558" y="7914"/>
                    <a:pt x="3368" y="7455"/>
                  </a:cubicBezTo>
                  <a:cubicBezTo>
                    <a:pt x="3178" y="6997"/>
                    <a:pt x="3282" y="6468"/>
                    <a:pt x="3633" y="6117"/>
                  </a:cubicBezTo>
                  <a:cubicBezTo>
                    <a:pt x="3869" y="5882"/>
                    <a:pt x="4183" y="5757"/>
                    <a:pt x="4502" y="5757"/>
                  </a:cubicBezTo>
                  <a:close/>
                  <a:moveTo>
                    <a:pt x="4093" y="9031"/>
                  </a:moveTo>
                  <a:lnTo>
                    <a:pt x="4093" y="9851"/>
                  </a:lnTo>
                  <a:lnTo>
                    <a:pt x="3275" y="9851"/>
                  </a:lnTo>
                  <a:lnTo>
                    <a:pt x="3275" y="9031"/>
                  </a:lnTo>
                  <a:close/>
                  <a:moveTo>
                    <a:pt x="5731" y="9851"/>
                  </a:moveTo>
                  <a:cubicBezTo>
                    <a:pt x="5729" y="10755"/>
                    <a:pt x="4997" y="11487"/>
                    <a:pt x="4093" y="11488"/>
                  </a:cubicBezTo>
                  <a:lnTo>
                    <a:pt x="4093" y="10670"/>
                  </a:lnTo>
                  <a:cubicBezTo>
                    <a:pt x="4546" y="10669"/>
                    <a:pt x="4911" y="10302"/>
                    <a:pt x="4911" y="9851"/>
                  </a:cubicBezTo>
                  <a:close/>
                  <a:moveTo>
                    <a:pt x="4093" y="0"/>
                  </a:moveTo>
                  <a:lnTo>
                    <a:pt x="4093" y="856"/>
                  </a:lnTo>
                  <a:cubicBezTo>
                    <a:pt x="3824" y="904"/>
                    <a:pt x="3566" y="997"/>
                    <a:pt x="3327" y="1131"/>
                  </a:cubicBezTo>
                  <a:lnTo>
                    <a:pt x="2702" y="487"/>
                  </a:lnTo>
                  <a:lnTo>
                    <a:pt x="2115" y="1056"/>
                  </a:lnTo>
                  <a:lnTo>
                    <a:pt x="2665" y="1623"/>
                  </a:lnTo>
                  <a:cubicBezTo>
                    <a:pt x="2506" y="1775"/>
                    <a:pt x="2360" y="1940"/>
                    <a:pt x="2227" y="2116"/>
                  </a:cubicBezTo>
                  <a:lnTo>
                    <a:pt x="1455" y="1729"/>
                  </a:lnTo>
                  <a:lnTo>
                    <a:pt x="1088" y="2462"/>
                  </a:lnTo>
                  <a:lnTo>
                    <a:pt x="1781" y="2808"/>
                  </a:lnTo>
                  <a:cubicBezTo>
                    <a:pt x="1695" y="2967"/>
                    <a:pt x="1614" y="3131"/>
                    <a:pt x="1539" y="3302"/>
                  </a:cubicBezTo>
                  <a:lnTo>
                    <a:pt x="492" y="3302"/>
                  </a:lnTo>
                  <a:lnTo>
                    <a:pt x="492" y="4120"/>
                  </a:lnTo>
                  <a:lnTo>
                    <a:pt x="1234" y="4120"/>
                  </a:lnTo>
                  <a:cubicBezTo>
                    <a:pt x="1152" y="4384"/>
                    <a:pt x="1082" y="4658"/>
                    <a:pt x="1023" y="4940"/>
                  </a:cubicBezTo>
                  <a:lnTo>
                    <a:pt x="109" y="4940"/>
                  </a:lnTo>
                  <a:lnTo>
                    <a:pt x="109" y="5758"/>
                  </a:lnTo>
                  <a:lnTo>
                    <a:pt x="892" y="5758"/>
                  </a:lnTo>
                  <a:cubicBezTo>
                    <a:pt x="860" y="6026"/>
                    <a:pt x="839" y="6299"/>
                    <a:pt x="827" y="6576"/>
                  </a:cubicBezTo>
                  <a:lnTo>
                    <a:pt x="0" y="6576"/>
                  </a:lnTo>
                  <a:lnTo>
                    <a:pt x="0" y="7395"/>
                  </a:lnTo>
                  <a:lnTo>
                    <a:pt x="827" y="7395"/>
                  </a:lnTo>
                  <a:cubicBezTo>
                    <a:pt x="839" y="7672"/>
                    <a:pt x="860" y="7945"/>
                    <a:pt x="892" y="8213"/>
                  </a:cubicBezTo>
                  <a:lnTo>
                    <a:pt x="109" y="8213"/>
                  </a:lnTo>
                  <a:lnTo>
                    <a:pt x="109" y="9033"/>
                  </a:lnTo>
                  <a:lnTo>
                    <a:pt x="1025" y="9033"/>
                  </a:lnTo>
                  <a:cubicBezTo>
                    <a:pt x="1083" y="9313"/>
                    <a:pt x="1154" y="9587"/>
                    <a:pt x="1237" y="9851"/>
                  </a:cubicBezTo>
                  <a:lnTo>
                    <a:pt x="519" y="9851"/>
                  </a:lnTo>
                  <a:lnTo>
                    <a:pt x="519" y="10670"/>
                  </a:lnTo>
                  <a:lnTo>
                    <a:pt x="1543" y="10670"/>
                  </a:lnTo>
                  <a:cubicBezTo>
                    <a:pt x="1619" y="10839"/>
                    <a:pt x="1701" y="11002"/>
                    <a:pt x="1788" y="11160"/>
                  </a:cubicBezTo>
                  <a:lnTo>
                    <a:pt x="1089" y="11509"/>
                  </a:lnTo>
                  <a:lnTo>
                    <a:pt x="1456" y="12241"/>
                  </a:lnTo>
                  <a:lnTo>
                    <a:pt x="2238" y="11850"/>
                  </a:lnTo>
                  <a:cubicBezTo>
                    <a:pt x="2370" y="12022"/>
                    <a:pt x="2515" y="12183"/>
                    <a:pt x="2671" y="12332"/>
                  </a:cubicBezTo>
                  <a:lnTo>
                    <a:pt x="2121" y="12883"/>
                  </a:lnTo>
                  <a:lnTo>
                    <a:pt x="2699" y="13462"/>
                  </a:lnTo>
                  <a:lnTo>
                    <a:pt x="3340" y="12822"/>
                  </a:lnTo>
                  <a:cubicBezTo>
                    <a:pt x="3575" y="12951"/>
                    <a:pt x="3830" y="13041"/>
                    <a:pt x="4095" y="13088"/>
                  </a:cubicBezTo>
                  <a:lnTo>
                    <a:pt x="4095" y="13971"/>
                  </a:lnTo>
                  <a:lnTo>
                    <a:pt x="4913" y="13971"/>
                  </a:lnTo>
                  <a:lnTo>
                    <a:pt x="4913" y="13088"/>
                  </a:lnTo>
                  <a:cubicBezTo>
                    <a:pt x="5178" y="13041"/>
                    <a:pt x="5433" y="12951"/>
                    <a:pt x="5668" y="12822"/>
                  </a:cubicBezTo>
                  <a:lnTo>
                    <a:pt x="6308" y="13462"/>
                  </a:lnTo>
                  <a:lnTo>
                    <a:pt x="6887" y="12883"/>
                  </a:lnTo>
                  <a:lnTo>
                    <a:pt x="6337" y="12332"/>
                  </a:lnTo>
                  <a:cubicBezTo>
                    <a:pt x="6493" y="12183"/>
                    <a:pt x="6638" y="12022"/>
                    <a:pt x="6769" y="11850"/>
                  </a:cubicBezTo>
                  <a:lnTo>
                    <a:pt x="7551" y="12241"/>
                  </a:lnTo>
                  <a:lnTo>
                    <a:pt x="7918" y="11509"/>
                  </a:lnTo>
                  <a:lnTo>
                    <a:pt x="7219" y="11160"/>
                  </a:lnTo>
                  <a:cubicBezTo>
                    <a:pt x="7307" y="11002"/>
                    <a:pt x="7388" y="10839"/>
                    <a:pt x="7464" y="10670"/>
                  </a:cubicBezTo>
                  <a:lnTo>
                    <a:pt x="8516" y="10670"/>
                  </a:lnTo>
                  <a:lnTo>
                    <a:pt x="8516" y="9851"/>
                  </a:lnTo>
                  <a:lnTo>
                    <a:pt x="7771" y="9851"/>
                  </a:lnTo>
                  <a:cubicBezTo>
                    <a:pt x="7854" y="9587"/>
                    <a:pt x="7924" y="9315"/>
                    <a:pt x="7983" y="9033"/>
                  </a:cubicBezTo>
                  <a:lnTo>
                    <a:pt x="8898" y="9033"/>
                  </a:lnTo>
                  <a:lnTo>
                    <a:pt x="8898" y="8213"/>
                  </a:lnTo>
                  <a:lnTo>
                    <a:pt x="8116" y="8213"/>
                  </a:lnTo>
                  <a:cubicBezTo>
                    <a:pt x="8147" y="7945"/>
                    <a:pt x="8169" y="7672"/>
                    <a:pt x="8180" y="7395"/>
                  </a:cubicBezTo>
                  <a:lnTo>
                    <a:pt x="9006" y="7395"/>
                  </a:lnTo>
                  <a:lnTo>
                    <a:pt x="9006" y="6576"/>
                  </a:lnTo>
                  <a:lnTo>
                    <a:pt x="8177" y="6576"/>
                  </a:lnTo>
                  <a:cubicBezTo>
                    <a:pt x="8167" y="6299"/>
                    <a:pt x="8146" y="6026"/>
                    <a:pt x="8114" y="5758"/>
                  </a:cubicBezTo>
                  <a:lnTo>
                    <a:pt x="8895" y="5758"/>
                  </a:lnTo>
                  <a:lnTo>
                    <a:pt x="8895" y="4940"/>
                  </a:lnTo>
                  <a:lnTo>
                    <a:pt x="7983" y="4940"/>
                  </a:lnTo>
                  <a:cubicBezTo>
                    <a:pt x="7924" y="4658"/>
                    <a:pt x="7854" y="4385"/>
                    <a:pt x="7772" y="4120"/>
                  </a:cubicBezTo>
                  <a:lnTo>
                    <a:pt x="8487" y="4120"/>
                  </a:lnTo>
                  <a:lnTo>
                    <a:pt x="8487" y="3302"/>
                  </a:lnTo>
                  <a:lnTo>
                    <a:pt x="7467" y="3302"/>
                  </a:lnTo>
                  <a:cubicBezTo>
                    <a:pt x="7391" y="3132"/>
                    <a:pt x="7311" y="2967"/>
                    <a:pt x="7223" y="2808"/>
                  </a:cubicBezTo>
                  <a:lnTo>
                    <a:pt x="7917" y="2462"/>
                  </a:lnTo>
                  <a:lnTo>
                    <a:pt x="7551" y="1729"/>
                  </a:lnTo>
                  <a:lnTo>
                    <a:pt x="6778" y="2116"/>
                  </a:lnTo>
                  <a:cubicBezTo>
                    <a:pt x="6646" y="1940"/>
                    <a:pt x="6499" y="1775"/>
                    <a:pt x="6341" y="1623"/>
                  </a:cubicBezTo>
                  <a:lnTo>
                    <a:pt x="6890" y="1056"/>
                  </a:lnTo>
                  <a:lnTo>
                    <a:pt x="6302" y="487"/>
                  </a:lnTo>
                  <a:lnTo>
                    <a:pt x="5678" y="1131"/>
                  </a:lnTo>
                  <a:cubicBezTo>
                    <a:pt x="5440" y="997"/>
                    <a:pt x="5181" y="904"/>
                    <a:pt x="4911" y="856"/>
                  </a:cubicBezTo>
                  <a:lnTo>
                    <a:pt x="49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580" name="Google Shape;1580;p43"/>
          <p:cNvGrpSpPr/>
          <p:nvPr/>
        </p:nvGrpSpPr>
        <p:grpSpPr>
          <a:xfrm>
            <a:off x="713146" y="2754687"/>
            <a:ext cx="457201" cy="457199"/>
            <a:chOff x="4770575" y="3244050"/>
            <a:chExt cx="349275" cy="349300"/>
          </a:xfrm>
        </p:grpSpPr>
        <p:sp>
          <p:nvSpPr>
            <p:cNvPr id="1581" name="Google Shape;1581;p43"/>
            <p:cNvSpPr/>
            <p:nvPr/>
          </p:nvSpPr>
          <p:spPr>
            <a:xfrm>
              <a:off x="4931525" y="3408425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7" y="1"/>
                  </a:moveTo>
                  <a:cubicBezTo>
                    <a:pt x="184" y="1"/>
                    <a:pt x="0" y="442"/>
                    <a:pt x="258" y="700"/>
                  </a:cubicBezTo>
                  <a:cubicBezTo>
                    <a:pt x="341" y="783"/>
                    <a:pt x="444" y="821"/>
                    <a:pt x="545" y="821"/>
                  </a:cubicBezTo>
                  <a:cubicBezTo>
                    <a:pt x="755" y="821"/>
                    <a:pt x="957" y="657"/>
                    <a:pt x="957" y="410"/>
                  </a:cubicBezTo>
                  <a:cubicBezTo>
                    <a:pt x="957" y="184"/>
                    <a:pt x="774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2" name="Google Shape;1582;p43"/>
            <p:cNvSpPr/>
            <p:nvPr/>
          </p:nvSpPr>
          <p:spPr>
            <a:xfrm>
              <a:off x="4870125" y="3469850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8" y="1"/>
                  </a:moveTo>
                  <a:cubicBezTo>
                    <a:pt x="183" y="1"/>
                    <a:pt x="1" y="442"/>
                    <a:pt x="259" y="700"/>
                  </a:cubicBezTo>
                  <a:cubicBezTo>
                    <a:pt x="342" y="783"/>
                    <a:pt x="444" y="820"/>
                    <a:pt x="545" y="820"/>
                  </a:cubicBezTo>
                  <a:cubicBezTo>
                    <a:pt x="755" y="820"/>
                    <a:pt x="958" y="656"/>
                    <a:pt x="958" y="409"/>
                  </a:cubicBezTo>
                  <a:cubicBezTo>
                    <a:pt x="958" y="184"/>
                    <a:pt x="774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3" name="Google Shape;1583;p43"/>
            <p:cNvSpPr/>
            <p:nvPr/>
          </p:nvSpPr>
          <p:spPr>
            <a:xfrm>
              <a:off x="4992900" y="3469850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8" y="1"/>
                  </a:moveTo>
                  <a:cubicBezTo>
                    <a:pt x="184" y="1"/>
                    <a:pt x="1" y="442"/>
                    <a:pt x="258" y="700"/>
                  </a:cubicBezTo>
                  <a:cubicBezTo>
                    <a:pt x="342" y="783"/>
                    <a:pt x="444" y="820"/>
                    <a:pt x="544" y="820"/>
                  </a:cubicBezTo>
                  <a:cubicBezTo>
                    <a:pt x="755" y="820"/>
                    <a:pt x="957" y="656"/>
                    <a:pt x="957" y="409"/>
                  </a:cubicBezTo>
                  <a:cubicBezTo>
                    <a:pt x="957" y="184"/>
                    <a:pt x="774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4" name="Google Shape;1584;p43"/>
            <p:cNvSpPr/>
            <p:nvPr/>
          </p:nvSpPr>
          <p:spPr>
            <a:xfrm>
              <a:off x="4870125" y="3347050"/>
              <a:ext cx="23950" cy="20500"/>
            </a:xfrm>
            <a:custGeom>
              <a:avLst/>
              <a:gdLst/>
              <a:ahLst/>
              <a:cxnLst/>
              <a:rect l="l" t="t" r="r" b="b"/>
              <a:pathLst>
                <a:path w="958" h="820" extrusionOk="0">
                  <a:moveTo>
                    <a:pt x="548" y="0"/>
                  </a:moveTo>
                  <a:cubicBezTo>
                    <a:pt x="183" y="0"/>
                    <a:pt x="1" y="442"/>
                    <a:pt x="259" y="699"/>
                  </a:cubicBezTo>
                  <a:cubicBezTo>
                    <a:pt x="342" y="783"/>
                    <a:pt x="444" y="820"/>
                    <a:pt x="545" y="820"/>
                  </a:cubicBezTo>
                  <a:cubicBezTo>
                    <a:pt x="755" y="820"/>
                    <a:pt x="958" y="656"/>
                    <a:pt x="958" y="410"/>
                  </a:cubicBezTo>
                  <a:cubicBezTo>
                    <a:pt x="958" y="184"/>
                    <a:pt x="774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5" name="Google Shape;1585;p43"/>
            <p:cNvSpPr/>
            <p:nvPr/>
          </p:nvSpPr>
          <p:spPr>
            <a:xfrm>
              <a:off x="4770575" y="3244050"/>
              <a:ext cx="349275" cy="349300"/>
            </a:xfrm>
            <a:custGeom>
              <a:avLst/>
              <a:gdLst/>
              <a:ahLst/>
              <a:cxnLst/>
              <a:rect l="l" t="t" r="r" b="b"/>
              <a:pathLst>
                <a:path w="13971" h="13972" extrusionOk="0">
                  <a:moveTo>
                    <a:pt x="6985" y="3948"/>
                  </a:moveTo>
                  <a:lnTo>
                    <a:pt x="7567" y="4530"/>
                  </a:lnTo>
                  <a:lnTo>
                    <a:pt x="6985" y="5110"/>
                  </a:lnTo>
                  <a:lnTo>
                    <a:pt x="6404" y="4530"/>
                  </a:lnTo>
                  <a:lnTo>
                    <a:pt x="6985" y="3948"/>
                  </a:lnTo>
                  <a:close/>
                  <a:moveTo>
                    <a:pt x="4527" y="3302"/>
                  </a:moveTo>
                  <a:cubicBezTo>
                    <a:pt x="4528" y="3302"/>
                    <a:pt x="4529" y="3302"/>
                    <a:pt x="4530" y="3302"/>
                  </a:cubicBezTo>
                  <a:cubicBezTo>
                    <a:pt x="5026" y="3302"/>
                    <a:pt x="5474" y="3602"/>
                    <a:pt x="5665" y="4060"/>
                  </a:cubicBezTo>
                  <a:cubicBezTo>
                    <a:pt x="5854" y="4519"/>
                    <a:pt x="5749" y="5047"/>
                    <a:pt x="5398" y="5398"/>
                  </a:cubicBezTo>
                  <a:cubicBezTo>
                    <a:pt x="5163" y="5633"/>
                    <a:pt x="4849" y="5758"/>
                    <a:pt x="4529" y="5758"/>
                  </a:cubicBezTo>
                  <a:cubicBezTo>
                    <a:pt x="4371" y="5758"/>
                    <a:pt x="4212" y="5727"/>
                    <a:pt x="4060" y="5665"/>
                  </a:cubicBezTo>
                  <a:cubicBezTo>
                    <a:pt x="3600" y="5474"/>
                    <a:pt x="3302" y="5027"/>
                    <a:pt x="3302" y="4530"/>
                  </a:cubicBezTo>
                  <a:cubicBezTo>
                    <a:pt x="3301" y="3852"/>
                    <a:pt x="3850" y="3302"/>
                    <a:pt x="4527" y="3302"/>
                  </a:cubicBezTo>
                  <a:close/>
                  <a:moveTo>
                    <a:pt x="9442" y="3303"/>
                  </a:moveTo>
                  <a:cubicBezTo>
                    <a:pt x="9600" y="3303"/>
                    <a:pt x="9759" y="3333"/>
                    <a:pt x="9911" y="3395"/>
                  </a:cubicBezTo>
                  <a:cubicBezTo>
                    <a:pt x="10370" y="3586"/>
                    <a:pt x="10670" y="4033"/>
                    <a:pt x="10670" y="4530"/>
                  </a:cubicBezTo>
                  <a:cubicBezTo>
                    <a:pt x="10670" y="5208"/>
                    <a:pt x="10121" y="5758"/>
                    <a:pt x="9443" y="5758"/>
                  </a:cubicBezTo>
                  <a:cubicBezTo>
                    <a:pt x="9443" y="5758"/>
                    <a:pt x="9442" y="5758"/>
                    <a:pt x="9441" y="5758"/>
                  </a:cubicBezTo>
                  <a:cubicBezTo>
                    <a:pt x="8945" y="5758"/>
                    <a:pt x="8497" y="5458"/>
                    <a:pt x="8308" y="5000"/>
                  </a:cubicBezTo>
                  <a:cubicBezTo>
                    <a:pt x="8117" y="4542"/>
                    <a:pt x="8222" y="4013"/>
                    <a:pt x="8573" y="3662"/>
                  </a:cubicBezTo>
                  <a:cubicBezTo>
                    <a:pt x="8808" y="3427"/>
                    <a:pt x="9122" y="3303"/>
                    <a:pt x="9442" y="3303"/>
                  </a:cubicBezTo>
                  <a:close/>
                  <a:moveTo>
                    <a:pt x="4530" y="6404"/>
                  </a:moveTo>
                  <a:lnTo>
                    <a:pt x="5112" y="6985"/>
                  </a:lnTo>
                  <a:lnTo>
                    <a:pt x="4530" y="7567"/>
                  </a:lnTo>
                  <a:lnTo>
                    <a:pt x="3948" y="6985"/>
                  </a:lnTo>
                  <a:lnTo>
                    <a:pt x="4530" y="6404"/>
                  </a:lnTo>
                  <a:close/>
                  <a:moveTo>
                    <a:pt x="9441" y="6405"/>
                  </a:moveTo>
                  <a:lnTo>
                    <a:pt x="10022" y="6985"/>
                  </a:lnTo>
                  <a:lnTo>
                    <a:pt x="9441" y="7567"/>
                  </a:lnTo>
                  <a:lnTo>
                    <a:pt x="8861" y="6985"/>
                  </a:lnTo>
                  <a:lnTo>
                    <a:pt x="9441" y="6405"/>
                  </a:lnTo>
                  <a:close/>
                  <a:moveTo>
                    <a:pt x="6986" y="5758"/>
                  </a:moveTo>
                  <a:cubicBezTo>
                    <a:pt x="7144" y="5758"/>
                    <a:pt x="7304" y="5788"/>
                    <a:pt x="7455" y="5851"/>
                  </a:cubicBezTo>
                  <a:cubicBezTo>
                    <a:pt x="7914" y="6041"/>
                    <a:pt x="8213" y="6490"/>
                    <a:pt x="8213" y="6985"/>
                  </a:cubicBezTo>
                  <a:cubicBezTo>
                    <a:pt x="8215" y="7664"/>
                    <a:pt x="7664" y="8215"/>
                    <a:pt x="6985" y="8215"/>
                  </a:cubicBezTo>
                  <a:cubicBezTo>
                    <a:pt x="6488" y="8215"/>
                    <a:pt x="6041" y="7915"/>
                    <a:pt x="5851" y="7455"/>
                  </a:cubicBezTo>
                  <a:cubicBezTo>
                    <a:pt x="5660" y="6997"/>
                    <a:pt x="5766" y="6468"/>
                    <a:pt x="6117" y="6117"/>
                  </a:cubicBezTo>
                  <a:cubicBezTo>
                    <a:pt x="6352" y="5882"/>
                    <a:pt x="6667" y="5758"/>
                    <a:pt x="6986" y="5758"/>
                  </a:cubicBezTo>
                  <a:close/>
                  <a:moveTo>
                    <a:pt x="6985" y="8861"/>
                  </a:moveTo>
                  <a:lnTo>
                    <a:pt x="7567" y="9441"/>
                  </a:lnTo>
                  <a:lnTo>
                    <a:pt x="6985" y="10022"/>
                  </a:lnTo>
                  <a:lnTo>
                    <a:pt x="6404" y="9441"/>
                  </a:lnTo>
                  <a:lnTo>
                    <a:pt x="6985" y="8861"/>
                  </a:lnTo>
                  <a:close/>
                  <a:moveTo>
                    <a:pt x="4529" y="8214"/>
                  </a:moveTo>
                  <a:cubicBezTo>
                    <a:pt x="4687" y="8214"/>
                    <a:pt x="4847" y="8244"/>
                    <a:pt x="5000" y="8308"/>
                  </a:cubicBezTo>
                  <a:cubicBezTo>
                    <a:pt x="5458" y="8497"/>
                    <a:pt x="5758" y="8945"/>
                    <a:pt x="5758" y="9441"/>
                  </a:cubicBezTo>
                  <a:cubicBezTo>
                    <a:pt x="5759" y="10120"/>
                    <a:pt x="5208" y="10670"/>
                    <a:pt x="4530" y="10670"/>
                  </a:cubicBezTo>
                  <a:cubicBezTo>
                    <a:pt x="4033" y="10670"/>
                    <a:pt x="3586" y="10371"/>
                    <a:pt x="3395" y="9912"/>
                  </a:cubicBezTo>
                  <a:cubicBezTo>
                    <a:pt x="3205" y="9452"/>
                    <a:pt x="3311" y="8925"/>
                    <a:pt x="3662" y="8573"/>
                  </a:cubicBezTo>
                  <a:cubicBezTo>
                    <a:pt x="3896" y="8338"/>
                    <a:pt x="4209" y="8214"/>
                    <a:pt x="4529" y="8214"/>
                  </a:cubicBezTo>
                  <a:close/>
                  <a:moveTo>
                    <a:pt x="9442" y="8214"/>
                  </a:moveTo>
                  <a:cubicBezTo>
                    <a:pt x="9600" y="8214"/>
                    <a:pt x="9759" y="8245"/>
                    <a:pt x="9911" y="8308"/>
                  </a:cubicBezTo>
                  <a:cubicBezTo>
                    <a:pt x="10370" y="8498"/>
                    <a:pt x="10670" y="8945"/>
                    <a:pt x="10670" y="9442"/>
                  </a:cubicBezTo>
                  <a:cubicBezTo>
                    <a:pt x="10670" y="10119"/>
                    <a:pt x="10121" y="10670"/>
                    <a:pt x="9443" y="10670"/>
                  </a:cubicBezTo>
                  <a:cubicBezTo>
                    <a:pt x="9443" y="10670"/>
                    <a:pt x="9442" y="10670"/>
                    <a:pt x="9441" y="10670"/>
                  </a:cubicBezTo>
                  <a:cubicBezTo>
                    <a:pt x="8945" y="10670"/>
                    <a:pt x="8497" y="10371"/>
                    <a:pt x="8308" y="9912"/>
                  </a:cubicBezTo>
                  <a:cubicBezTo>
                    <a:pt x="8117" y="9452"/>
                    <a:pt x="8222" y="8925"/>
                    <a:pt x="8573" y="8574"/>
                  </a:cubicBezTo>
                  <a:cubicBezTo>
                    <a:pt x="8808" y="8339"/>
                    <a:pt x="9122" y="8214"/>
                    <a:pt x="9442" y="8214"/>
                  </a:cubicBezTo>
                  <a:close/>
                  <a:moveTo>
                    <a:pt x="818" y="0"/>
                  </a:moveTo>
                  <a:lnTo>
                    <a:pt x="818" y="818"/>
                  </a:lnTo>
                  <a:lnTo>
                    <a:pt x="0" y="818"/>
                  </a:lnTo>
                  <a:lnTo>
                    <a:pt x="0" y="1638"/>
                  </a:lnTo>
                  <a:lnTo>
                    <a:pt x="1059" y="1638"/>
                  </a:lnTo>
                  <a:lnTo>
                    <a:pt x="1630" y="2209"/>
                  </a:lnTo>
                  <a:lnTo>
                    <a:pt x="1629" y="2211"/>
                  </a:lnTo>
                  <a:cubicBezTo>
                    <a:pt x="1113" y="2841"/>
                    <a:pt x="818" y="3662"/>
                    <a:pt x="818" y="4530"/>
                  </a:cubicBezTo>
                  <a:cubicBezTo>
                    <a:pt x="818" y="5261"/>
                    <a:pt x="1040" y="5975"/>
                    <a:pt x="1457" y="6576"/>
                  </a:cubicBezTo>
                  <a:lnTo>
                    <a:pt x="0" y="6576"/>
                  </a:lnTo>
                  <a:lnTo>
                    <a:pt x="0" y="7395"/>
                  </a:lnTo>
                  <a:lnTo>
                    <a:pt x="1457" y="7395"/>
                  </a:lnTo>
                  <a:cubicBezTo>
                    <a:pt x="1040" y="7995"/>
                    <a:pt x="818" y="8710"/>
                    <a:pt x="818" y="9441"/>
                  </a:cubicBezTo>
                  <a:cubicBezTo>
                    <a:pt x="818" y="10309"/>
                    <a:pt x="1113" y="11130"/>
                    <a:pt x="1629" y="11760"/>
                  </a:cubicBezTo>
                  <a:cubicBezTo>
                    <a:pt x="1629" y="11762"/>
                    <a:pt x="1630" y="11762"/>
                    <a:pt x="1630" y="11762"/>
                  </a:cubicBezTo>
                  <a:lnTo>
                    <a:pt x="1059" y="12333"/>
                  </a:lnTo>
                  <a:lnTo>
                    <a:pt x="0" y="12333"/>
                  </a:lnTo>
                  <a:lnTo>
                    <a:pt x="0" y="13153"/>
                  </a:lnTo>
                  <a:lnTo>
                    <a:pt x="818" y="13153"/>
                  </a:lnTo>
                  <a:lnTo>
                    <a:pt x="818" y="13971"/>
                  </a:lnTo>
                  <a:lnTo>
                    <a:pt x="1638" y="13971"/>
                  </a:lnTo>
                  <a:lnTo>
                    <a:pt x="1638" y="12912"/>
                  </a:lnTo>
                  <a:lnTo>
                    <a:pt x="2209" y="12340"/>
                  </a:lnTo>
                  <a:lnTo>
                    <a:pt x="2211" y="12342"/>
                  </a:lnTo>
                  <a:cubicBezTo>
                    <a:pt x="2841" y="12857"/>
                    <a:pt x="3662" y="13153"/>
                    <a:pt x="4530" y="13153"/>
                  </a:cubicBezTo>
                  <a:cubicBezTo>
                    <a:pt x="4532" y="13153"/>
                    <a:pt x="4535" y="13153"/>
                    <a:pt x="4537" y="13153"/>
                  </a:cubicBezTo>
                  <a:cubicBezTo>
                    <a:pt x="5265" y="13153"/>
                    <a:pt x="5977" y="12929"/>
                    <a:pt x="6576" y="12514"/>
                  </a:cubicBezTo>
                  <a:lnTo>
                    <a:pt x="6576" y="13971"/>
                  </a:lnTo>
                  <a:lnTo>
                    <a:pt x="7395" y="13971"/>
                  </a:lnTo>
                  <a:lnTo>
                    <a:pt x="7395" y="12514"/>
                  </a:lnTo>
                  <a:cubicBezTo>
                    <a:pt x="7993" y="12929"/>
                    <a:pt x="8706" y="13153"/>
                    <a:pt x="9434" y="13153"/>
                  </a:cubicBezTo>
                  <a:cubicBezTo>
                    <a:pt x="9436" y="13153"/>
                    <a:pt x="9438" y="13153"/>
                    <a:pt x="9441" y="13153"/>
                  </a:cubicBezTo>
                  <a:cubicBezTo>
                    <a:pt x="10283" y="13150"/>
                    <a:pt x="11098" y="12862"/>
                    <a:pt x="11753" y="12333"/>
                  </a:cubicBezTo>
                  <a:lnTo>
                    <a:pt x="12335" y="12915"/>
                  </a:lnTo>
                  <a:lnTo>
                    <a:pt x="12335" y="13972"/>
                  </a:lnTo>
                  <a:lnTo>
                    <a:pt x="13153" y="13972"/>
                  </a:lnTo>
                  <a:lnTo>
                    <a:pt x="13153" y="13153"/>
                  </a:lnTo>
                  <a:lnTo>
                    <a:pt x="13971" y="13153"/>
                  </a:lnTo>
                  <a:lnTo>
                    <a:pt x="13971" y="12335"/>
                  </a:lnTo>
                  <a:lnTo>
                    <a:pt x="12915" y="12335"/>
                  </a:lnTo>
                  <a:lnTo>
                    <a:pt x="12333" y="11753"/>
                  </a:lnTo>
                  <a:cubicBezTo>
                    <a:pt x="12862" y="11098"/>
                    <a:pt x="13150" y="10283"/>
                    <a:pt x="13153" y="9442"/>
                  </a:cubicBezTo>
                  <a:cubicBezTo>
                    <a:pt x="13153" y="8704"/>
                    <a:pt x="12915" y="8001"/>
                    <a:pt x="12505" y="7395"/>
                  </a:cubicBezTo>
                  <a:lnTo>
                    <a:pt x="13971" y="7395"/>
                  </a:lnTo>
                  <a:lnTo>
                    <a:pt x="13971" y="6577"/>
                  </a:lnTo>
                  <a:lnTo>
                    <a:pt x="12505" y="6577"/>
                  </a:lnTo>
                  <a:cubicBezTo>
                    <a:pt x="12915" y="5971"/>
                    <a:pt x="13153" y="5266"/>
                    <a:pt x="13153" y="4530"/>
                  </a:cubicBezTo>
                  <a:cubicBezTo>
                    <a:pt x="13150" y="3689"/>
                    <a:pt x="12862" y="2874"/>
                    <a:pt x="12333" y="2219"/>
                  </a:cubicBezTo>
                  <a:lnTo>
                    <a:pt x="12915" y="1638"/>
                  </a:lnTo>
                  <a:lnTo>
                    <a:pt x="13971" y="1638"/>
                  </a:lnTo>
                  <a:lnTo>
                    <a:pt x="13971" y="820"/>
                  </a:lnTo>
                  <a:lnTo>
                    <a:pt x="13153" y="820"/>
                  </a:lnTo>
                  <a:lnTo>
                    <a:pt x="13153" y="0"/>
                  </a:lnTo>
                  <a:lnTo>
                    <a:pt x="12335" y="0"/>
                  </a:lnTo>
                  <a:lnTo>
                    <a:pt x="12335" y="1056"/>
                  </a:lnTo>
                  <a:lnTo>
                    <a:pt x="11753" y="1638"/>
                  </a:lnTo>
                  <a:cubicBezTo>
                    <a:pt x="11098" y="1111"/>
                    <a:pt x="10283" y="821"/>
                    <a:pt x="9441" y="820"/>
                  </a:cubicBezTo>
                  <a:cubicBezTo>
                    <a:pt x="9438" y="820"/>
                    <a:pt x="9436" y="820"/>
                    <a:pt x="9434" y="820"/>
                  </a:cubicBezTo>
                  <a:cubicBezTo>
                    <a:pt x="8706" y="820"/>
                    <a:pt x="7993" y="1043"/>
                    <a:pt x="7395" y="1459"/>
                  </a:cubicBezTo>
                  <a:lnTo>
                    <a:pt x="7395" y="0"/>
                  </a:lnTo>
                  <a:lnTo>
                    <a:pt x="6576" y="0"/>
                  </a:lnTo>
                  <a:lnTo>
                    <a:pt x="6576" y="1457"/>
                  </a:lnTo>
                  <a:cubicBezTo>
                    <a:pt x="5975" y="1040"/>
                    <a:pt x="5261" y="818"/>
                    <a:pt x="4530" y="818"/>
                  </a:cubicBezTo>
                  <a:cubicBezTo>
                    <a:pt x="3662" y="818"/>
                    <a:pt x="2841" y="1113"/>
                    <a:pt x="2211" y="1629"/>
                  </a:cubicBezTo>
                  <a:lnTo>
                    <a:pt x="2209" y="1631"/>
                  </a:lnTo>
                  <a:lnTo>
                    <a:pt x="1638" y="1059"/>
                  </a:lnTo>
                  <a:lnTo>
                    <a:pt x="1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6" name="Google Shape;1586;p43"/>
            <p:cNvSpPr/>
            <p:nvPr/>
          </p:nvSpPr>
          <p:spPr>
            <a:xfrm>
              <a:off x="4992900" y="3347050"/>
              <a:ext cx="23950" cy="20500"/>
            </a:xfrm>
            <a:custGeom>
              <a:avLst/>
              <a:gdLst/>
              <a:ahLst/>
              <a:cxnLst/>
              <a:rect l="l" t="t" r="r" b="b"/>
              <a:pathLst>
                <a:path w="958" h="820" extrusionOk="0">
                  <a:moveTo>
                    <a:pt x="548" y="0"/>
                  </a:moveTo>
                  <a:cubicBezTo>
                    <a:pt x="184" y="0"/>
                    <a:pt x="1" y="442"/>
                    <a:pt x="258" y="699"/>
                  </a:cubicBezTo>
                  <a:cubicBezTo>
                    <a:pt x="342" y="783"/>
                    <a:pt x="444" y="820"/>
                    <a:pt x="545" y="820"/>
                  </a:cubicBezTo>
                  <a:cubicBezTo>
                    <a:pt x="755" y="820"/>
                    <a:pt x="957" y="656"/>
                    <a:pt x="957" y="410"/>
                  </a:cubicBezTo>
                  <a:cubicBezTo>
                    <a:pt x="957" y="184"/>
                    <a:pt x="774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587" name="Google Shape;1587;p43"/>
          <p:cNvGrpSpPr/>
          <p:nvPr/>
        </p:nvGrpSpPr>
        <p:grpSpPr>
          <a:xfrm>
            <a:off x="728391" y="2081518"/>
            <a:ext cx="426712" cy="457201"/>
            <a:chOff x="3266750" y="3244050"/>
            <a:chExt cx="324200" cy="349275"/>
          </a:xfrm>
        </p:grpSpPr>
        <p:sp>
          <p:nvSpPr>
            <p:cNvPr id="1588" name="Google Shape;1588;p43"/>
            <p:cNvSpPr/>
            <p:nvPr/>
          </p:nvSpPr>
          <p:spPr>
            <a:xfrm>
              <a:off x="3394675" y="3387975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8" y="1"/>
                  </a:moveTo>
                  <a:cubicBezTo>
                    <a:pt x="184" y="1"/>
                    <a:pt x="0" y="442"/>
                    <a:pt x="258" y="700"/>
                  </a:cubicBezTo>
                  <a:cubicBezTo>
                    <a:pt x="342" y="783"/>
                    <a:pt x="444" y="820"/>
                    <a:pt x="545" y="820"/>
                  </a:cubicBezTo>
                  <a:cubicBezTo>
                    <a:pt x="755" y="820"/>
                    <a:pt x="957" y="657"/>
                    <a:pt x="957" y="410"/>
                  </a:cubicBezTo>
                  <a:cubicBezTo>
                    <a:pt x="957" y="184"/>
                    <a:pt x="774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89" name="Google Shape;1589;p43"/>
            <p:cNvSpPr/>
            <p:nvPr/>
          </p:nvSpPr>
          <p:spPr>
            <a:xfrm>
              <a:off x="3266750" y="3244050"/>
              <a:ext cx="324200" cy="349275"/>
            </a:xfrm>
            <a:custGeom>
              <a:avLst/>
              <a:gdLst/>
              <a:ahLst/>
              <a:cxnLst/>
              <a:rect l="l" t="t" r="r" b="b"/>
              <a:pathLst>
                <a:path w="12968" h="13971" extrusionOk="0">
                  <a:moveTo>
                    <a:pt x="5662" y="4940"/>
                  </a:moveTo>
                  <a:cubicBezTo>
                    <a:pt x="5663" y="4940"/>
                    <a:pt x="5664" y="4940"/>
                    <a:pt x="5665" y="4940"/>
                  </a:cubicBezTo>
                  <a:cubicBezTo>
                    <a:pt x="6162" y="4940"/>
                    <a:pt x="6609" y="5238"/>
                    <a:pt x="6799" y="5698"/>
                  </a:cubicBezTo>
                  <a:cubicBezTo>
                    <a:pt x="6990" y="6156"/>
                    <a:pt x="6884" y="6685"/>
                    <a:pt x="6533" y="7036"/>
                  </a:cubicBezTo>
                  <a:cubicBezTo>
                    <a:pt x="6298" y="7270"/>
                    <a:pt x="5983" y="7395"/>
                    <a:pt x="5664" y="7395"/>
                  </a:cubicBezTo>
                  <a:cubicBezTo>
                    <a:pt x="5506" y="7395"/>
                    <a:pt x="5346" y="7365"/>
                    <a:pt x="5195" y="7302"/>
                  </a:cubicBezTo>
                  <a:cubicBezTo>
                    <a:pt x="4736" y="7112"/>
                    <a:pt x="4437" y="6663"/>
                    <a:pt x="4437" y="6167"/>
                  </a:cubicBezTo>
                  <a:cubicBezTo>
                    <a:pt x="4436" y="5489"/>
                    <a:pt x="4984" y="4940"/>
                    <a:pt x="5662" y="4940"/>
                  </a:cubicBezTo>
                  <a:close/>
                  <a:moveTo>
                    <a:pt x="8530" y="6577"/>
                  </a:moveTo>
                  <a:lnTo>
                    <a:pt x="8530" y="7395"/>
                  </a:lnTo>
                  <a:lnTo>
                    <a:pt x="7712" y="7395"/>
                  </a:lnTo>
                  <a:lnTo>
                    <a:pt x="7712" y="6577"/>
                  </a:lnTo>
                  <a:close/>
                  <a:moveTo>
                    <a:pt x="6892" y="8213"/>
                  </a:moveTo>
                  <a:lnTo>
                    <a:pt x="6892" y="9033"/>
                  </a:lnTo>
                  <a:lnTo>
                    <a:pt x="6074" y="9033"/>
                  </a:lnTo>
                  <a:lnTo>
                    <a:pt x="6074" y="8213"/>
                  </a:lnTo>
                  <a:close/>
                  <a:moveTo>
                    <a:pt x="6484" y="0"/>
                  </a:moveTo>
                  <a:cubicBezTo>
                    <a:pt x="5314" y="0"/>
                    <a:pt x="4437" y="532"/>
                    <a:pt x="4437" y="1228"/>
                  </a:cubicBezTo>
                  <a:cubicBezTo>
                    <a:pt x="4437" y="1572"/>
                    <a:pt x="4650" y="1910"/>
                    <a:pt x="5034" y="2139"/>
                  </a:cubicBezTo>
                  <a:cubicBezTo>
                    <a:pt x="5567" y="2450"/>
                    <a:pt x="5083" y="3547"/>
                    <a:pt x="4461" y="3907"/>
                  </a:cubicBezTo>
                  <a:cubicBezTo>
                    <a:pt x="4325" y="3985"/>
                    <a:pt x="4182" y="4021"/>
                    <a:pt x="4042" y="4021"/>
                  </a:cubicBezTo>
                  <a:cubicBezTo>
                    <a:pt x="3551" y="4021"/>
                    <a:pt x="3083" y="3587"/>
                    <a:pt x="2989" y="3040"/>
                  </a:cubicBezTo>
                  <a:cubicBezTo>
                    <a:pt x="2914" y="2639"/>
                    <a:pt x="2709" y="2443"/>
                    <a:pt x="2546" y="2344"/>
                  </a:cubicBezTo>
                  <a:cubicBezTo>
                    <a:pt x="2412" y="2269"/>
                    <a:pt x="2266" y="2232"/>
                    <a:pt x="2112" y="2232"/>
                  </a:cubicBezTo>
                  <a:cubicBezTo>
                    <a:pt x="1881" y="2232"/>
                    <a:pt x="1631" y="2316"/>
                    <a:pt x="1376" y="2483"/>
                  </a:cubicBezTo>
                  <a:cubicBezTo>
                    <a:pt x="652" y="2967"/>
                    <a:pt x="83" y="3977"/>
                    <a:pt x="33" y="4808"/>
                  </a:cubicBezTo>
                  <a:cubicBezTo>
                    <a:pt x="0" y="5315"/>
                    <a:pt x="164" y="5700"/>
                    <a:pt x="499" y="5888"/>
                  </a:cubicBezTo>
                  <a:cubicBezTo>
                    <a:pt x="601" y="5949"/>
                    <a:pt x="742" y="6004"/>
                    <a:pt x="927" y="6004"/>
                  </a:cubicBezTo>
                  <a:cubicBezTo>
                    <a:pt x="1041" y="6004"/>
                    <a:pt x="1171" y="5983"/>
                    <a:pt x="1318" y="5930"/>
                  </a:cubicBezTo>
                  <a:cubicBezTo>
                    <a:pt x="1472" y="5874"/>
                    <a:pt x="1628" y="5846"/>
                    <a:pt x="1777" y="5846"/>
                  </a:cubicBezTo>
                  <a:cubicBezTo>
                    <a:pt x="2329" y="5846"/>
                    <a:pt x="2800" y="6227"/>
                    <a:pt x="2800" y="6994"/>
                  </a:cubicBezTo>
                  <a:cubicBezTo>
                    <a:pt x="2800" y="7605"/>
                    <a:pt x="2303" y="8166"/>
                    <a:pt x="1765" y="8166"/>
                  </a:cubicBezTo>
                  <a:cubicBezTo>
                    <a:pt x="1655" y="8166"/>
                    <a:pt x="1543" y="8143"/>
                    <a:pt x="1433" y="8091"/>
                  </a:cubicBezTo>
                  <a:cubicBezTo>
                    <a:pt x="1261" y="8007"/>
                    <a:pt x="1088" y="7966"/>
                    <a:pt x="925" y="7966"/>
                  </a:cubicBezTo>
                  <a:cubicBezTo>
                    <a:pt x="771" y="7966"/>
                    <a:pt x="626" y="8002"/>
                    <a:pt x="499" y="8074"/>
                  </a:cubicBezTo>
                  <a:cubicBezTo>
                    <a:pt x="164" y="8272"/>
                    <a:pt x="0" y="8656"/>
                    <a:pt x="33" y="9163"/>
                  </a:cubicBezTo>
                  <a:cubicBezTo>
                    <a:pt x="83" y="9994"/>
                    <a:pt x="651" y="11005"/>
                    <a:pt x="1376" y="11488"/>
                  </a:cubicBezTo>
                  <a:cubicBezTo>
                    <a:pt x="1627" y="11655"/>
                    <a:pt x="1878" y="11740"/>
                    <a:pt x="2111" y="11740"/>
                  </a:cubicBezTo>
                  <a:cubicBezTo>
                    <a:pt x="2265" y="11740"/>
                    <a:pt x="2412" y="11702"/>
                    <a:pt x="2546" y="11627"/>
                  </a:cubicBezTo>
                  <a:cubicBezTo>
                    <a:pt x="2808" y="11472"/>
                    <a:pt x="2971" y="11186"/>
                    <a:pt x="3004" y="10817"/>
                  </a:cubicBezTo>
                  <a:cubicBezTo>
                    <a:pt x="3050" y="10309"/>
                    <a:pt x="3518" y="10008"/>
                    <a:pt x="4024" y="10008"/>
                  </a:cubicBezTo>
                  <a:cubicBezTo>
                    <a:pt x="4244" y="10008"/>
                    <a:pt x="4471" y="10065"/>
                    <a:pt x="4675" y="10186"/>
                  </a:cubicBezTo>
                  <a:cubicBezTo>
                    <a:pt x="5296" y="10571"/>
                    <a:pt x="5493" y="11505"/>
                    <a:pt x="4904" y="11913"/>
                  </a:cubicBezTo>
                  <a:cubicBezTo>
                    <a:pt x="4602" y="12127"/>
                    <a:pt x="4437" y="12413"/>
                    <a:pt x="4437" y="12716"/>
                  </a:cubicBezTo>
                  <a:cubicBezTo>
                    <a:pt x="4437" y="13412"/>
                    <a:pt x="5314" y="13971"/>
                    <a:pt x="6484" y="13971"/>
                  </a:cubicBezTo>
                  <a:cubicBezTo>
                    <a:pt x="7654" y="13971"/>
                    <a:pt x="8530" y="13412"/>
                    <a:pt x="8530" y="12716"/>
                  </a:cubicBezTo>
                  <a:cubicBezTo>
                    <a:pt x="8530" y="12413"/>
                    <a:pt x="8366" y="12127"/>
                    <a:pt x="8064" y="11913"/>
                  </a:cubicBezTo>
                  <a:cubicBezTo>
                    <a:pt x="7458" y="11488"/>
                    <a:pt x="7687" y="10505"/>
                    <a:pt x="8366" y="10146"/>
                  </a:cubicBezTo>
                  <a:cubicBezTo>
                    <a:pt x="8545" y="10054"/>
                    <a:pt x="8742" y="10010"/>
                    <a:pt x="8937" y="10010"/>
                  </a:cubicBezTo>
                  <a:cubicBezTo>
                    <a:pt x="9439" y="10010"/>
                    <a:pt x="9916" y="10303"/>
                    <a:pt x="9962" y="10816"/>
                  </a:cubicBezTo>
                  <a:cubicBezTo>
                    <a:pt x="9995" y="11186"/>
                    <a:pt x="10160" y="11472"/>
                    <a:pt x="10421" y="11627"/>
                  </a:cubicBezTo>
                  <a:cubicBezTo>
                    <a:pt x="10555" y="11702"/>
                    <a:pt x="10701" y="11740"/>
                    <a:pt x="10854" y="11740"/>
                  </a:cubicBezTo>
                  <a:cubicBezTo>
                    <a:pt x="11086" y="11740"/>
                    <a:pt x="11335" y="11655"/>
                    <a:pt x="11591" y="11488"/>
                  </a:cubicBezTo>
                  <a:cubicBezTo>
                    <a:pt x="12316" y="11005"/>
                    <a:pt x="12885" y="9994"/>
                    <a:pt x="12935" y="9163"/>
                  </a:cubicBezTo>
                  <a:cubicBezTo>
                    <a:pt x="12968" y="8656"/>
                    <a:pt x="12803" y="8270"/>
                    <a:pt x="12468" y="8083"/>
                  </a:cubicBezTo>
                  <a:cubicBezTo>
                    <a:pt x="12339" y="8006"/>
                    <a:pt x="12191" y="7967"/>
                    <a:pt x="12035" y="7967"/>
                  </a:cubicBezTo>
                  <a:cubicBezTo>
                    <a:pt x="11875" y="7967"/>
                    <a:pt x="11705" y="8008"/>
                    <a:pt x="11535" y="8091"/>
                  </a:cubicBezTo>
                  <a:cubicBezTo>
                    <a:pt x="11431" y="8139"/>
                    <a:pt x="11320" y="8161"/>
                    <a:pt x="11208" y="8161"/>
                  </a:cubicBezTo>
                  <a:cubicBezTo>
                    <a:pt x="10667" y="8161"/>
                    <a:pt x="10094" y="7648"/>
                    <a:pt x="10094" y="7018"/>
                  </a:cubicBezTo>
                  <a:cubicBezTo>
                    <a:pt x="10094" y="6391"/>
                    <a:pt x="10633" y="5805"/>
                    <a:pt x="11196" y="5805"/>
                  </a:cubicBezTo>
                  <a:cubicBezTo>
                    <a:pt x="11309" y="5805"/>
                    <a:pt x="11424" y="5829"/>
                    <a:pt x="11535" y="5881"/>
                  </a:cubicBezTo>
                  <a:cubicBezTo>
                    <a:pt x="11707" y="5965"/>
                    <a:pt x="11879" y="6005"/>
                    <a:pt x="12041" y="6005"/>
                  </a:cubicBezTo>
                  <a:cubicBezTo>
                    <a:pt x="12195" y="6005"/>
                    <a:pt x="12340" y="5969"/>
                    <a:pt x="12468" y="5897"/>
                  </a:cubicBezTo>
                  <a:cubicBezTo>
                    <a:pt x="12803" y="5700"/>
                    <a:pt x="12968" y="5315"/>
                    <a:pt x="12935" y="4808"/>
                  </a:cubicBezTo>
                  <a:cubicBezTo>
                    <a:pt x="12885" y="3979"/>
                    <a:pt x="12316" y="2966"/>
                    <a:pt x="11591" y="2483"/>
                  </a:cubicBezTo>
                  <a:cubicBezTo>
                    <a:pt x="11336" y="2316"/>
                    <a:pt x="11086" y="2232"/>
                    <a:pt x="10855" y="2232"/>
                  </a:cubicBezTo>
                  <a:cubicBezTo>
                    <a:pt x="10701" y="2232"/>
                    <a:pt x="10555" y="2269"/>
                    <a:pt x="10421" y="2344"/>
                  </a:cubicBezTo>
                  <a:cubicBezTo>
                    <a:pt x="10127" y="2525"/>
                    <a:pt x="9955" y="2860"/>
                    <a:pt x="9955" y="3310"/>
                  </a:cubicBezTo>
                  <a:cubicBezTo>
                    <a:pt x="9955" y="3692"/>
                    <a:pt x="9479" y="3893"/>
                    <a:pt x="8968" y="3893"/>
                  </a:cubicBezTo>
                  <a:cubicBezTo>
                    <a:pt x="8678" y="3893"/>
                    <a:pt x="8377" y="3828"/>
                    <a:pt x="8146" y="3695"/>
                  </a:cubicBezTo>
                  <a:cubicBezTo>
                    <a:pt x="7531" y="3351"/>
                    <a:pt x="7606" y="2450"/>
                    <a:pt x="8154" y="1984"/>
                  </a:cubicBezTo>
                  <a:cubicBezTo>
                    <a:pt x="8465" y="1722"/>
                    <a:pt x="8530" y="1416"/>
                    <a:pt x="8530" y="1228"/>
                  </a:cubicBezTo>
                  <a:cubicBezTo>
                    <a:pt x="8530" y="532"/>
                    <a:pt x="7654" y="0"/>
                    <a:pt x="6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590" name="Google Shape;1590;p43"/>
          <p:cNvGrpSpPr/>
          <p:nvPr/>
        </p:nvGrpSpPr>
        <p:grpSpPr>
          <a:xfrm>
            <a:off x="739814" y="4101025"/>
            <a:ext cx="403865" cy="457197"/>
            <a:chOff x="3273725" y="2681300"/>
            <a:chExt cx="308600" cy="349325"/>
          </a:xfrm>
        </p:grpSpPr>
        <p:sp>
          <p:nvSpPr>
            <p:cNvPr id="1591" name="Google Shape;1591;p43"/>
            <p:cNvSpPr/>
            <p:nvPr/>
          </p:nvSpPr>
          <p:spPr>
            <a:xfrm>
              <a:off x="3295575" y="2723525"/>
              <a:ext cx="266300" cy="264875"/>
            </a:xfrm>
            <a:custGeom>
              <a:avLst/>
              <a:gdLst/>
              <a:ahLst/>
              <a:cxnLst/>
              <a:rect l="l" t="t" r="r" b="b"/>
              <a:pathLst>
                <a:path w="10652" h="10595" extrusionOk="0">
                  <a:moveTo>
                    <a:pt x="5331" y="1614"/>
                  </a:moveTo>
                  <a:cubicBezTo>
                    <a:pt x="5595" y="1614"/>
                    <a:pt x="5860" y="1665"/>
                    <a:pt x="6113" y="1770"/>
                  </a:cubicBezTo>
                  <a:cubicBezTo>
                    <a:pt x="6878" y="2087"/>
                    <a:pt x="7377" y="2833"/>
                    <a:pt x="7377" y="3661"/>
                  </a:cubicBezTo>
                  <a:cubicBezTo>
                    <a:pt x="7377" y="4791"/>
                    <a:pt x="6461" y="5707"/>
                    <a:pt x="5331" y="5708"/>
                  </a:cubicBezTo>
                  <a:cubicBezTo>
                    <a:pt x="4503" y="5708"/>
                    <a:pt x="3757" y="5210"/>
                    <a:pt x="3440" y="4445"/>
                  </a:cubicBezTo>
                  <a:cubicBezTo>
                    <a:pt x="3123" y="3680"/>
                    <a:pt x="3298" y="2799"/>
                    <a:pt x="3884" y="2214"/>
                  </a:cubicBezTo>
                  <a:cubicBezTo>
                    <a:pt x="4275" y="1822"/>
                    <a:pt x="4799" y="1614"/>
                    <a:pt x="5331" y="1614"/>
                  </a:cubicBezTo>
                  <a:close/>
                  <a:moveTo>
                    <a:pt x="9014" y="4889"/>
                  </a:moveTo>
                  <a:lnTo>
                    <a:pt x="9014" y="5708"/>
                  </a:lnTo>
                  <a:lnTo>
                    <a:pt x="8196" y="5708"/>
                  </a:lnTo>
                  <a:lnTo>
                    <a:pt x="8196" y="4889"/>
                  </a:lnTo>
                  <a:close/>
                  <a:moveTo>
                    <a:pt x="3284" y="5708"/>
                  </a:moveTo>
                  <a:lnTo>
                    <a:pt x="3284" y="6526"/>
                  </a:lnTo>
                  <a:lnTo>
                    <a:pt x="2466" y="6526"/>
                  </a:lnTo>
                  <a:lnTo>
                    <a:pt x="2466" y="5708"/>
                  </a:lnTo>
                  <a:close/>
                  <a:moveTo>
                    <a:pt x="6150" y="6526"/>
                  </a:moveTo>
                  <a:cubicBezTo>
                    <a:pt x="6308" y="6526"/>
                    <a:pt x="6467" y="6557"/>
                    <a:pt x="6619" y="6619"/>
                  </a:cubicBezTo>
                  <a:cubicBezTo>
                    <a:pt x="7077" y="6810"/>
                    <a:pt x="7377" y="7257"/>
                    <a:pt x="7377" y="7754"/>
                  </a:cubicBezTo>
                  <a:cubicBezTo>
                    <a:pt x="7378" y="8432"/>
                    <a:pt x="6830" y="8981"/>
                    <a:pt x="6152" y="8981"/>
                  </a:cubicBezTo>
                  <a:cubicBezTo>
                    <a:pt x="6151" y="8981"/>
                    <a:pt x="6150" y="8981"/>
                    <a:pt x="6149" y="8981"/>
                  </a:cubicBezTo>
                  <a:cubicBezTo>
                    <a:pt x="5652" y="8981"/>
                    <a:pt x="5205" y="8682"/>
                    <a:pt x="5014" y="8224"/>
                  </a:cubicBezTo>
                  <a:cubicBezTo>
                    <a:pt x="4824" y="7765"/>
                    <a:pt x="4930" y="7237"/>
                    <a:pt x="5281" y="6886"/>
                  </a:cubicBezTo>
                  <a:cubicBezTo>
                    <a:pt x="5516" y="6651"/>
                    <a:pt x="5830" y="6526"/>
                    <a:pt x="6150" y="6526"/>
                  </a:cubicBezTo>
                  <a:close/>
                  <a:moveTo>
                    <a:pt x="3939" y="1"/>
                  </a:moveTo>
                  <a:lnTo>
                    <a:pt x="1450" y="1663"/>
                  </a:lnTo>
                  <a:cubicBezTo>
                    <a:pt x="1578" y="1899"/>
                    <a:pt x="1645" y="2164"/>
                    <a:pt x="1647" y="2433"/>
                  </a:cubicBezTo>
                  <a:cubicBezTo>
                    <a:pt x="1647" y="3333"/>
                    <a:pt x="910" y="4071"/>
                    <a:pt x="9" y="4071"/>
                  </a:cubicBezTo>
                  <a:lnTo>
                    <a:pt x="1" y="4071"/>
                  </a:lnTo>
                  <a:lnTo>
                    <a:pt x="9" y="6526"/>
                  </a:lnTo>
                  <a:cubicBezTo>
                    <a:pt x="912" y="6532"/>
                    <a:pt x="1641" y="7262"/>
                    <a:pt x="1647" y="8163"/>
                  </a:cubicBezTo>
                  <a:cubicBezTo>
                    <a:pt x="1647" y="8433"/>
                    <a:pt x="1576" y="8699"/>
                    <a:pt x="1442" y="8933"/>
                  </a:cubicBezTo>
                  <a:lnTo>
                    <a:pt x="3939" y="10594"/>
                  </a:lnTo>
                  <a:cubicBezTo>
                    <a:pt x="4225" y="10120"/>
                    <a:pt x="4741" y="9801"/>
                    <a:pt x="5331" y="9801"/>
                  </a:cubicBezTo>
                  <a:cubicBezTo>
                    <a:pt x="5904" y="9801"/>
                    <a:pt x="6436" y="10103"/>
                    <a:pt x="6731" y="10594"/>
                  </a:cubicBezTo>
                  <a:lnTo>
                    <a:pt x="9219" y="8933"/>
                  </a:lnTo>
                  <a:cubicBezTo>
                    <a:pt x="9084" y="8699"/>
                    <a:pt x="9014" y="8433"/>
                    <a:pt x="9014" y="8163"/>
                  </a:cubicBezTo>
                  <a:cubicBezTo>
                    <a:pt x="9014" y="7262"/>
                    <a:pt x="9752" y="6526"/>
                    <a:pt x="10652" y="6526"/>
                  </a:cubicBezTo>
                  <a:lnTo>
                    <a:pt x="10652" y="4071"/>
                  </a:lnTo>
                  <a:cubicBezTo>
                    <a:pt x="9750" y="4071"/>
                    <a:pt x="9014" y="3333"/>
                    <a:pt x="9014" y="2433"/>
                  </a:cubicBezTo>
                  <a:cubicBezTo>
                    <a:pt x="9016" y="2164"/>
                    <a:pt x="9083" y="1899"/>
                    <a:pt x="9212" y="1663"/>
                  </a:cubicBezTo>
                  <a:lnTo>
                    <a:pt x="6722" y="1"/>
                  </a:lnTo>
                  <a:cubicBezTo>
                    <a:pt x="6436" y="476"/>
                    <a:pt x="5920" y="796"/>
                    <a:pt x="5331" y="796"/>
                  </a:cubicBezTo>
                  <a:cubicBezTo>
                    <a:pt x="4741" y="796"/>
                    <a:pt x="4225" y="476"/>
                    <a:pt x="3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2" name="Google Shape;1592;p43"/>
            <p:cNvSpPr/>
            <p:nvPr/>
          </p:nvSpPr>
          <p:spPr>
            <a:xfrm>
              <a:off x="3395700" y="2784350"/>
              <a:ext cx="63850" cy="61425"/>
            </a:xfrm>
            <a:custGeom>
              <a:avLst/>
              <a:gdLst/>
              <a:ahLst/>
              <a:cxnLst/>
              <a:rect l="l" t="t" r="r" b="b"/>
              <a:pathLst>
                <a:path w="2554" h="2457" extrusionOk="0">
                  <a:moveTo>
                    <a:pt x="1326" y="0"/>
                  </a:moveTo>
                  <a:cubicBezTo>
                    <a:pt x="829" y="0"/>
                    <a:pt x="381" y="300"/>
                    <a:pt x="191" y="758"/>
                  </a:cubicBezTo>
                  <a:cubicBezTo>
                    <a:pt x="1" y="1216"/>
                    <a:pt x="106" y="1745"/>
                    <a:pt x="456" y="2096"/>
                  </a:cubicBezTo>
                  <a:cubicBezTo>
                    <a:pt x="692" y="2331"/>
                    <a:pt x="1006" y="2456"/>
                    <a:pt x="1326" y="2456"/>
                  </a:cubicBezTo>
                  <a:cubicBezTo>
                    <a:pt x="1484" y="2456"/>
                    <a:pt x="1644" y="2426"/>
                    <a:pt x="1796" y="2363"/>
                  </a:cubicBezTo>
                  <a:cubicBezTo>
                    <a:pt x="2254" y="2172"/>
                    <a:pt x="2554" y="1725"/>
                    <a:pt x="2554" y="1228"/>
                  </a:cubicBezTo>
                  <a:cubicBezTo>
                    <a:pt x="2554" y="549"/>
                    <a:pt x="2004" y="0"/>
                    <a:pt x="1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3" name="Google Shape;1593;p43"/>
            <p:cNvSpPr/>
            <p:nvPr/>
          </p:nvSpPr>
          <p:spPr>
            <a:xfrm>
              <a:off x="3435600" y="2907125"/>
              <a:ext cx="23950" cy="20500"/>
            </a:xfrm>
            <a:custGeom>
              <a:avLst/>
              <a:gdLst/>
              <a:ahLst/>
              <a:cxnLst/>
              <a:rect l="l" t="t" r="r" b="b"/>
              <a:pathLst>
                <a:path w="958" h="820" extrusionOk="0">
                  <a:moveTo>
                    <a:pt x="548" y="0"/>
                  </a:moveTo>
                  <a:cubicBezTo>
                    <a:pt x="183" y="0"/>
                    <a:pt x="1" y="441"/>
                    <a:pt x="259" y="699"/>
                  </a:cubicBezTo>
                  <a:cubicBezTo>
                    <a:pt x="342" y="783"/>
                    <a:pt x="445" y="820"/>
                    <a:pt x="546" y="820"/>
                  </a:cubicBezTo>
                  <a:cubicBezTo>
                    <a:pt x="756" y="820"/>
                    <a:pt x="958" y="657"/>
                    <a:pt x="958" y="410"/>
                  </a:cubicBezTo>
                  <a:cubicBezTo>
                    <a:pt x="958" y="183"/>
                    <a:pt x="774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4" name="Google Shape;1594;p43"/>
            <p:cNvSpPr/>
            <p:nvPr/>
          </p:nvSpPr>
          <p:spPr>
            <a:xfrm>
              <a:off x="3273725" y="2763850"/>
              <a:ext cx="42575" cy="40975"/>
            </a:xfrm>
            <a:custGeom>
              <a:avLst/>
              <a:gdLst/>
              <a:ahLst/>
              <a:cxnLst/>
              <a:rect l="l" t="t" r="r" b="b"/>
              <a:pathLst>
                <a:path w="1703" h="1639" extrusionOk="0">
                  <a:moveTo>
                    <a:pt x="883" y="1"/>
                  </a:moveTo>
                  <a:cubicBezTo>
                    <a:pt x="552" y="1"/>
                    <a:pt x="254" y="201"/>
                    <a:pt x="127" y="507"/>
                  </a:cubicBezTo>
                  <a:cubicBezTo>
                    <a:pt x="1" y="813"/>
                    <a:pt x="71" y="1165"/>
                    <a:pt x="304" y="1399"/>
                  </a:cubicBezTo>
                  <a:cubicBezTo>
                    <a:pt x="461" y="1555"/>
                    <a:pt x="670" y="1639"/>
                    <a:pt x="884" y="1639"/>
                  </a:cubicBezTo>
                  <a:cubicBezTo>
                    <a:pt x="989" y="1639"/>
                    <a:pt x="1096" y="1618"/>
                    <a:pt x="1197" y="1577"/>
                  </a:cubicBezTo>
                  <a:cubicBezTo>
                    <a:pt x="1502" y="1449"/>
                    <a:pt x="1703" y="1151"/>
                    <a:pt x="1703" y="820"/>
                  </a:cubicBezTo>
                  <a:cubicBezTo>
                    <a:pt x="1703" y="368"/>
                    <a:pt x="1336" y="1"/>
                    <a:pt x="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5" name="Google Shape;1595;p43"/>
            <p:cNvSpPr/>
            <p:nvPr/>
          </p:nvSpPr>
          <p:spPr>
            <a:xfrm>
              <a:off x="3273725" y="2907125"/>
              <a:ext cx="42575" cy="40950"/>
            </a:xfrm>
            <a:custGeom>
              <a:avLst/>
              <a:gdLst/>
              <a:ahLst/>
              <a:cxnLst/>
              <a:rect l="l" t="t" r="r" b="b"/>
              <a:pathLst>
                <a:path w="1703" h="1638" extrusionOk="0">
                  <a:moveTo>
                    <a:pt x="883" y="0"/>
                  </a:moveTo>
                  <a:cubicBezTo>
                    <a:pt x="552" y="0"/>
                    <a:pt x="254" y="201"/>
                    <a:pt x="127" y="506"/>
                  </a:cubicBezTo>
                  <a:cubicBezTo>
                    <a:pt x="1" y="812"/>
                    <a:pt x="71" y="1163"/>
                    <a:pt x="304" y="1398"/>
                  </a:cubicBezTo>
                  <a:cubicBezTo>
                    <a:pt x="461" y="1555"/>
                    <a:pt x="670" y="1638"/>
                    <a:pt x="884" y="1638"/>
                  </a:cubicBezTo>
                  <a:cubicBezTo>
                    <a:pt x="989" y="1638"/>
                    <a:pt x="1096" y="1617"/>
                    <a:pt x="1197" y="1576"/>
                  </a:cubicBezTo>
                  <a:cubicBezTo>
                    <a:pt x="1502" y="1448"/>
                    <a:pt x="1703" y="1150"/>
                    <a:pt x="1703" y="819"/>
                  </a:cubicBezTo>
                  <a:cubicBezTo>
                    <a:pt x="1703" y="367"/>
                    <a:pt x="1336" y="0"/>
                    <a:pt x="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6" name="Google Shape;1596;p43"/>
            <p:cNvSpPr/>
            <p:nvPr/>
          </p:nvSpPr>
          <p:spPr>
            <a:xfrm>
              <a:off x="3408200" y="2988700"/>
              <a:ext cx="41300" cy="41925"/>
            </a:xfrm>
            <a:custGeom>
              <a:avLst/>
              <a:gdLst/>
              <a:ahLst/>
              <a:cxnLst/>
              <a:rect l="l" t="t" r="r" b="b"/>
              <a:pathLst>
                <a:path w="1652" h="1677" extrusionOk="0">
                  <a:moveTo>
                    <a:pt x="826" y="0"/>
                  </a:moveTo>
                  <a:cubicBezTo>
                    <a:pt x="369" y="0"/>
                    <a:pt x="1" y="374"/>
                    <a:pt x="7" y="831"/>
                  </a:cubicBezTo>
                  <a:cubicBezTo>
                    <a:pt x="7" y="1282"/>
                    <a:pt x="373" y="1676"/>
                    <a:pt x="826" y="1676"/>
                  </a:cubicBezTo>
                  <a:cubicBezTo>
                    <a:pt x="1277" y="1676"/>
                    <a:pt x="1644" y="1282"/>
                    <a:pt x="1644" y="831"/>
                  </a:cubicBezTo>
                  <a:cubicBezTo>
                    <a:pt x="1651" y="374"/>
                    <a:pt x="1283" y="0"/>
                    <a:pt x="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7" name="Google Shape;1597;p43"/>
            <p:cNvSpPr/>
            <p:nvPr/>
          </p:nvSpPr>
          <p:spPr>
            <a:xfrm>
              <a:off x="3539750" y="2907125"/>
              <a:ext cx="42575" cy="40950"/>
            </a:xfrm>
            <a:custGeom>
              <a:avLst/>
              <a:gdLst/>
              <a:ahLst/>
              <a:cxnLst/>
              <a:rect l="l" t="t" r="r" b="b"/>
              <a:pathLst>
                <a:path w="1703" h="1638" extrusionOk="0">
                  <a:moveTo>
                    <a:pt x="885" y="0"/>
                  </a:moveTo>
                  <a:cubicBezTo>
                    <a:pt x="554" y="0"/>
                    <a:pt x="254" y="201"/>
                    <a:pt x="128" y="506"/>
                  </a:cubicBezTo>
                  <a:cubicBezTo>
                    <a:pt x="1" y="812"/>
                    <a:pt x="71" y="1165"/>
                    <a:pt x="306" y="1398"/>
                  </a:cubicBezTo>
                  <a:cubicBezTo>
                    <a:pt x="462" y="1555"/>
                    <a:pt x="672" y="1638"/>
                    <a:pt x="885" y="1638"/>
                  </a:cubicBezTo>
                  <a:cubicBezTo>
                    <a:pt x="991" y="1638"/>
                    <a:pt x="1097" y="1617"/>
                    <a:pt x="1198" y="1576"/>
                  </a:cubicBezTo>
                  <a:cubicBezTo>
                    <a:pt x="1503" y="1448"/>
                    <a:pt x="1703" y="1150"/>
                    <a:pt x="1703" y="819"/>
                  </a:cubicBezTo>
                  <a:cubicBezTo>
                    <a:pt x="1703" y="367"/>
                    <a:pt x="1337" y="0"/>
                    <a:pt x="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8" name="Google Shape;1598;p43"/>
            <p:cNvSpPr/>
            <p:nvPr/>
          </p:nvSpPr>
          <p:spPr>
            <a:xfrm>
              <a:off x="3539750" y="2763850"/>
              <a:ext cx="42575" cy="40975"/>
            </a:xfrm>
            <a:custGeom>
              <a:avLst/>
              <a:gdLst/>
              <a:ahLst/>
              <a:cxnLst/>
              <a:rect l="l" t="t" r="r" b="b"/>
              <a:pathLst>
                <a:path w="1703" h="1639" extrusionOk="0">
                  <a:moveTo>
                    <a:pt x="885" y="1"/>
                  </a:moveTo>
                  <a:cubicBezTo>
                    <a:pt x="554" y="1"/>
                    <a:pt x="254" y="201"/>
                    <a:pt x="128" y="507"/>
                  </a:cubicBezTo>
                  <a:cubicBezTo>
                    <a:pt x="1" y="813"/>
                    <a:pt x="71" y="1165"/>
                    <a:pt x="306" y="1399"/>
                  </a:cubicBezTo>
                  <a:cubicBezTo>
                    <a:pt x="462" y="1555"/>
                    <a:pt x="672" y="1639"/>
                    <a:pt x="885" y="1639"/>
                  </a:cubicBezTo>
                  <a:cubicBezTo>
                    <a:pt x="991" y="1639"/>
                    <a:pt x="1097" y="1618"/>
                    <a:pt x="1198" y="1577"/>
                  </a:cubicBezTo>
                  <a:cubicBezTo>
                    <a:pt x="1503" y="1449"/>
                    <a:pt x="1703" y="1151"/>
                    <a:pt x="1703" y="820"/>
                  </a:cubicBezTo>
                  <a:cubicBezTo>
                    <a:pt x="1703" y="368"/>
                    <a:pt x="1336" y="1"/>
                    <a:pt x="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599" name="Google Shape;1599;p43"/>
            <p:cNvSpPr/>
            <p:nvPr/>
          </p:nvSpPr>
          <p:spPr>
            <a:xfrm>
              <a:off x="3408175" y="2681300"/>
              <a:ext cx="41325" cy="41975"/>
            </a:xfrm>
            <a:custGeom>
              <a:avLst/>
              <a:gdLst/>
              <a:ahLst/>
              <a:cxnLst/>
              <a:rect l="l" t="t" r="r" b="b"/>
              <a:pathLst>
                <a:path w="1653" h="1679" extrusionOk="0">
                  <a:moveTo>
                    <a:pt x="827" y="1"/>
                  </a:moveTo>
                  <a:cubicBezTo>
                    <a:pt x="374" y="1"/>
                    <a:pt x="8" y="395"/>
                    <a:pt x="8" y="847"/>
                  </a:cubicBezTo>
                  <a:cubicBezTo>
                    <a:pt x="0" y="1304"/>
                    <a:pt x="370" y="1678"/>
                    <a:pt x="827" y="1678"/>
                  </a:cubicBezTo>
                  <a:cubicBezTo>
                    <a:pt x="1283" y="1678"/>
                    <a:pt x="1652" y="1304"/>
                    <a:pt x="1645" y="847"/>
                  </a:cubicBezTo>
                  <a:cubicBezTo>
                    <a:pt x="1645" y="395"/>
                    <a:pt x="1278" y="1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600" name="Google Shape;1600;p43"/>
          <p:cNvGrpSpPr/>
          <p:nvPr/>
        </p:nvGrpSpPr>
        <p:grpSpPr>
          <a:xfrm>
            <a:off x="713149" y="1408350"/>
            <a:ext cx="457197" cy="457201"/>
            <a:chOff x="1753325" y="2681350"/>
            <a:chExt cx="349325" cy="349275"/>
          </a:xfrm>
        </p:grpSpPr>
        <p:sp>
          <p:nvSpPr>
            <p:cNvPr id="1601" name="Google Shape;1601;p43"/>
            <p:cNvSpPr/>
            <p:nvPr/>
          </p:nvSpPr>
          <p:spPr>
            <a:xfrm>
              <a:off x="1753325" y="2681350"/>
              <a:ext cx="349325" cy="349275"/>
            </a:xfrm>
            <a:custGeom>
              <a:avLst/>
              <a:gdLst/>
              <a:ahLst/>
              <a:cxnLst/>
              <a:rect l="l" t="t" r="r" b="b"/>
              <a:pathLst>
                <a:path w="13973" h="13971" extrusionOk="0">
                  <a:moveTo>
                    <a:pt x="7395" y="3301"/>
                  </a:moveTo>
                  <a:lnTo>
                    <a:pt x="7395" y="4120"/>
                  </a:lnTo>
                  <a:lnTo>
                    <a:pt x="6577" y="4120"/>
                  </a:lnTo>
                  <a:lnTo>
                    <a:pt x="6577" y="3301"/>
                  </a:lnTo>
                  <a:close/>
                  <a:moveTo>
                    <a:pt x="5497" y="3587"/>
                  </a:moveTo>
                  <a:lnTo>
                    <a:pt x="5905" y="4299"/>
                  </a:lnTo>
                  <a:lnTo>
                    <a:pt x="5202" y="4709"/>
                  </a:lnTo>
                  <a:lnTo>
                    <a:pt x="4792" y="3997"/>
                  </a:lnTo>
                  <a:lnTo>
                    <a:pt x="5497" y="3587"/>
                  </a:lnTo>
                  <a:close/>
                  <a:moveTo>
                    <a:pt x="8477" y="3587"/>
                  </a:moveTo>
                  <a:lnTo>
                    <a:pt x="9180" y="3997"/>
                  </a:lnTo>
                  <a:lnTo>
                    <a:pt x="8771" y="4709"/>
                  </a:lnTo>
                  <a:lnTo>
                    <a:pt x="8067" y="4301"/>
                  </a:lnTo>
                  <a:lnTo>
                    <a:pt x="8477" y="3587"/>
                  </a:lnTo>
                  <a:close/>
                  <a:moveTo>
                    <a:pt x="3999" y="4791"/>
                  </a:moveTo>
                  <a:lnTo>
                    <a:pt x="4711" y="5200"/>
                  </a:lnTo>
                  <a:lnTo>
                    <a:pt x="4301" y="5904"/>
                  </a:lnTo>
                  <a:lnTo>
                    <a:pt x="3589" y="5495"/>
                  </a:lnTo>
                  <a:lnTo>
                    <a:pt x="3999" y="4791"/>
                  </a:lnTo>
                  <a:close/>
                  <a:moveTo>
                    <a:pt x="9974" y="4791"/>
                  </a:moveTo>
                  <a:lnTo>
                    <a:pt x="10384" y="5495"/>
                  </a:lnTo>
                  <a:lnTo>
                    <a:pt x="9672" y="5904"/>
                  </a:lnTo>
                  <a:lnTo>
                    <a:pt x="9262" y="5200"/>
                  </a:lnTo>
                  <a:lnTo>
                    <a:pt x="9974" y="4791"/>
                  </a:lnTo>
                  <a:close/>
                  <a:moveTo>
                    <a:pt x="4122" y="6576"/>
                  </a:moveTo>
                  <a:lnTo>
                    <a:pt x="4122" y="7394"/>
                  </a:lnTo>
                  <a:lnTo>
                    <a:pt x="3303" y="7394"/>
                  </a:lnTo>
                  <a:lnTo>
                    <a:pt x="3303" y="6576"/>
                  </a:lnTo>
                  <a:close/>
                  <a:moveTo>
                    <a:pt x="10670" y="6576"/>
                  </a:moveTo>
                  <a:lnTo>
                    <a:pt x="10670" y="7395"/>
                  </a:lnTo>
                  <a:lnTo>
                    <a:pt x="9852" y="7395"/>
                  </a:lnTo>
                  <a:lnTo>
                    <a:pt x="9852" y="6576"/>
                  </a:lnTo>
                  <a:close/>
                  <a:moveTo>
                    <a:pt x="6986" y="4938"/>
                  </a:moveTo>
                  <a:cubicBezTo>
                    <a:pt x="7518" y="4938"/>
                    <a:pt x="8042" y="5146"/>
                    <a:pt x="8434" y="5537"/>
                  </a:cubicBezTo>
                  <a:cubicBezTo>
                    <a:pt x="9018" y="6123"/>
                    <a:pt x="9193" y="7003"/>
                    <a:pt x="8877" y="7768"/>
                  </a:cubicBezTo>
                  <a:cubicBezTo>
                    <a:pt x="8560" y="8532"/>
                    <a:pt x="7814" y="9031"/>
                    <a:pt x="6987" y="9031"/>
                  </a:cubicBezTo>
                  <a:cubicBezTo>
                    <a:pt x="5857" y="9031"/>
                    <a:pt x="4940" y="8115"/>
                    <a:pt x="4940" y="6985"/>
                  </a:cubicBezTo>
                  <a:lnTo>
                    <a:pt x="4940" y="6985"/>
                  </a:lnTo>
                  <a:cubicBezTo>
                    <a:pt x="4940" y="6157"/>
                    <a:pt x="5439" y="5411"/>
                    <a:pt x="6203" y="5094"/>
                  </a:cubicBezTo>
                  <a:cubicBezTo>
                    <a:pt x="6456" y="4989"/>
                    <a:pt x="6722" y="4938"/>
                    <a:pt x="6986" y="4938"/>
                  </a:cubicBezTo>
                  <a:close/>
                  <a:moveTo>
                    <a:pt x="4301" y="8065"/>
                  </a:moveTo>
                  <a:lnTo>
                    <a:pt x="4711" y="8770"/>
                  </a:lnTo>
                  <a:lnTo>
                    <a:pt x="3999" y="9179"/>
                  </a:lnTo>
                  <a:lnTo>
                    <a:pt x="3589" y="8475"/>
                  </a:lnTo>
                  <a:lnTo>
                    <a:pt x="4301" y="8065"/>
                  </a:lnTo>
                  <a:close/>
                  <a:moveTo>
                    <a:pt x="9672" y="8065"/>
                  </a:moveTo>
                  <a:lnTo>
                    <a:pt x="10384" y="8475"/>
                  </a:lnTo>
                  <a:lnTo>
                    <a:pt x="9974" y="9179"/>
                  </a:lnTo>
                  <a:lnTo>
                    <a:pt x="9262" y="8770"/>
                  </a:lnTo>
                  <a:lnTo>
                    <a:pt x="9672" y="8065"/>
                  </a:lnTo>
                  <a:close/>
                  <a:moveTo>
                    <a:pt x="5202" y="9260"/>
                  </a:moveTo>
                  <a:lnTo>
                    <a:pt x="5905" y="9670"/>
                  </a:lnTo>
                  <a:lnTo>
                    <a:pt x="5497" y="10382"/>
                  </a:lnTo>
                  <a:lnTo>
                    <a:pt x="4792" y="9974"/>
                  </a:lnTo>
                  <a:lnTo>
                    <a:pt x="5202" y="9260"/>
                  </a:lnTo>
                  <a:close/>
                  <a:moveTo>
                    <a:pt x="8771" y="9260"/>
                  </a:moveTo>
                  <a:lnTo>
                    <a:pt x="9180" y="9974"/>
                  </a:lnTo>
                  <a:lnTo>
                    <a:pt x="8477" y="10382"/>
                  </a:lnTo>
                  <a:lnTo>
                    <a:pt x="8067" y="9670"/>
                  </a:lnTo>
                  <a:lnTo>
                    <a:pt x="8771" y="9260"/>
                  </a:lnTo>
                  <a:close/>
                  <a:moveTo>
                    <a:pt x="7395" y="9850"/>
                  </a:moveTo>
                  <a:lnTo>
                    <a:pt x="7395" y="10668"/>
                  </a:lnTo>
                  <a:lnTo>
                    <a:pt x="6577" y="10668"/>
                  </a:lnTo>
                  <a:lnTo>
                    <a:pt x="6577" y="9850"/>
                  </a:lnTo>
                  <a:close/>
                  <a:moveTo>
                    <a:pt x="5758" y="0"/>
                  </a:moveTo>
                  <a:lnTo>
                    <a:pt x="5758" y="818"/>
                  </a:lnTo>
                  <a:lnTo>
                    <a:pt x="6577" y="818"/>
                  </a:lnTo>
                  <a:lnTo>
                    <a:pt x="6577" y="1681"/>
                  </a:lnTo>
                  <a:cubicBezTo>
                    <a:pt x="5923" y="1729"/>
                    <a:pt x="5284" y="1901"/>
                    <a:pt x="4695" y="2188"/>
                  </a:cubicBezTo>
                  <a:lnTo>
                    <a:pt x="4689" y="2188"/>
                  </a:lnTo>
                  <a:lnTo>
                    <a:pt x="4271" y="1463"/>
                  </a:lnTo>
                  <a:lnTo>
                    <a:pt x="4980" y="1055"/>
                  </a:lnTo>
                  <a:lnTo>
                    <a:pt x="4570" y="346"/>
                  </a:lnTo>
                  <a:lnTo>
                    <a:pt x="2444" y="1573"/>
                  </a:lnTo>
                  <a:lnTo>
                    <a:pt x="2854" y="2282"/>
                  </a:lnTo>
                  <a:lnTo>
                    <a:pt x="3562" y="1873"/>
                  </a:lnTo>
                  <a:lnTo>
                    <a:pt x="3982" y="2599"/>
                  </a:lnTo>
                  <a:cubicBezTo>
                    <a:pt x="3443" y="2974"/>
                    <a:pt x="2974" y="3441"/>
                    <a:pt x="2599" y="3980"/>
                  </a:cubicBezTo>
                  <a:lnTo>
                    <a:pt x="1874" y="3562"/>
                  </a:lnTo>
                  <a:lnTo>
                    <a:pt x="2283" y="2852"/>
                  </a:lnTo>
                  <a:lnTo>
                    <a:pt x="1575" y="2443"/>
                  </a:lnTo>
                  <a:lnTo>
                    <a:pt x="346" y="4570"/>
                  </a:lnTo>
                  <a:lnTo>
                    <a:pt x="1055" y="4978"/>
                  </a:lnTo>
                  <a:lnTo>
                    <a:pt x="1465" y="4271"/>
                  </a:lnTo>
                  <a:lnTo>
                    <a:pt x="2189" y="4689"/>
                  </a:lnTo>
                  <a:lnTo>
                    <a:pt x="2189" y="4693"/>
                  </a:lnTo>
                  <a:cubicBezTo>
                    <a:pt x="1903" y="5283"/>
                    <a:pt x="1730" y="5922"/>
                    <a:pt x="1682" y="6576"/>
                  </a:cubicBezTo>
                  <a:lnTo>
                    <a:pt x="818" y="6576"/>
                  </a:lnTo>
                  <a:lnTo>
                    <a:pt x="818" y="5758"/>
                  </a:lnTo>
                  <a:lnTo>
                    <a:pt x="0" y="5758"/>
                  </a:lnTo>
                  <a:lnTo>
                    <a:pt x="0" y="8213"/>
                  </a:lnTo>
                  <a:lnTo>
                    <a:pt x="818" y="8213"/>
                  </a:lnTo>
                  <a:lnTo>
                    <a:pt x="818" y="7395"/>
                  </a:lnTo>
                  <a:lnTo>
                    <a:pt x="1681" y="7395"/>
                  </a:lnTo>
                  <a:cubicBezTo>
                    <a:pt x="1730" y="8048"/>
                    <a:pt x="1901" y="8687"/>
                    <a:pt x="2189" y="9277"/>
                  </a:cubicBezTo>
                  <a:lnTo>
                    <a:pt x="2189" y="9282"/>
                  </a:lnTo>
                  <a:lnTo>
                    <a:pt x="1465" y="9700"/>
                  </a:lnTo>
                  <a:lnTo>
                    <a:pt x="1055" y="8992"/>
                  </a:lnTo>
                  <a:lnTo>
                    <a:pt x="346" y="9401"/>
                  </a:lnTo>
                  <a:lnTo>
                    <a:pt x="1573" y="11528"/>
                  </a:lnTo>
                  <a:lnTo>
                    <a:pt x="2283" y="11118"/>
                  </a:lnTo>
                  <a:lnTo>
                    <a:pt x="1874" y="10409"/>
                  </a:lnTo>
                  <a:lnTo>
                    <a:pt x="2599" y="9991"/>
                  </a:lnTo>
                  <a:cubicBezTo>
                    <a:pt x="2974" y="10529"/>
                    <a:pt x="3441" y="10996"/>
                    <a:pt x="3980" y="11372"/>
                  </a:cubicBezTo>
                  <a:lnTo>
                    <a:pt x="3562" y="12098"/>
                  </a:lnTo>
                  <a:lnTo>
                    <a:pt x="2853" y="11688"/>
                  </a:lnTo>
                  <a:lnTo>
                    <a:pt x="2443" y="12397"/>
                  </a:lnTo>
                  <a:lnTo>
                    <a:pt x="4570" y="13625"/>
                  </a:lnTo>
                  <a:lnTo>
                    <a:pt x="4980" y="12916"/>
                  </a:lnTo>
                  <a:lnTo>
                    <a:pt x="4271" y="12508"/>
                  </a:lnTo>
                  <a:lnTo>
                    <a:pt x="4689" y="11783"/>
                  </a:lnTo>
                  <a:lnTo>
                    <a:pt x="4694" y="11783"/>
                  </a:lnTo>
                  <a:cubicBezTo>
                    <a:pt x="5284" y="12069"/>
                    <a:pt x="5923" y="12241"/>
                    <a:pt x="6576" y="12290"/>
                  </a:cubicBezTo>
                  <a:lnTo>
                    <a:pt x="6576" y="13152"/>
                  </a:lnTo>
                  <a:lnTo>
                    <a:pt x="5758" y="13152"/>
                  </a:lnTo>
                  <a:lnTo>
                    <a:pt x="5758" y="13970"/>
                  </a:lnTo>
                  <a:lnTo>
                    <a:pt x="8215" y="13970"/>
                  </a:lnTo>
                  <a:lnTo>
                    <a:pt x="8215" y="13152"/>
                  </a:lnTo>
                  <a:lnTo>
                    <a:pt x="7397" y="13152"/>
                  </a:lnTo>
                  <a:lnTo>
                    <a:pt x="7397" y="12290"/>
                  </a:lnTo>
                  <a:cubicBezTo>
                    <a:pt x="8049" y="12233"/>
                    <a:pt x="8686" y="12061"/>
                    <a:pt x="9279" y="11783"/>
                  </a:cubicBezTo>
                  <a:lnTo>
                    <a:pt x="9705" y="12511"/>
                  </a:lnTo>
                  <a:lnTo>
                    <a:pt x="8993" y="12920"/>
                  </a:lnTo>
                  <a:lnTo>
                    <a:pt x="9402" y="13624"/>
                  </a:lnTo>
                  <a:lnTo>
                    <a:pt x="11530" y="12396"/>
                  </a:lnTo>
                  <a:lnTo>
                    <a:pt x="11121" y="11693"/>
                  </a:lnTo>
                  <a:lnTo>
                    <a:pt x="10408" y="12102"/>
                  </a:lnTo>
                  <a:lnTo>
                    <a:pt x="9991" y="11373"/>
                  </a:lnTo>
                  <a:cubicBezTo>
                    <a:pt x="10530" y="10998"/>
                    <a:pt x="10998" y="10529"/>
                    <a:pt x="11375" y="9989"/>
                  </a:cubicBezTo>
                  <a:lnTo>
                    <a:pt x="12103" y="10408"/>
                  </a:lnTo>
                  <a:lnTo>
                    <a:pt x="11694" y="11120"/>
                  </a:lnTo>
                  <a:lnTo>
                    <a:pt x="12398" y="11529"/>
                  </a:lnTo>
                  <a:lnTo>
                    <a:pt x="13625" y="9401"/>
                  </a:lnTo>
                  <a:lnTo>
                    <a:pt x="12922" y="8991"/>
                  </a:lnTo>
                  <a:lnTo>
                    <a:pt x="12512" y="9703"/>
                  </a:lnTo>
                  <a:lnTo>
                    <a:pt x="11783" y="9277"/>
                  </a:lnTo>
                  <a:cubicBezTo>
                    <a:pt x="12068" y="8687"/>
                    <a:pt x="12237" y="8048"/>
                    <a:pt x="12283" y="7395"/>
                  </a:cubicBezTo>
                  <a:lnTo>
                    <a:pt x="13154" y="7395"/>
                  </a:lnTo>
                  <a:lnTo>
                    <a:pt x="13154" y="8213"/>
                  </a:lnTo>
                  <a:lnTo>
                    <a:pt x="13972" y="8213"/>
                  </a:lnTo>
                  <a:lnTo>
                    <a:pt x="13972" y="5758"/>
                  </a:lnTo>
                  <a:lnTo>
                    <a:pt x="13153" y="5758"/>
                  </a:lnTo>
                  <a:lnTo>
                    <a:pt x="13153" y="6576"/>
                  </a:lnTo>
                  <a:lnTo>
                    <a:pt x="12283" y="6576"/>
                  </a:lnTo>
                  <a:cubicBezTo>
                    <a:pt x="12237" y="5922"/>
                    <a:pt x="12067" y="5283"/>
                    <a:pt x="11783" y="4693"/>
                  </a:cubicBezTo>
                  <a:lnTo>
                    <a:pt x="12512" y="4268"/>
                  </a:lnTo>
                  <a:lnTo>
                    <a:pt x="12922" y="4980"/>
                  </a:lnTo>
                  <a:lnTo>
                    <a:pt x="13625" y="4572"/>
                  </a:lnTo>
                  <a:lnTo>
                    <a:pt x="12398" y="2441"/>
                  </a:lnTo>
                  <a:lnTo>
                    <a:pt x="11693" y="2851"/>
                  </a:lnTo>
                  <a:lnTo>
                    <a:pt x="12103" y="3563"/>
                  </a:lnTo>
                  <a:lnTo>
                    <a:pt x="11374" y="3980"/>
                  </a:lnTo>
                  <a:cubicBezTo>
                    <a:pt x="10998" y="3441"/>
                    <a:pt x="10530" y="2973"/>
                    <a:pt x="9991" y="2597"/>
                  </a:cubicBezTo>
                  <a:lnTo>
                    <a:pt x="10408" y="1868"/>
                  </a:lnTo>
                  <a:lnTo>
                    <a:pt x="11120" y="2278"/>
                  </a:lnTo>
                  <a:lnTo>
                    <a:pt x="11530" y="1573"/>
                  </a:lnTo>
                  <a:lnTo>
                    <a:pt x="9401" y="347"/>
                  </a:lnTo>
                  <a:lnTo>
                    <a:pt x="8993" y="1050"/>
                  </a:lnTo>
                  <a:lnTo>
                    <a:pt x="9705" y="1460"/>
                  </a:lnTo>
                  <a:lnTo>
                    <a:pt x="9279" y="2188"/>
                  </a:lnTo>
                  <a:cubicBezTo>
                    <a:pt x="8686" y="1910"/>
                    <a:pt x="8049" y="1738"/>
                    <a:pt x="7395" y="1681"/>
                  </a:cubicBezTo>
                  <a:lnTo>
                    <a:pt x="7395" y="818"/>
                  </a:lnTo>
                  <a:lnTo>
                    <a:pt x="8215" y="818"/>
                  </a:lnTo>
                  <a:lnTo>
                    <a:pt x="82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2" name="Google Shape;1602;p43"/>
            <p:cNvSpPr/>
            <p:nvPr/>
          </p:nvSpPr>
          <p:spPr>
            <a:xfrm>
              <a:off x="1894850" y="2825275"/>
              <a:ext cx="63850" cy="61400"/>
            </a:xfrm>
            <a:custGeom>
              <a:avLst/>
              <a:gdLst/>
              <a:ahLst/>
              <a:cxnLst/>
              <a:rect l="l" t="t" r="r" b="b"/>
              <a:pathLst>
                <a:path w="2554" h="2456" extrusionOk="0">
                  <a:moveTo>
                    <a:pt x="1326" y="1"/>
                  </a:moveTo>
                  <a:cubicBezTo>
                    <a:pt x="829" y="1"/>
                    <a:pt x="382" y="299"/>
                    <a:pt x="191" y="758"/>
                  </a:cubicBezTo>
                  <a:cubicBezTo>
                    <a:pt x="1" y="1217"/>
                    <a:pt x="107" y="1745"/>
                    <a:pt x="458" y="2096"/>
                  </a:cubicBezTo>
                  <a:cubicBezTo>
                    <a:pt x="693" y="2331"/>
                    <a:pt x="1007" y="2456"/>
                    <a:pt x="1326" y="2456"/>
                  </a:cubicBezTo>
                  <a:cubicBezTo>
                    <a:pt x="1484" y="2456"/>
                    <a:pt x="1644" y="2425"/>
                    <a:pt x="1796" y="2363"/>
                  </a:cubicBezTo>
                  <a:cubicBezTo>
                    <a:pt x="2254" y="2172"/>
                    <a:pt x="2554" y="1724"/>
                    <a:pt x="2554" y="1228"/>
                  </a:cubicBezTo>
                  <a:cubicBezTo>
                    <a:pt x="2554" y="549"/>
                    <a:pt x="2004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603" name="Google Shape;1603;p43"/>
          <p:cNvGrpSpPr/>
          <p:nvPr/>
        </p:nvGrpSpPr>
        <p:grpSpPr>
          <a:xfrm>
            <a:off x="4838673" y="3427857"/>
            <a:ext cx="289557" cy="457197"/>
            <a:chOff x="300900" y="2681300"/>
            <a:chExt cx="223700" cy="349325"/>
          </a:xfrm>
        </p:grpSpPr>
        <p:sp>
          <p:nvSpPr>
            <p:cNvPr id="1604" name="Google Shape;1604;p43"/>
            <p:cNvSpPr/>
            <p:nvPr/>
          </p:nvSpPr>
          <p:spPr>
            <a:xfrm>
              <a:off x="398950" y="2927600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8" y="0"/>
                  </a:moveTo>
                  <a:cubicBezTo>
                    <a:pt x="184" y="0"/>
                    <a:pt x="1" y="442"/>
                    <a:pt x="258" y="700"/>
                  </a:cubicBezTo>
                  <a:cubicBezTo>
                    <a:pt x="342" y="783"/>
                    <a:pt x="444" y="820"/>
                    <a:pt x="545" y="820"/>
                  </a:cubicBezTo>
                  <a:cubicBezTo>
                    <a:pt x="755" y="820"/>
                    <a:pt x="958" y="656"/>
                    <a:pt x="958" y="410"/>
                  </a:cubicBezTo>
                  <a:cubicBezTo>
                    <a:pt x="958" y="184"/>
                    <a:pt x="774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5" name="Google Shape;1605;p43"/>
            <p:cNvSpPr/>
            <p:nvPr/>
          </p:nvSpPr>
          <p:spPr>
            <a:xfrm>
              <a:off x="381900" y="2763875"/>
              <a:ext cx="63875" cy="61425"/>
            </a:xfrm>
            <a:custGeom>
              <a:avLst/>
              <a:gdLst/>
              <a:ahLst/>
              <a:cxnLst/>
              <a:rect l="l" t="t" r="r" b="b"/>
              <a:pathLst>
                <a:path w="2555" h="2457" extrusionOk="0">
                  <a:moveTo>
                    <a:pt x="1640" y="819"/>
                  </a:moveTo>
                  <a:lnTo>
                    <a:pt x="1640" y="1637"/>
                  </a:lnTo>
                  <a:lnTo>
                    <a:pt x="822" y="1637"/>
                  </a:lnTo>
                  <a:lnTo>
                    <a:pt x="822" y="819"/>
                  </a:lnTo>
                  <a:close/>
                  <a:moveTo>
                    <a:pt x="1231" y="0"/>
                  </a:moveTo>
                  <a:cubicBezTo>
                    <a:pt x="1072" y="0"/>
                    <a:pt x="912" y="31"/>
                    <a:pt x="760" y="94"/>
                  </a:cubicBezTo>
                  <a:cubicBezTo>
                    <a:pt x="302" y="283"/>
                    <a:pt x="2" y="732"/>
                    <a:pt x="2" y="1229"/>
                  </a:cubicBezTo>
                  <a:cubicBezTo>
                    <a:pt x="1" y="1907"/>
                    <a:pt x="552" y="2457"/>
                    <a:pt x="1230" y="2457"/>
                  </a:cubicBezTo>
                  <a:cubicBezTo>
                    <a:pt x="1727" y="2457"/>
                    <a:pt x="2175" y="2157"/>
                    <a:pt x="2364" y="1697"/>
                  </a:cubicBezTo>
                  <a:cubicBezTo>
                    <a:pt x="2555" y="1239"/>
                    <a:pt x="2449" y="712"/>
                    <a:pt x="2098" y="359"/>
                  </a:cubicBezTo>
                  <a:cubicBezTo>
                    <a:pt x="1863" y="125"/>
                    <a:pt x="1550" y="0"/>
                    <a:pt x="1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06" name="Google Shape;1606;p43"/>
            <p:cNvSpPr/>
            <p:nvPr/>
          </p:nvSpPr>
          <p:spPr>
            <a:xfrm>
              <a:off x="300900" y="2681300"/>
              <a:ext cx="223700" cy="349325"/>
            </a:xfrm>
            <a:custGeom>
              <a:avLst/>
              <a:gdLst/>
              <a:ahLst/>
              <a:cxnLst/>
              <a:rect l="l" t="t" r="r" b="b"/>
              <a:pathLst>
                <a:path w="8948" h="13973" extrusionOk="0">
                  <a:moveTo>
                    <a:pt x="4470" y="2485"/>
                  </a:moveTo>
                  <a:cubicBezTo>
                    <a:pt x="5298" y="2485"/>
                    <a:pt x="6044" y="2983"/>
                    <a:pt x="6361" y="3748"/>
                  </a:cubicBezTo>
                  <a:cubicBezTo>
                    <a:pt x="6677" y="4513"/>
                    <a:pt x="6503" y="5393"/>
                    <a:pt x="5918" y="5979"/>
                  </a:cubicBezTo>
                  <a:cubicBezTo>
                    <a:pt x="5526" y="6370"/>
                    <a:pt x="5003" y="6577"/>
                    <a:pt x="4470" y="6577"/>
                  </a:cubicBezTo>
                  <a:cubicBezTo>
                    <a:pt x="4206" y="6577"/>
                    <a:pt x="3941" y="6526"/>
                    <a:pt x="3688" y="6421"/>
                  </a:cubicBezTo>
                  <a:cubicBezTo>
                    <a:pt x="2923" y="6105"/>
                    <a:pt x="2424" y="5359"/>
                    <a:pt x="2424" y="4531"/>
                  </a:cubicBezTo>
                  <a:cubicBezTo>
                    <a:pt x="2424" y="3402"/>
                    <a:pt x="3340" y="2485"/>
                    <a:pt x="4470" y="2485"/>
                  </a:cubicBezTo>
                  <a:close/>
                  <a:moveTo>
                    <a:pt x="4471" y="9033"/>
                  </a:moveTo>
                  <a:cubicBezTo>
                    <a:pt x="4629" y="9033"/>
                    <a:pt x="4788" y="9064"/>
                    <a:pt x="4940" y="9126"/>
                  </a:cubicBezTo>
                  <a:cubicBezTo>
                    <a:pt x="5400" y="9317"/>
                    <a:pt x="5698" y="9765"/>
                    <a:pt x="5698" y="10261"/>
                  </a:cubicBezTo>
                  <a:cubicBezTo>
                    <a:pt x="5699" y="10940"/>
                    <a:pt x="5149" y="11490"/>
                    <a:pt x="4470" y="11490"/>
                  </a:cubicBezTo>
                  <a:cubicBezTo>
                    <a:pt x="3974" y="11490"/>
                    <a:pt x="3526" y="11190"/>
                    <a:pt x="3335" y="10732"/>
                  </a:cubicBezTo>
                  <a:cubicBezTo>
                    <a:pt x="3146" y="10272"/>
                    <a:pt x="3251" y="9745"/>
                    <a:pt x="3602" y="9393"/>
                  </a:cubicBezTo>
                  <a:cubicBezTo>
                    <a:pt x="3837" y="9158"/>
                    <a:pt x="4151" y="9033"/>
                    <a:pt x="4471" y="9033"/>
                  </a:cubicBezTo>
                  <a:close/>
                  <a:moveTo>
                    <a:pt x="4062" y="1"/>
                  </a:moveTo>
                  <a:cubicBezTo>
                    <a:pt x="3520" y="50"/>
                    <a:pt x="3103" y="207"/>
                    <a:pt x="2587" y="445"/>
                  </a:cubicBezTo>
                  <a:lnTo>
                    <a:pt x="3390" y="1845"/>
                  </a:lnTo>
                  <a:lnTo>
                    <a:pt x="2686" y="2254"/>
                  </a:lnTo>
                  <a:lnTo>
                    <a:pt x="1875" y="855"/>
                  </a:lnTo>
                  <a:cubicBezTo>
                    <a:pt x="1457" y="1151"/>
                    <a:pt x="1093" y="1521"/>
                    <a:pt x="802" y="1943"/>
                  </a:cubicBezTo>
                  <a:lnTo>
                    <a:pt x="2195" y="2746"/>
                  </a:lnTo>
                  <a:lnTo>
                    <a:pt x="1785" y="3449"/>
                  </a:lnTo>
                  <a:lnTo>
                    <a:pt x="394" y="2647"/>
                  </a:lnTo>
                  <a:cubicBezTo>
                    <a:pt x="262" y="2926"/>
                    <a:pt x="148" y="3220"/>
                    <a:pt x="82" y="3523"/>
                  </a:cubicBezTo>
                  <a:cubicBezTo>
                    <a:pt x="33" y="3728"/>
                    <a:pt x="25" y="3925"/>
                    <a:pt x="0" y="4121"/>
                  </a:cubicBezTo>
                  <a:lnTo>
                    <a:pt x="1605" y="4121"/>
                  </a:lnTo>
                  <a:lnTo>
                    <a:pt x="1605" y="4939"/>
                  </a:lnTo>
                  <a:lnTo>
                    <a:pt x="0" y="4940"/>
                  </a:lnTo>
                  <a:cubicBezTo>
                    <a:pt x="50" y="5447"/>
                    <a:pt x="189" y="5932"/>
                    <a:pt x="410" y="6406"/>
                  </a:cubicBezTo>
                  <a:lnTo>
                    <a:pt x="1785" y="5612"/>
                  </a:lnTo>
                  <a:lnTo>
                    <a:pt x="2195" y="6315"/>
                  </a:lnTo>
                  <a:lnTo>
                    <a:pt x="745" y="7151"/>
                  </a:lnTo>
                  <a:cubicBezTo>
                    <a:pt x="771" y="7231"/>
                    <a:pt x="785" y="7313"/>
                    <a:pt x="787" y="7396"/>
                  </a:cubicBezTo>
                  <a:lnTo>
                    <a:pt x="2424" y="7396"/>
                  </a:lnTo>
                  <a:lnTo>
                    <a:pt x="2424" y="8215"/>
                  </a:lnTo>
                  <a:lnTo>
                    <a:pt x="787" y="8215"/>
                  </a:lnTo>
                  <a:lnTo>
                    <a:pt x="787" y="9033"/>
                  </a:lnTo>
                  <a:lnTo>
                    <a:pt x="2424" y="9033"/>
                  </a:lnTo>
                  <a:lnTo>
                    <a:pt x="2424" y="9851"/>
                  </a:lnTo>
                  <a:lnTo>
                    <a:pt x="787" y="9851"/>
                  </a:lnTo>
                  <a:lnTo>
                    <a:pt x="787" y="10113"/>
                  </a:lnTo>
                  <a:cubicBezTo>
                    <a:pt x="787" y="10457"/>
                    <a:pt x="844" y="10794"/>
                    <a:pt x="934" y="11112"/>
                  </a:cubicBezTo>
                  <a:lnTo>
                    <a:pt x="2407" y="10580"/>
                  </a:lnTo>
                  <a:lnTo>
                    <a:pt x="2686" y="11342"/>
                  </a:lnTo>
                  <a:lnTo>
                    <a:pt x="1219" y="11882"/>
                  </a:lnTo>
                  <a:cubicBezTo>
                    <a:pt x="1431" y="12299"/>
                    <a:pt x="1718" y="12673"/>
                    <a:pt x="2063" y="12987"/>
                  </a:cubicBezTo>
                  <a:lnTo>
                    <a:pt x="2963" y="11702"/>
                  </a:lnTo>
                  <a:lnTo>
                    <a:pt x="3635" y="12167"/>
                  </a:lnTo>
                  <a:lnTo>
                    <a:pt x="2718" y="13478"/>
                  </a:lnTo>
                  <a:cubicBezTo>
                    <a:pt x="3128" y="13707"/>
                    <a:pt x="3577" y="13915"/>
                    <a:pt x="4062" y="13972"/>
                  </a:cubicBezTo>
                  <a:lnTo>
                    <a:pt x="4062" y="12306"/>
                  </a:lnTo>
                  <a:lnTo>
                    <a:pt x="4880" y="12306"/>
                  </a:lnTo>
                  <a:lnTo>
                    <a:pt x="4880" y="13954"/>
                  </a:lnTo>
                  <a:cubicBezTo>
                    <a:pt x="5354" y="13905"/>
                    <a:pt x="5812" y="13706"/>
                    <a:pt x="6230" y="13485"/>
                  </a:cubicBezTo>
                  <a:lnTo>
                    <a:pt x="5305" y="12166"/>
                  </a:lnTo>
                  <a:lnTo>
                    <a:pt x="5977" y="11700"/>
                  </a:lnTo>
                  <a:lnTo>
                    <a:pt x="6901" y="13018"/>
                  </a:lnTo>
                  <a:cubicBezTo>
                    <a:pt x="6918" y="13013"/>
                    <a:pt x="6932" y="13001"/>
                    <a:pt x="6942" y="12987"/>
                  </a:cubicBezTo>
                  <a:cubicBezTo>
                    <a:pt x="7281" y="12676"/>
                    <a:pt x="7557" y="12304"/>
                    <a:pt x="7753" y="11889"/>
                  </a:cubicBezTo>
                  <a:lnTo>
                    <a:pt x="6255" y="11344"/>
                  </a:lnTo>
                  <a:lnTo>
                    <a:pt x="6533" y="10582"/>
                  </a:lnTo>
                  <a:lnTo>
                    <a:pt x="8040" y="11130"/>
                  </a:lnTo>
                  <a:cubicBezTo>
                    <a:pt x="8114" y="10847"/>
                    <a:pt x="8153" y="10556"/>
                    <a:pt x="8154" y="10262"/>
                  </a:cubicBezTo>
                  <a:lnTo>
                    <a:pt x="8154" y="9852"/>
                  </a:lnTo>
                  <a:lnTo>
                    <a:pt x="6517" y="9852"/>
                  </a:lnTo>
                  <a:lnTo>
                    <a:pt x="6517" y="9033"/>
                  </a:lnTo>
                  <a:lnTo>
                    <a:pt x="8154" y="9033"/>
                  </a:lnTo>
                  <a:lnTo>
                    <a:pt x="8154" y="8215"/>
                  </a:lnTo>
                  <a:lnTo>
                    <a:pt x="6517" y="8215"/>
                  </a:lnTo>
                  <a:lnTo>
                    <a:pt x="6517" y="7396"/>
                  </a:lnTo>
                  <a:lnTo>
                    <a:pt x="8154" y="7396"/>
                  </a:lnTo>
                  <a:lnTo>
                    <a:pt x="8154" y="7387"/>
                  </a:lnTo>
                  <a:cubicBezTo>
                    <a:pt x="8156" y="7307"/>
                    <a:pt x="8170" y="7227"/>
                    <a:pt x="8194" y="7151"/>
                  </a:cubicBezTo>
                  <a:lnTo>
                    <a:pt x="6746" y="6315"/>
                  </a:lnTo>
                  <a:lnTo>
                    <a:pt x="7156" y="5611"/>
                  </a:lnTo>
                  <a:lnTo>
                    <a:pt x="8538" y="6406"/>
                  </a:lnTo>
                  <a:cubicBezTo>
                    <a:pt x="8760" y="5944"/>
                    <a:pt x="8899" y="5449"/>
                    <a:pt x="8948" y="4940"/>
                  </a:cubicBezTo>
                  <a:lnTo>
                    <a:pt x="7335" y="4940"/>
                  </a:lnTo>
                  <a:lnTo>
                    <a:pt x="7335" y="4121"/>
                  </a:lnTo>
                  <a:lnTo>
                    <a:pt x="8948" y="4121"/>
                  </a:lnTo>
                  <a:cubicBezTo>
                    <a:pt x="8902" y="3611"/>
                    <a:pt x="8769" y="3114"/>
                    <a:pt x="8555" y="2648"/>
                  </a:cubicBezTo>
                  <a:lnTo>
                    <a:pt x="7156" y="3450"/>
                  </a:lnTo>
                  <a:lnTo>
                    <a:pt x="6746" y="2746"/>
                  </a:lnTo>
                  <a:lnTo>
                    <a:pt x="8146" y="1936"/>
                  </a:lnTo>
                  <a:cubicBezTo>
                    <a:pt x="7770" y="1412"/>
                    <a:pt x="7425" y="1117"/>
                    <a:pt x="7066" y="863"/>
                  </a:cubicBezTo>
                  <a:lnTo>
                    <a:pt x="6255" y="2256"/>
                  </a:lnTo>
                  <a:lnTo>
                    <a:pt x="5551" y="1846"/>
                  </a:lnTo>
                  <a:lnTo>
                    <a:pt x="6354" y="446"/>
                  </a:lnTo>
                  <a:cubicBezTo>
                    <a:pt x="5887" y="233"/>
                    <a:pt x="5395" y="58"/>
                    <a:pt x="4880" y="9"/>
                  </a:cubicBezTo>
                  <a:lnTo>
                    <a:pt x="4880" y="1665"/>
                  </a:lnTo>
                  <a:lnTo>
                    <a:pt x="4062" y="1665"/>
                  </a:lnTo>
                  <a:lnTo>
                    <a:pt x="40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607" name="Google Shape;1607;p43"/>
          <p:cNvSpPr/>
          <p:nvPr/>
        </p:nvSpPr>
        <p:spPr>
          <a:xfrm>
            <a:off x="4754855" y="2754689"/>
            <a:ext cx="457194" cy="457194"/>
          </a:xfrm>
          <a:custGeom>
            <a:avLst/>
            <a:gdLst/>
            <a:ahLst/>
            <a:cxnLst/>
            <a:rect l="l" t="t" r="r" b="b"/>
            <a:pathLst>
              <a:path w="13974" h="13974" extrusionOk="0">
                <a:moveTo>
                  <a:pt x="4942" y="5759"/>
                </a:moveTo>
                <a:lnTo>
                  <a:pt x="4942" y="6578"/>
                </a:lnTo>
                <a:lnTo>
                  <a:pt x="4122" y="6578"/>
                </a:lnTo>
                <a:lnTo>
                  <a:pt x="4122" y="5759"/>
                </a:lnTo>
                <a:close/>
                <a:moveTo>
                  <a:pt x="8215" y="4123"/>
                </a:moveTo>
                <a:lnTo>
                  <a:pt x="8215" y="4531"/>
                </a:lnTo>
                <a:cubicBezTo>
                  <a:pt x="8215" y="5662"/>
                  <a:pt x="7300" y="6578"/>
                  <a:pt x="6169" y="6578"/>
                </a:cubicBezTo>
                <a:lnTo>
                  <a:pt x="5760" y="6578"/>
                </a:lnTo>
                <a:lnTo>
                  <a:pt x="5760" y="5761"/>
                </a:lnTo>
                <a:lnTo>
                  <a:pt x="6169" y="5761"/>
                </a:lnTo>
                <a:cubicBezTo>
                  <a:pt x="6847" y="5761"/>
                  <a:pt x="7397" y="5210"/>
                  <a:pt x="7397" y="4531"/>
                </a:cubicBezTo>
                <a:lnTo>
                  <a:pt x="7397" y="4123"/>
                </a:lnTo>
                <a:close/>
                <a:moveTo>
                  <a:pt x="9034" y="5761"/>
                </a:moveTo>
                <a:lnTo>
                  <a:pt x="9034" y="6578"/>
                </a:lnTo>
                <a:lnTo>
                  <a:pt x="8215" y="6578"/>
                </a:lnTo>
                <a:lnTo>
                  <a:pt x="8215" y="5761"/>
                </a:lnTo>
                <a:close/>
                <a:moveTo>
                  <a:pt x="9852" y="7396"/>
                </a:moveTo>
                <a:lnTo>
                  <a:pt x="9852" y="8216"/>
                </a:lnTo>
                <a:lnTo>
                  <a:pt x="7397" y="8216"/>
                </a:lnTo>
                <a:lnTo>
                  <a:pt x="7397" y="7396"/>
                </a:lnTo>
                <a:close/>
                <a:moveTo>
                  <a:pt x="5760" y="7396"/>
                </a:moveTo>
                <a:lnTo>
                  <a:pt x="5760" y="7806"/>
                </a:lnTo>
                <a:cubicBezTo>
                  <a:pt x="5757" y="8033"/>
                  <a:pt x="5940" y="8216"/>
                  <a:pt x="6167" y="8216"/>
                </a:cubicBezTo>
                <a:cubicBezTo>
                  <a:pt x="6168" y="8216"/>
                  <a:pt x="6168" y="8216"/>
                  <a:pt x="6169" y="8216"/>
                </a:cubicBezTo>
                <a:lnTo>
                  <a:pt x="6578" y="8216"/>
                </a:lnTo>
                <a:lnTo>
                  <a:pt x="6578" y="9034"/>
                </a:lnTo>
                <a:lnTo>
                  <a:pt x="6169" y="9034"/>
                </a:lnTo>
                <a:cubicBezTo>
                  <a:pt x="6168" y="9034"/>
                  <a:pt x="6168" y="9034"/>
                  <a:pt x="6167" y="9034"/>
                </a:cubicBezTo>
                <a:cubicBezTo>
                  <a:pt x="5489" y="9034"/>
                  <a:pt x="4940" y="8484"/>
                  <a:pt x="4942" y="7806"/>
                </a:cubicBezTo>
                <a:lnTo>
                  <a:pt x="4942" y="7396"/>
                </a:lnTo>
                <a:close/>
                <a:moveTo>
                  <a:pt x="8215" y="9034"/>
                </a:moveTo>
                <a:lnTo>
                  <a:pt x="8215" y="9853"/>
                </a:lnTo>
                <a:lnTo>
                  <a:pt x="7397" y="9853"/>
                </a:lnTo>
                <a:lnTo>
                  <a:pt x="7397" y="9034"/>
                </a:lnTo>
                <a:close/>
                <a:moveTo>
                  <a:pt x="6987" y="0"/>
                </a:moveTo>
                <a:lnTo>
                  <a:pt x="6005" y="2609"/>
                </a:lnTo>
                <a:cubicBezTo>
                  <a:pt x="5497" y="2714"/>
                  <a:pt x="5015" y="2913"/>
                  <a:pt x="4581" y="3198"/>
                </a:cubicBezTo>
                <a:lnTo>
                  <a:pt x="2158" y="2159"/>
                </a:lnTo>
                <a:lnTo>
                  <a:pt x="2158" y="2159"/>
                </a:lnTo>
                <a:lnTo>
                  <a:pt x="3197" y="4582"/>
                </a:lnTo>
                <a:cubicBezTo>
                  <a:pt x="2912" y="5016"/>
                  <a:pt x="2711" y="5498"/>
                  <a:pt x="2607" y="6007"/>
                </a:cubicBezTo>
                <a:lnTo>
                  <a:pt x="1" y="6988"/>
                </a:lnTo>
                <a:lnTo>
                  <a:pt x="2607" y="7971"/>
                </a:lnTo>
                <a:cubicBezTo>
                  <a:pt x="2711" y="8478"/>
                  <a:pt x="2912" y="8962"/>
                  <a:pt x="3197" y="9395"/>
                </a:cubicBezTo>
                <a:lnTo>
                  <a:pt x="2158" y="11819"/>
                </a:lnTo>
                <a:lnTo>
                  <a:pt x="4581" y="10780"/>
                </a:lnTo>
                <a:cubicBezTo>
                  <a:pt x="5015" y="11064"/>
                  <a:pt x="5497" y="11263"/>
                  <a:pt x="6005" y="11367"/>
                </a:cubicBezTo>
                <a:lnTo>
                  <a:pt x="6987" y="13973"/>
                </a:lnTo>
                <a:lnTo>
                  <a:pt x="7970" y="11367"/>
                </a:lnTo>
                <a:cubicBezTo>
                  <a:pt x="8477" y="11263"/>
                  <a:pt x="8960" y="11062"/>
                  <a:pt x="9394" y="10779"/>
                </a:cubicBezTo>
                <a:lnTo>
                  <a:pt x="11818" y="11817"/>
                </a:lnTo>
                <a:lnTo>
                  <a:pt x="11818" y="11817"/>
                </a:lnTo>
                <a:lnTo>
                  <a:pt x="10779" y="9393"/>
                </a:lnTo>
                <a:cubicBezTo>
                  <a:pt x="11063" y="8961"/>
                  <a:pt x="11263" y="8477"/>
                  <a:pt x="11368" y="7969"/>
                </a:cubicBezTo>
                <a:lnTo>
                  <a:pt x="13974" y="6987"/>
                </a:lnTo>
                <a:lnTo>
                  <a:pt x="11368" y="6004"/>
                </a:lnTo>
                <a:cubicBezTo>
                  <a:pt x="11263" y="5497"/>
                  <a:pt x="11063" y="5014"/>
                  <a:pt x="10779" y="4580"/>
                </a:cubicBezTo>
                <a:lnTo>
                  <a:pt x="10778" y="4582"/>
                </a:lnTo>
                <a:lnTo>
                  <a:pt x="11816" y="2158"/>
                </a:lnTo>
                <a:lnTo>
                  <a:pt x="11816" y="2158"/>
                </a:lnTo>
                <a:lnTo>
                  <a:pt x="9394" y="3196"/>
                </a:lnTo>
                <a:cubicBezTo>
                  <a:pt x="8960" y="2911"/>
                  <a:pt x="8477" y="2712"/>
                  <a:pt x="7969" y="2607"/>
                </a:cubicBezTo>
                <a:lnTo>
                  <a:pt x="698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608" name="Google Shape;1608;p43"/>
          <p:cNvSpPr/>
          <p:nvPr/>
        </p:nvSpPr>
        <p:spPr>
          <a:xfrm>
            <a:off x="4758668" y="4101025"/>
            <a:ext cx="449567" cy="457197"/>
          </a:xfrm>
          <a:custGeom>
            <a:avLst/>
            <a:gdLst/>
            <a:ahLst/>
            <a:cxnLst/>
            <a:rect l="l" t="t" r="r" b="b"/>
            <a:pathLst>
              <a:path w="13674" h="13973" extrusionOk="0">
                <a:moveTo>
                  <a:pt x="7245" y="4940"/>
                </a:moveTo>
                <a:lnTo>
                  <a:pt x="7245" y="5758"/>
                </a:lnTo>
                <a:lnTo>
                  <a:pt x="6427" y="5758"/>
                </a:lnTo>
                <a:lnTo>
                  <a:pt x="6427" y="4940"/>
                </a:lnTo>
                <a:close/>
                <a:moveTo>
                  <a:pt x="5266" y="5611"/>
                </a:moveTo>
                <a:lnTo>
                  <a:pt x="5978" y="6020"/>
                </a:lnTo>
                <a:lnTo>
                  <a:pt x="5568" y="6724"/>
                </a:lnTo>
                <a:lnTo>
                  <a:pt x="4856" y="6315"/>
                </a:lnTo>
                <a:lnTo>
                  <a:pt x="5266" y="5611"/>
                </a:lnTo>
                <a:close/>
                <a:moveTo>
                  <a:pt x="8407" y="5612"/>
                </a:moveTo>
                <a:lnTo>
                  <a:pt x="8817" y="6315"/>
                </a:lnTo>
                <a:lnTo>
                  <a:pt x="8105" y="6725"/>
                </a:lnTo>
                <a:lnTo>
                  <a:pt x="7697" y="6020"/>
                </a:lnTo>
                <a:lnTo>
                  <a:pt x="8407" y="5612"/>
                </a:lnTo>
                <a:close/>
                <a:moveTo>
                  <a:pt x="7245" y="6577"/>
                </a:moveTo>
                <a:lnTo>
                  <a:pt x="7245" y="7395"/>
                </a:lnTo>
                <a:lnTo>
                  <a:pt x="6427" y="7395"/>
                </a:lnTo>
                <a:lnTo>
                  <a:pt x="6427" y="6577"/>
                </a:lnTo>
                <a:close/>
                <a:moveTo>
                  <a:pt x="5568" y="7248"/>
                </a:moveTo>
                <a:lnTo>
                  <a:pt x="5978" y="7953"/>
                </a:lnTo>
                <a:lnTo>
                  <a:pt x="5266" y="8361"/>
                </a:lnTo>
                <a:lnTo>
                  <a:pt x="4856" y="7658"/>
                </a:lnTo>
                <a:lnTo>
                  <a:pt x="5568" y="7248"/>
                </a:lnTo>
                <a:close/>
                <a:moveTo>
                  <a:pt x="8105" y="7248"/>
                </a:moveTo>
                <a:lnTo>
                  <a:pt x="8817" y="7658"/>
                </a:lnTo>
                <a:lnTo>
                  <a:pt x="8409" y="8361"/>
                </a:lnTo>
                <a:lnTo>
                  <a:pt x="7697" y="7953"/>
                </a:lnTo>
                <a:lnTo>
                  <a:pt x="8105" y="7248"/>
                </a:lnTo>
                <a:close/>
                <a:moveTo>
                  <a:pt x="7245" y="8213"/>
                </a:moveTo>
                <a:lnTo>
                  <a:pt x="7245" y="9033"/>
                </a:lnTo>
                <a:lnTo>
                  <a:pt x="6427" y="9033"/>
                </a:lnTo>
                <a:lnTo>
                  <a:pt x="6427" y="8213"/>
                </a:lnTo>
                <a:close/>
                <a:moveTo>
                  <a:pt x="5493" y="1"/>
                </a:moveTo>
                <a:lnTo>
                  <a:pt x="5044" y="681"/>
                </a:lnTo>
                <a:lnTo>
                  <a:pt x="6427" y="1607"/>
                </a:lnTo>
                <a:lnTo>
                  <a:pt x="6427" y="2608"/>
                </a:lnTo>
                <a:cubicBezTo>
                  <a:pt x="6084" y="3042"/>
                  <a:pt x="5584" y="3459"/>
                  <a:pt x="4995" y="3804"/>
                </a:cubicBezTo>
                <a:cubicBezTo>
                  <a:pt x="4413" y="4139"/>
                  <a:pt x="3799" y="4360"/>
                  <a:pt x="3250" y="4442"/>
                </a:cubicBezTo>
                <a:lnTo>
                  <a:pt x="2269" y="3877"/>
                </a:lnTo>
                <a:lnTo>
                  <a:pt x="2161" y="2215"/>
                </a:lnTo>
                <a:lnTo>
                  <a:pt x="1343" y="2264"/>
                </a:lnTo>
                <a:lnTo>
                  <a:pt x="1449" y="3877"/>
                </a:lnTo>
                <a:lnTo>
                  <a:pt x="1" y="4589"/>
                </a:lnTo>
                <a:lnTo>
                  <a:pt x="369" y="5325"/>
                </a:lnTo>
                <a:lnTo>
                  <a:pt x="1859" y="4589"/>
                </a:lnTo>
                <a:lnTo>
                  <a:pt x="2833" y="5146"/>
                </a:lnTo>
                <a:cubicBezTo>
                  <a:pt x="3038" y="5669"/>
                  <a:pt x="3153" y="6317"/>
                  <a:pt x="3153" y="6987"/>
                </a:cubicBezTo>
                <a:cubicBezTo>
                  <a:pt x="3153" y="7659"/>
                  <a:pt x="3038" y="8305"/>
                  <a:pt x="2833" y="8829"/>
                </a:cubicBezTo>
                <a:lnTo>
                  <a:pt x="1859" y="9385"/>
                </a:lnTo>
                <a:lnTo>
                  <a:pt x="369" y="8649"/>
                </a:lnTo>
                <a:lnTo>
                  <a:pt x="1" y="9385"/>
                </a:lnTo>
                <a:lnTo>
                  <a:pt x="1449" y="10097"/>
                </a:lnTo>
                <a:lnTo>
                  <a:pt x="1343" y="11710"/>
                </a:lnTo>
                <a:lnTo>
                  <a:pt x="2161" y="11759"/>
                </a:lnTo>
                <a:lnTo>
                  <a:pt x="2269" y="10097"/>
                </a:lnTo>
                <a:lnTo>
                  <a:pt x="3250" y="9533"/>
                </a:lnTo>
                <a:cubicBezTo>
                  <a:pt x="3799" y="9614"/>
                  <a:pt x="4413" y="9835"/>
                  <a:pt x="4995" y="10172"/>
                </a:cubicBezTo>
                <a:cubicBezTo>
                  <a:pt x="5584" y="10516"/>
                  <a:pt x="6084" y="10932"/>
                  <a:pt x="6427" y="11366"/>
                </a:cubicBezTo>
                <a:lnTo>
                  <a:pt x="6427" y="12368"/>
                </a:lnTo>
                <a:lnTo>
                  <a:pt x="5044" y="13293"/>
                </a:lnTo>
                <a:lnTo>
                  <a:pt x="5493" y="13972"/>
                </a:lnTo>
                <a:lnTo>
                  <a:pt x="6837" y="13080"/>
                </a:lnTo>
                <a:lnTo>
                  <a:pt x="8179" y="13972"/>
                </a:lnTo>
                <a:lnTo>
                  <a:pt x="8631" y="13293"/>
                </a:lnTo>
                <a:lnTo>
                  <a:pt x="7247" y="12368"/>
                </a:lnTo>
                <a:lnTo>
                  <a:pt x="7247" y="11366"/>
                </a:lnTo>
                <a:cubicBezTo>
                  <a:pt x="7591" y="10932"/>
                  <a:pt x="8089" y="10516"/>
                  <a:pt x="8679" y="10172"/>
                </a:cubicBezTo>
                <a:cubicBezTo>
                  <a:pt x="9261" y="9835"/>
                  <a:pt x="9874" y="9614"/>
                  <a:pt x="10423" y="9533"/>
                </a:cubicBezTo>
                <a:lnTo>
                  <a:pt x="11405" y="10097"/>
                </a:lnTo>
                <a:lnTo>
                  <a:pt x="11511" y="11759"/>
                </a:lnTo>
                <a:lnTo>
                  <a:pt x="12329" y="11710"/>
                </a:lnTo>
                <a:lnTo>
                  <a:pt x="12223" y="10097"/>
                </a:lnTo>
                <a:lnTo>
                  <a:pt x="13673" y="9385"/>
                </a:lnTo>
                <a:lnTo>
                  <a:pt x="13304" y="8649"/>
                </a:lnTo>
                <a:lnTo>
                  <a:pt x="11815" y="9385"/>
                </a:lnTo>
                <a:lnTo>
                  <a:pt x="10840" y="8828"/>
                </a:lnTo>
                <a:cubicBezTo>
                  <a:pt x="10636" y="8305"/>
                  <a:pt x="10522" y="7658"/>
                  <a:pt x="10522" y="6987"/>
                </a:cubicBezTo>
                <a:cubicBezTo>
                  <a:pt x="10522" y="6315"/>
                  <a:pt x="10636" y="5669"/>
                  <a:pt x="10840" y="5145"/>
                </a:cubicBezTo>
                <a:lnTo>
                  <a:pt x="11815" y="4588"/>
                </a:lnTo>
                <a:lnTo>
                  <a:pt x="13304" y="5325"/>
                </a:lnTo>
                <a:lnTo>
                  <a:pt x="13673" y="4588"/>
                </a:lnTo>
                <a:lnTo>
                  <a:pt x="12223" y="3876"/>
                </a:lnTo>
                <a:lnTo>
                  <a:pt x="12329" y="2264"/>
                </a:lnTo>
                <a:lnTo>
                  <a:pt x="11511" y="2214"/>
                </a:lnTo>
                <a:lnTo>
                  <a:pt x="11405" y="3876"/>
                </a:lnTo>
                <a:lnTo>
                  <a:pt x="10423" y="4442"/>
                </a:lnTo>
                <a:cubicBezTo>
                  <a:pt x="9874" y="4358"/>
                  <a:pt x="9261" y="4138"/>
                  <a:pt x="8679" y="3803"/>
                </a:cubicBezTo>
                <a:cubicBezTo>
                  <a:pt x="8089" y="3459"/>
                  <a:pt x="7591" y="3041"/>
                  <a:pt x="7247" y="2608"/>
                </a:cubicBezTo>
                <a:lnTo>
                  <a:pt x="7247" y="1605"/>
                </a:lnTo>
                <a:lnTo>
                  <a:pt x="8631" y="681"/>
                </a:lnTo>
                <a:lnTo>
                  <a:pt x="8179" y="1"/>
                </a:lnTo>
                <a:lnTo>
                  <a:pt x="6837" y="893"/>
                </a:lnTo>
                <a:lnTo>
                  <a:pt x="549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609" name="Google Shape;1609;p43"/>
          <p:cNvGrpSpPr/>
          <p:nvPr/>
        </p:nvGrpSpPr>
        <p:grpSpPr>
          <a:xfrm>
            <a:off x="4773909" y="1408351"/>
            <a:ext cx="419085" cy="457199"/>
            <a:chOff x="3267750" y="1563150"/>
            <a:chExt cx="322175" cy="349300"/>
          </a:xfrm>
        </p:grpSpPr>
        <p:sp>
          <p:nvSpPr>
            <p:cNvPr id="1610" name="Google Shape;1610;p43"/>
            <p:cNvSpPr/>
            <p:nvPr/>
          </p:nvSpPr>
          <p:spPr>
            <a:xfrm>
              <a:off x="3415125" y="1809425"/>
              <a:ext cx="23975" cy="20525"/>
            </a:xfrm>
            <a:custGeom>
              <a:avLst/>
              <a:gdLst/>
              <a:ahLst/>
              <a:cxnLst/>
              <a:rect l="l" t="t" r="r" b="b"/>
              <a:pathLst>
                <a:path w="959" h="821" extrusionOk="0">
                  <a:moveTo>
                    <a:pt x="549" y="1"/>
                  </a:moveTo>
                  <a:cubicBezTo>
                    <a:pt x="184" y="1"/>
                    <a:pt x="0" y="442"/>
                    <a:pt x="260" y="700"/>
                  </a:cubicBezTo>
                  <a:cubicBezTo>
                    <a:pt x="343" y="783"/>
                    <a:pt x="445" y="820"/>
                    <a:pt x="546" y="820"/>
                  </a:cubicBezTo>
                  <a:cubicBezTo>
                    <a:pt x="756" y="820"/>
                    <a:pt x="958" y="656"/>
                    <a:pt x="957" y="409"/>
                  </a:cubicBezTo>
                  <a:lnTo>
                    <a:pt x="957" y="409"/>
                  </a:lnTo>
                  <a:lnTo>
                    <a:pt x="959" y="410"/>
                  </a:lnTo>
                  <a:cubicBezTo>
                    <a:pt x="959" y="184"/>
                    <a:pt x="775" y="1"/>
                    <a:pt x="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1" name="Google Shape;1611;p43"/>
            <p:cNvSpPr/>
            <p:nvPr/>
          </p:nvSpPr>
          <p:spPr>
            <a:xfrm>
              <a:off x="3415125" y="1645700"/>
              <a:ext cx="23950" cy="20500"/>
            </a:xfrm>
            <a:custGeom>
              <a:avLst/>
              <a:gdLst/>
              <a:ahLst/>
              <a:cxnLst/>
              <a:rect l="l" t="t" r="r" b="b"/>
              <a:pathLst>
                <a:path w="958" h="820" extrusionOk="0">
                  <a:moveTo>
                    <a:pt x="549" y="0"/>
                  </a:moveTo>
                  <a:cubicBezTo>
                    <a:pt x="184" y="0"/>
                    <a:pt x="0" y="441"/>
                    <a:pt x="258" y="699"/>
                  </a:cubicBezTo>
                  <a:cubicBezTo>
                    <a:pt x="342" y="782"/>
                    <a:pt x="444" y="820"/>
                    <a:pt x="544" y="820"/>
                  </a:cubicBezTo>
                  <a:cubicBezTo>
                    <a:pt x="755" y="820"/>
                    <a:pt x="957" y="656"/>
                    <a:pt x="957" y="410"/>
                  </a:cubicBezTo>
                  <a:cubicBezTo>
                    <a:pt x="957" y="183"/>
                    <a:pt x="774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2" name="Google Shape;1612;p43"/>
            <p:cNvSpPr/>
            <p:nvPr/>
          </p:nvSpPr>
          <p:spPr>
            <a:xfrm>
              <a:off x="3346225" y="1686600"/>
              <a:ext cx="23475" cy="20525"/>
            </a:xfrm>
            <a:custGeom>
              <a:avLst/>
              <a:gdLst/>
              <a:ahLst/>
              <a:cxnLst/>
              <a:rect l="l" t="t" r="r" b="b"/>
              <a:pathLst>
                <a:path w="939" h="821" extrusionOk="0">
                  <a:moveTo>
                    <a:pt x="467" y="0"/>
                  </a:moveTo>
                  <a:cubicBezTo>
                    <a:pt x="331" y="0"/>
                    <a:pt x="195" y="66"/>
                    <a:pt x="115" y="205"/>
                  </a:cubicBezTo>
                  <a:cubicBezTo>
                    <a:pt x="0" y="401"/>
                    <a:pt x="67" y="652"/>
                    <a:pt x="264" y="765"/>
                  </a:cubicBezTo>
                  <a:cubicBezTo>
                    <a:pt x="331" y="804"/>
                    <a:pt x="401" y="821"/>
                    <a:pt x="468" y="821"/>
                  </a:cubicBezTo>
                  <a:cubicBezTo>
                    <a:pt x="719" y="821"/>
                    <a:pt x="938" y="581"/>
                    <a:pt x="864" y="304"/>
                  </a:cubicBezTo>
                  <a:cubicBezTo>
                    <a:pt x="811" y="106"/>
                    <a:pt x="640" y="0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3" name="Google Shape;1613;p43"/>
            <p:cNvSpPr/>
            <p:nvPr/>
          </p:nvSpPr>
          <p:spPr>
            <a:xfrm>
              <a:off x="3488050" y="1768475"/>
              <a:ext cx="23425" cy="20525"/>
            </a:xfrm>
            <a:custGeom>
              <a:avLst/>
              <a:gdLst/>
              <a:ahLst/>
              <a:cxnLst/>
              <a:rect l="l" t="t" r="r" b="b"/>
              <a:pathLst>
                <a:path w="937" h="821" extrusionOk="0">
                  <a:moveTo>
                    <a:pt x="465" y="1"/>
                  </a:moveTo>
                  <a:cubicBezTo>
                    <a:pt x="329" y="1"/>
                    <a:pt x="193" y="66"/>
                    <a:pt x="113" y="205"/>
                  </a:cubicBezTo>
                  <a:cubicBezTo>
                    <a:pt x="0" y="401"/>
                    <a:pt x="67" y="652"/>
                    <a:pt x="262" y="765"/>
                  </a:cubicBezTo>
                  <a:cubicBezTo>
                    <a:pt x="329" y="803"/>
                    <a:pt x="399" y="821"/>
                    <a:pt x="467" y="821"/>
                  </a:cubicBezTo>
                  <a:cubicBezTo>
                    <a:pt x="718" y="821"/>
                    <a:pt x="937" y="581"/>
                    <a:pt x="862" y="303"/>
                  </a:cubicBezTo>
                  <a:cubicBezTo>
                    <a:pt x="809" y="107"/>
                    <a:pt x="638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4" name="Google Shape;1614;p43"/>
            <p:cNvSpPr/>
            <p:nvPr/>
          </p:nvSpPr>
          <p:spPr>
            <a:xfrm>
              <a:off x="3267750" y="1563150"/>
              <a:ext cx="322175" cy="349300"/>
            </a:xfrm>
            <a:custGeom>
              <a:avLst/>
              <a:gdLst/>
              <a:ahLst/>
              <a:cxnLst/>
              <a:rect l="l" t="t" r="r" b="b"/>
              <a:pathLst>
                <a:path w="12887" h="13972" extrusionOk="0">
                  <a:moveTo>
                    <a:pt x="6441" y="2484"/>
                  </a:moveTo>
                  <a:cubicBezTo>
                    <a:pt x="6442" y="2484"/>
                    <a:pt x="6443" y="2484"/>
                    <a:pt x="6444" y="2484"/>
                  </a:cubicBezTo>
                  <a:cubicBezTo>
                    <a:pt x="6941" y="2484"/>
                    <a:pt x="7388" y="2782"/>
                    <a:pt x="7579" y="3242"/>
                  </a:cubicBezTo>
                  <a:cubicBezTo>
                    <a:pt x="7768" y="3700"/>
                    <a:pt x="7663" y="4229"/>
                    <a:pt x="7312" y="4580"/>
                  </a:cubicBezTo>
                  <a:cubicBezTo>
                    <a:pt x="7078" y="4814"/>
                    <a:pt x="6764" y="4939"/>
                    <a:pt x="6445" y="4939"/>
                  </a:cubicBezTo>
                  <a:cubicBezTo>
                    <a:pt x="6286" y="4939"/>
                    <a:pt x="6126" y="4908"/>
                    <a:pt x="5974" y="4845"/>
                  </a:cubicBezTo>
                  <a:cubicBezTo>
                    <a:pt x="5514" y="4656"/>
                    <a:pt x="5216" y="4207"/>
                    <a:pt x="5216" y="3712"/>
                  </a:cubicBezTo>
                  <a:cubicBezTo>
                    <a:pt x="5215" y="3034"/>
                    <a:pt x="5764" y="2484"/>
                    <a:pt x="6441" y="2484"/>
                  </a:cubicBezTo>
                  <a:close/>
                  <a:moveTo>
                    <a:pt x="3610" y="4121"/>
                  </a:moveTo>
                  <a:cubicBezTo>
                    <a:pt x="3819" y="4121"/>
                    <a:pt x="4031" y="4174"/>
                    <a:pt x="4225" y="4285"/>
                  </a:cubicBezTo>
                  <a:cubicBezTo>
                    <a:pt x="4619" y="4505"/>
                    <a:pt x="4831" y="4922"/>
                    <a:pt x="4831" y="5349"/>
                  </a:cubicBezTo>
                  <a:cubicBezTo>
                    <a:pt x="4832" y="5564"/>
                    <a:pt x="4775" y="5776"/>
                    <a:pt x="4668" y="5962"/>
                  </a:cubicBezTo>
                  <a:cubicBezTo>
                    <a:pt x="4443" y="6358"/>
                    <a:pt x="4031" y="6576"/>
                    <a:pt x="3608" y="6576"/>
                  </a:cubicBezTo>
                  <a:cubicBezTo>
                    <a:pt x="3400" y="6576"/>
                    <a:pt x="3189" y="6523"/>
                    <a:pt x="2997" y="6412"/>
                  </a:cubicBezTo>
                  <a:cubicBezTo>
                    <a:pt x="2407" y="6075"/>
                    <a:pt x="2204" y="5322"/>
                    <a:pt x="2548" y="4735"/>
                  </a:cubicBezTo>
                  <a:cubicBezTo>
                    <a:pt x="2772" y="4340"/>
                    <a:pt x="3185" y="4121"/>
                    <a:pt x="3610" y="4121"/>
                  </a:cubicBezTo>
                  <a:close/>
                  <a:moveTo>
                    <a:pt x="9276" y="4120"/>
                  </a:moveTo>
                  <a:cubicBezTo>
                    <a:pt x="9702" y="4120"/>
                    <a:pt x="10119" y="4342"/>
                    <a:pt x="10341" y="4735"/>
                  </a:cubicBezTo>
                  <a:cubicBezTo>
                    <a:pt x="10683" y="5322"/>
                    <a:pt x="10481" y="6075"/>
                    <a:pt x="9889" y="6412"/>
                  </a:cubicBezTo>
                  <a:cubicBezTo>
                    <a:pt x="9697" y="6525"/>
                    <a:pt x="9487" y="6578"/>
                    <a:pt x="9281" y="6578"/>
                  </a:cubicBezTo>
                  <a:cubicBezTo>
                    <a:pt x="8857" y="6578"/>
                    <a:pt x="8446" y="6354"/>
                    <a:pt x="8220" y="5962"/>
                  </a:cubicBezTo>
                  <a:cubicBezTo>
                    <a:pt x="7878" y="5376"/>
                    <a:pt x="8076" y="4626"/>
                    <a:pt x="8662" y="4285"/>
                  </a:cubicBezTo>
                  <a:cubicBezTo>
                    <a:pt x="8848" y="4176"/>
                    <a:pt x="9060" y="4120"/>
                    <a:pt x="9276" y="4120"/>
                  </a:cubicBezTo>
                  <a:close/>
                  <a:moveTo>
                    <a:pt x="6854" y="6577"/>
                  </a:moveTo>
                  <a:lnTo>
                    <a:pt x="6854" y="7395"/>
                  </a:lnTo>
                  <a:lnTo>
                    <a:pt x="6034" y="7395"/>
                  </a:lnTo>
                  <a:lnTo>
                    <a:pt x="6034" y="6577"/>
                  </a:lnTo>
                  <a:close/>
                  <a:moveTo>
                    <a:pt x="9281" y="7395"/>
                  </a:moveTo>
                  <a:cubicBezTo>
                    <a:pt x="9488" y="7395"/>
                    <a:pt x="9698" y="7448"/>
                    <a:pt x="9889" y="7558"/>
                  </a:cubicBezTo>
                  <a:cubicBezTo>
                    <a:pt x="10481" y="7895"/>
                    <a:pt x="10683" y="8650"/>
                    <a:pt x="10341" y="9237"/>
                  </a:cubicBezTo>
                  <a:cubicBezTo>
                    <a:pt x="10115" y="9632"/>
                    <a:pt x="9702" y="9850"/>
                    <a:pt x="9277" y="9850"/>
                  </a:cubicBezTo>
                  <a:cubicBezTo>
                    <a:pt x="9068" y="9850"/>
                    <a:pt x="8856" y="9797"/>
                    <a:pt x="8662" y="9687"/>
                  </a:cubicBezTo>
                  <a:cubicBezTo>
                    <a:pt x="8076" y="9346"/>
                    <a:pt x="7878" y="8594"/>
                    <a:pt x="8220" y="8009"/>
                  </a:cubicBezTo>
                  <a:cubicBezTo>
                    <a:pt x="8445" y="7614"/>
                    <a:pt x="8858" y="7395"/>
                    <a:pt x="9281" y="7395"/>
                  </a:cubicBezTo>
                  <a:close/>
                  <a:moveTo>
                    <a:pt x="3607" y="7396"/>
                  </a:moveTo>
                  <a:cubicBezTo>
                    <a:pt x="4030" y="7396"/>
                    <a:pt x="4442" y="7615"/>
                    <a:pt x="4668" y="8009"/>
                  </a:cubicBezTo>
                  <a:cubicBezTo>
                    <a:pt x="5009" y="8595"/>
                    <a:pt x="4811" y="9347"/>
                    <a:pt x="4225" y="9688"/>
                  </a:cubicBezTo>
                  <a:cubicBezTo>
                    <a:pt x="4031" y="9799"/>
                    <a:pt x="3819" y="9851"/>
                    <a:pt x="3610" y="9851"/>
                  </a:cubicBezTo>
                  <a:cubicBezTo>
                    <a:pt x="3185" y="9851"/>
                    <a:pt x="2771" y="9633"/>
                    <a:pt x="2548" y="9237"/>
                  </a:cubicBezTo>
                  <a:cubicBezTo>
                    <a:pt x="2204" y="8651"/>
                    <a:pt x="2406" y="7896"/>
                    <a:pt x="2997" y="7560"/>
                  </a:cubicBezTo>
                  <a:cubicBezTo>
                    <a:pt x="3189" y="7449"/>
                    <a:pt x="3399" y="7396"/>
                    <a:pt x="3607" y="7396"/>
                  </a:cubicBezTo>
                  <a:close/>
                  <a:moveTo>
                    <a:pt x="6441" y="9032"/>
                  </a:moveTo>
                  <a:cubicBezTo>
                    <a:pt x="6442" y="9032"/>
                    <a:pt x="6443" y="9032"/>
                    <a:pt x="6444" y="9032"/>
                  </a:cubicBezTo>
                  <a:cubicBezTo>
                    <a:pt x="6941" y="9032"/>
                    <a:pt x="7388" y="9332"/>
                    <a:pt x="7579" y="9790"/>
                  </a:cubicBezTo>
                  <a:cubicBezTo>
                    <a:pt x="7768" y="10248"/>
                    <a:pt x="7663" y="10777"/>
                    <a:pt x="7312" y="11128"/>
                  </a:cubicBezTo>
                  <a:cubicBezTo>
                    <a:pt x="7077" y="11363"/>
                    <a:pt x="6763" y="11488"/>
                    <a:pt x="6443" y="11488"/>
                  </a:cubicBezTo>
                  <a:cubicBezTo>
                    <a:pt x="6285" y="11488"/>
                    <a:pt x="6126" y="11457"/>
                    <a:pt x="5974" y="11394"/>
                  </a:cubicBezTo>
                  <a:cubicBezTo>
                    <a:pt x="5514" y="11204"/>
                    <a:pt x="5216" y="10757"/>
                    <a:pt x="5216" y="10260"/>
                  </a:cubicBezTo>
                  <a:cubicBezTo>
                    <a:pt x="5215" y="9582"/>
                    <a:pt x="5764" y="9032"/>
                    <a:pt x="6441" y="9032"/>
                  </a:cubicBezTo>
                  <a:close/>
                  <a:moveTo>
                    <a:pt x="6443" y="0"/>
                  </a:moveTo>
                  <a:cubicBezTo>
                    <a:pt x="5643" y="0"/>
                    <a:pt x="4843" y="472"/>
                    <a:pt x="4192" y="1415"/>
                  </a:cubicBezTo>
                  <a:cubicBezTo>
                    <a:pt x="3865" y="1890"/>
                    <a:pt x="3341" y="2220"/>
                    <a:pt x="2768" y="2262"/>
                  </a:cubicBezTo>
                  <a:cubicBezTo>
                    <a:pt x="1646" y="2361"/>
                    <a:pt x="836" y="2786"/>
                    <a:pt x="419" y="3507"/>
                  </a:cubicBezTo>
                  <a:cubicBezTo>
                    <a:pt x="0" y="4227"/>
                    <a:pt x="33" y="5144"/>
                    <a:pt x="516" y="6159"/>
                  </a:cubicBezTo>
                  <a:cubicBezTo>
                    <a:pt x="763" y="6683"/>
                    <a:pt x="763" y="7289"/>
                    <a:pt x="516" y="7812"/>
                  </a:cubicBezTo>
                  <a:cubicBezTo>
                    <a:pt x="33" y="8827"/>
                    <a:pt x="0" y="9744"/>
                    <a:pt x="419" y="10465"/>
                  </a:cubicBezTo>
                  <a:cubicBezTo>
                    <a:pt x="836" y="11185"/>
                    <a:pt x="1646" y="11611"/>
                    <a:pt x="2768" y="11708"/>
                  </a:cubicBezTo>
                  <a:cubicBezTo>
                    <a:pt x="3341" y="11750"/>
                    <a:pt x="3865" y="12079"/>
                    <a:pt x="4192" y="12555"/>
                  </a:cubicBezTo>
                  <a:cubicBezTo>
                    <a:pt x="4831" y="13480"/>
                    <a:pt x="5609" y="13972"/>
                    <a:pt x="6444" y="13972"/>
                  </a:cubicBezTo>
                  <a:cubicBezTo>
                    <a:pt x="7279" y="13972"/>
                    <a:pt x="8056" y="13480"/>
                    <a:pt x="8695" y="12555"/>
                  </a:cubicBezTo>
                  <a:cubicBezTo>
                    <a:pt x="9023" y="12079"/>
                    <a:pt x="9546" y="11750"/>
                    <a:pt x="10119" y="11708"/>
                  </a:cubicBezTo>
                  <a:cubicBezTo>
                    <a:pt x="11240" y="11611"/>
                    <a:pt x="12051" y="11185"/>
                    <a:pt x="12468" y="10465"/>
                  </a:cubicBezTo>
                  <a:cubicBezTo>
                    <a:pt x="12886" y="9744"/>
                    <a:pt x="12853" y="8827"/>
                    <a:pt x="12371" y="7812"/>
                  </a:cubicBezTo>
                  <a:cubicBezTo>
                    <a:pt x="12124" y="7289"/>
                    <a:pt x="12124" y="6683"/>
                    <a:pt x="12371" y="6159"/>
                  </a:cubicBezTo>
                  <a:cubicBezTo>
                    <a:pt x="12853" y="5144"/>
                    <a:pt x="12886" y="4227"/>
                    <a:pt x="12468" y="3507"/>
                  </a:cubicBezTo>
                  <a:cubicBezTo>
                    <a:pt x="12051" y="2786"/>
                    <a:pt x="11240" y="2361"/>
                    <a:pt x="10119" y="2262"/>
                  </a:cubicBezTo>
                  <a:cubicBezTo>
                    <a:pt x="9546" y="2220"/>
                    <a:pt x="9023" y="1890"/>
                    <a:pt x="8695" y="1415"/>
                  </a:cubicBezTo>
                  <a:cubicBezTo>
                    <a:pt x="8044" y="472"/>
                    <a:pt x="7243" y="0"/>
                    <a:pt x="6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5" name="Google Shape;1615;p43"/>
            <p:cNvSpPr/>
            <p:nvPr/>
          </p:nvSpPr>
          <p:spPr>
            <a:xfrm>
              <a:off x="3486775" y="1686575"/>
              <a:ext cx="26000" cy="20525"/>
            </a:xfrm>
            <a:custGeom>
              <a:avLst/>
              <a:gdLst/>
              <a:ahLst/>
              <a:cxnLst/>
              <a:rect l="l" t="t" r="r" b="b"/>
              <a:pathLst>
                <a:path w="1040" h="821" extrusionOk="0">
                  <a:moveTo>
                    <a:pt x="515" y="1"/>
                  </a:moveTo>
                  <a:cubicBezTo>
                    <a:pt x="215" y="1"/>
                    <a:pt x="0" y="334"/>
                    <a:pt x="164" y="616"/>
                  </a:cubicBezTo>
                  <a:cubicBezTo>
                    <a:pt x="240" y="747"/>
                    <a:pt x="377" y="821"/>
                    <a:pt x="519" y="821"/>
                  </a:cubicBezTo>
                  <a:cubicBezTo>
                    <a:pt x="588" y="821"/>
                    <a:pt x="658" y="803"/>
                    <a:pt x="723" y="766"/>
                  </a:cubicBezTo>
                  <a:cubicBezTo>
                    <a:pt x="1040" y="584"/>
                    <a:pt x="976" y="110"/>
                    <a:pt x="624" y="15"/>
                  </a:cubicBezTo>
                  <a:cubicBezTo>
                    <a:pt x="587" y="5"/>
                    <a:pt x="550" y="1"/>
                    <a:pt x="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6" name="Google Shape;1616;p43"/>
            <p:cNvSpPr/>
            <p:nvPr/>
          </p:nvSpPr>
          <p:spPr>
            <a:xfrm>
              <a:off x="3344975" y="1768450"/>
              <a:ext cx="26025" cy="20525"/>
            </a:xfrm>
            <a:custGeom>
              <a:avLst/>
              <a:gdLst/>
              <a:ahLst/>
              <a:cxnLst/>
              <a:rect l="l" t="t" r="r" b="b"/>
              <a:pathLst>
                <a:path w="1041" h="821" extrusionOk="0">
                  <a:moveTo>
                    <a:pt x="515" y="0"/>
                  </a:moveTo>
                  <a:cubicBezTo>
                    <a:pt x="216" y="0"/>
                    <a:pt x="1" y="334"/>
                    <a:pt x="165" y="615"/>
                  </a:cubicBezTo>
                  <a:cubicBezTo>
                    <a:pt x="241" y="747"/>
                    <a:pt x="379" y="821"/>
                    <a:pt x="520" y="821"/>
                  </a:cubicBezTo>
                  <a:cubicBezTo>
                    <a:pt x="589" y="821"/>
                    <a:pt x="659" y="803"/>
                    <a:pt x="723" y="766"/>
                  </a:cubicBezTo>
                  <a:cubicBezTo>
                    <a:pt x="1040" y="582"/>
                    <a:pt x="977" y="110"/>
                    <a:pt x="625" y="15"/>
                  </a:cubicBezTo>
                  <a:cubicBezTo>
                    <a:pt x="587" y="5"/>
                    <a:pt x="551" y="0"/>
                    <a:pt x="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617" name="Google Shape;1617;p43"/>
          <p:cNvGrpSpPr/>
          <p:nvPr/>
        </p:nvGrpSpPr>
        <p:grpSpPr>
          <a:xfrm>
            <a:off x="4774446" y="2161324"/>
            <a:ext cx="418012" cy="292608"/>
            <a:chOff x="238125" y="1615000"/>
            <a:chExt cx="349275" cy="245600"/>
          </a:xfrm>
        </p:grpSpPr>
        <p:sp>
          <p:nvSpPr>
            <p:cNvPr id="1618" name="Google Shape;1618;p43"/>
            <p:cNvSpPr/>
            <p:nvPr/>
          </p:nvSpPr>
          <p:spPr>
            <a:xfrm>
              <a:off x="320675" y="1696875"/>
              <a:ext cx="81875" cy="81850"/>
            </a:xfrm>
            <a:custGeom>
              <a:avLst/>
              <a:gdLst/>
              <a:ahLst/>
              <a:cxnLst/>
              <a:rect l="l" t="t" r="r" b="b"/>
              <a:pathLst>
                <a:path w="3275" h="3274" extrusionOk="0">
                  <a:moveTo>
                    <a:pt x="2046" y="1228"/>
                  </a:moveTo>
                  <a:lnTo>
                    <a:pt x="2046" y="2046"/>
                  </a:lnTo>
                  <a:lnTo>
                    <a:pt x="1228" y="2046"/>
                  </a:lnTo>
                  <a:lnTo>
                    <a:pt x="1228" y="1228"/>
                  </a:lnTo>
                  <a:close/>
                  <a:moveTo>
                    <a:pt x="1637" y="0"/>
                  </a:moveTo>
                  <a:cubicBezTo>
                    <a:pt x="736" y="0"/>
                    <a:pt x="0" y="736"/>
                    <a:pt x="0" y="1636"/>
                  </a:cubicBezTo>
                  <a:cubicBezTo>
                    <a:pt x="0" y="2537"/>
                    <a:pt x="736" y="3273"/>
                    <a:pt x="1637" y="3273"/>
                  </a:cubicBezTo>
                  <a:cubicBezTo>
                    <a:pt x="2537" y="3273"/>
                    <a:pt x="3275" y="2537"/>
                    <a:pt x="3275" y="1636"/>
                  </a:cubicBezTo>
                  <a:cubicBezTo>
                    <a:pt x="3275" y="736"/>
                    <a:pt x="2537" y="0"/>
                    <a:pt x="1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19" name="Google Shape;1619;p43"/>
            <p:cNvSpPr/>
            <p:nvPr/>
          </p:nvSpPr>
          <p:spPr>
            <a:xfrm>
              <a:off x="422950" y="1696875"/>
              <a:ext cx="81900" cy="81850"/>
            </a:xfrm>
            <a:custGeom>
              <a:avLst/>
              <a:gdLst/>
              <a:ahLst/>
              <a:cxnLst/>
              <a:rect l="l" t="t" r="r" b="b"/>
              <a:pathLst>
                <a:path w="3276" h="3274" extrusionOk="0">
                  <a:moveTo>
                    <a:pt x="2049" y="1228"/>
                  </a:moveTo>
                  <a:lnTo>
                    <a:pt x="2048" y="2046"/>
                  </a:lnTo>
                  <a:lnTo>
                    <a:pt x="1230" y="2046"/>
                  </a:lnTo>
                  <a:lnTo>
                    <a:pt x="1230" y="1228"/>
                  </a:lnTo>
                  <a:close/>
                  <a:moveTo>
                    <a:pt x="1638" y="0"/>
                  </a:moveTo>
                  <a:cubicBezTo>
                    <a:pt x="738" y="0"/>
                    <a:pt x="0" y="736"/>
                    <a:pt x="0" y="1636"/>
                  </a:cubicBezTo>
                  <a:cubicBezTo>
                    <a:pt x="0" y="2537"/>
                    <a:pt x="738" y="3273"/>
                    <a:pt x="1638" y="3273"/>
                  </a:cubicBezTo>
                  <a:cubicBezTo>
                    <a:pt x="2539" y="3273"/>
                    <a:pt x="3275" y="2537"/>
                    <a:pt x="3275" y="1636"/>
                  </a:cubicBezTo>
                  <a:cubicBezTo>
                    <a:pt x="3275" y="736"/>
                    <a:pt x="2539" y="0"/>
                    <a:pt x="1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20" name="Google Shape;1620;p43"/>
            <p:cNvSpPr/>
            <p:nvPr/>
          </p:nvSpPr>
          <p:spPr>
            <a:xfrm>
              <a:off x="238125" y="1615000"/>
              <a:ext cx="349275" cy="245600"/>
            </a:xfrm>
            <a:custGeom>
              <a:avLst/>
              <a:gdLst/>
              <a:ahLst/>
              <a:cxnLst/>
              <a:rect l="l" t="t" r="r" b="b"/>
              <a:pathLst>
                <a:path w="13971" h="9824" extrusionOk="0">
                  <a:moveTo>
                    <a:pt x="9482" y="1645"/>
                  </a:moveTo>
                  <a:lnTo>
                    <a:pt x="10276" y="1858"/>
                  </a:lnTo>
                  <a:lnTo>
                    <a:pt x="10055" y="2685"/>
                  </a:lnTo>
                  <a:cubicBezTo>
                    <a:pt x="10193" y="2748"/>
                    <a:pt x="10324" y="2825"/>
                    <a:pt x="10448" y="2914"/>
                  </a:cubicBezTo>
                  <a:lnTo>
                    <a:pt x="11062" y="2308"/>
                  </a:lnTo>
                  <a:lnTo>
                    <a:pt x="11635" y="2881"/>
                  </a:lnTo>
                  <a:lnTo>
                    <a:pt x="11029" y="3496"/>
                  </a:lnTo>
                  <a:cubicBezTo>
                    <a:pt x="11118" y="3619"/>
                    <a:pt x="11195" y="3751"/>
                    <a:pt x="11258" y="3888"/>
                  </a:cubicBezTo>
                  <a:lnTo>
                    <a:pt x="12085" y="3668"/>
                  </a:lnTo>
                  <a:lnTo>
                    <a:pt x="12298" y="4461"/>
                  </a:lnTo>
                  <a:lnTo>
                    <a:pt x="11463" y="4682"/>
                  </a:lnTo>
                  <a:cubicBezTo>
                    <a:pt x="11472" y="4756"/>
                    <a:pt x="11488" y="4829"/>
                    <a:pt x="11488" y="4911"/>
                  </a:cubicBezTo>
                  <a:lnTo>
                    <a:pt x="11488" y="4913"/>
                  </a:lnTo>
                  <a:cubicBezTo>
                    <a:pt x="11488" y="4994"/>
                    <a:pt x="11472" y="5069"/>
                    <a:pt x="11463" y="5142"/>
                  </a:cubicBezTo>
                  <a:lnTo>
                    <a:pt x="12298" y="5362"/>
                  </a:lnTo>
                  <a:lnTo>
                    <a:pt x="12085" y="6157"/>
                  </a:lnTo>
                  <a:lnTo>
                    <a:pt x="11258" y="5935"/>
                  </a:lnTo>
                  <a:cubicBezTo>
                    <a:pt x="11195" y="6074"/>
                    <a:pt x="11118" y="6206"/>
                    <a:pt x="11029" y="6329"/>
                  </a:cubicBezTo>
                  <a:lnTo>
                    <a:pt x="11635" y="6942"/>
                  </a:lnTo>
                  <a:lnTo>
                    <a:pt x="11062" y="7515"/>
                  </a:lnTo>
                  <a:lnTo>
                    <a:pt x="10448" y="6909"/>
                  </a:lnTo>
                  <a:cubicBezTo>
                    <a:pt x="10324" y="6998"/>
                    <a:pt x="10193" y="7076"/>
                    <a:pt x="10055" y="7139"/>
                  </a:cubicBezTo>
                  <a:lnTo>
                    <a:pt x="10277" y="7965"/>
                  </a:lnTo>
                  <a:lnTo>
                    <a:pt x="9482" y="8179"/>
                  </a:lnTo>
                  <a:lnTo>
                    <a:pt x="9261" y="7344"/>
                  </a:lnTo>
                  <a:cubicBezTo>
                    <a:pt x="9187" y="7352"/>
                    <a:pt x="9114" y="7368"/>
                    <a:pt x="9032" y="7368"/>
                  </a:cubicBezTo>
                  <a:cubicBezTo>
                    <a:pt x="8951" y="7368"/>
                    <a:pt x="8876" y="7352"/>
                    <a:pt x="8803" y="7344"/>
                  </a:cubicBezTo>
                  <a:lnTo>
                    <a:pt x="8582" y="8179"/>
                  </a:lnTo>
                  <a:lnTo>
                    <a:pt x="7787" y="7967"/>
                  </a:lnTo>
                  <a:lnTo>
                    <a:pt x="8009" y="7139"/>
                  </a:lnTo>
                  <a:cubicBezTo>
                    <a:pt x="7591" y="6950"/>
                    <a:pt x="7236" y="6646"/>
                    <a:pt x="6985" y="6263"/>
                  </a:cubicBezTo>
                  <a:cubicBezTo>
                    <a:pt x="6734" y="6646"/>
                    <a:pt x="6379" y="6950"/>
                    <a:pt x="5962" y="7139"/>
                  </a:cubicBezTo>
                  <a:lnTo>
                    <a:pt x="6183" y="7967"/>
                  </a:lnTo>
                  <a:lnTo>
                    <a:pt x="5389" y="8179"/>
                  </a:lnTo>
                  <a:lnTo>
                    <a:pt x="5169" y="7344"/>
                  </a:lnTo>
                  <a:cubicBezTo>
                    <a:pt x="5094" y="7352"/>
                    <a:pt x="5021" y="7368"/>
                    <a:pt x="4939" y="7368"/>
                  </a:cubicBezTo>
                  <a:cubicBezTo>
                    <a:pt x="4858" y="7368"/>
                    <a:pt x="4783" y="7352"/>
                    <a:pt x="4710" y="7344"/>
                  </a:cubicBezTo>
                  <a:lnTo>
                    <a:pt x="4488" y="8179"/>
                  </a:lnTo>
                  <a:lnTo>
                    <a:pt x="3695" y="7965"/>
                  </a:lnTo>
                  <a:lnTo>
                    <a:pt x="3917" y="7139"/>
                  </a:lnTo>
                  <a:cubicBezTo>
                    <a:pt x="3778" y="7074"/>
                    <a:pt x="3646" y="6998"/>
                    <a:pt x="3523" y="6909"/>
                  </a:cubicBezTo>
                  <a:lnTo>
                    <a:pt x="2910" y="7514"/>
                  </a:lnTo>
                  <a:lnTo>
                    <a:pt x="2336" y="6941"/>
                  </a:lnTo>
                  <a:lnTo>
                    <a:pt x="2941" y="6326"/>
                  </a:lnTo>
                  <a:cubicBezTo>
                    <a:pt x="2852" y="6203"/>
                    <a:pt x="2776" y="6073"/>
                    <a:pt x="2712" y="5934"/>
                  </a:cubicBezTo>
                  <a:lnTo>
                    <a:pt x="1887" y="6156"/>
                  </a:lnTo>
                  <a:lnTo>
                    <a:pt x="1673" y="5362"/>
                  </a:lnTo>
                  <a:lnTo>
                    <a:pt x="2508" y="5140"/>
                  </a:lnTo>
                  <a:cubicBezTo>
                    <a:pt x="2500" y="5067"/>
                    <a:pt x="2484" y="4994"/>
                    <a:pt x="2484" y="4911"/>
                  </a:cubicBezTo>
                  <a:cubicBezTo>
                    <a:pt x="2484" y="4829"/>
                    <a:pt x="2500" y="4756"/>
                    <a:pt x="2508" y="4682"/>
                  </a:cubicBezTo>
                  <a:lnTo>
                    <a:pt x="1673" y="4461"/>
                  </a:lnTo>
                  <a:lnTo>
                    <a:pt x="1887" y="3668"/>
                  </a:lnTo>
                  <a:lnTo>
                    <a:pt x="2713" y="3888"/>
                  </a:lnTo>
                  <a:cubicBezTo>
                    <a:pt x="2776" y="3751"/>
                    <a:pt x="2854" y="3619"/>
                    <a:pt x="2942" y="3496"/>
                  </a:cubicBezTo>
                  <a:lnTo>
                    <a:pt x="2336" y="2881"/>
                  </a:lnTo>
                  <a:lnTo>
                    <a:pt x="2910" y="2308"/>
                  </a:lnTo>
                  <a:lnTo>
                    <a:pt x="3524" y="2914"/>
                  </a:lnTo>
                  <a:cubicBezTo>
                    <a:pt x="3647" y="2825"/>
                    <a:pt x="3778" y="2748"/>
                    <a:pt x="3917" y="2685"/>
                  </a:cubicBezTo>
                  <a:lnTo>
                    <a:pt x="3695" y="1858"/>
                  </a:lnTo>
                  <a:lnTo>
                    <a:pt x="4490" y="1645"/>
                  </a:lnTo>
                  <a:lnTo>
                    <a:pt x="4710" y="2480"/>
                  </a:lnTo>
                  <a:cubicBezTo>
                    <a:pt x="4783" y="2473"/>
                    <a:pt x="4858" y="2456"/>
                    <a:pt x="4939" y="2456"/>
                  </a:cubicBezTo>
                  <a:cubicBezTo>
                    <a:pt x="5021" y="2456"/>
                    <a:pt x="5096" y="2473"/>
                    <a:pt x="5169" y="2480"/>
                  </a:cubicBezTo>
                  <a:lnTo>
                    <a:pt x="5389" y="1645"/>
                  </a:lnTo>
                  <a:lnTo>
                    <a:pt x="6184" y="1858"/>
                  </a:lnTo>
                  <a:lnTo>
                    <a:pt x="5962" y="2685"/>
                  </a:lnTo>
                  <a:cubicBezTo>
                    <a:pt x="6379" y="2874"/>
                    <a:pt x="6734" y="3178"/>
                    <a:pt x="6985" y="3562"/>
                  </a:cubicBezTo>
                  <a:cubicBezTo>
                    <a:pt x="7236" y="3178"/>
                    <a:pt x="7591" y="2874"/>
                    <a:pt x="8009" y="2685"/>
                  </a:cubicBezTo>
                  <a:lnTo>
                    <a:pt x="7787" y="1858"/>
                  </a:lnTo>
                  <a:lnTo>
                    <a:pt x="8582" y="1645"/>
                  </a:lnTo>
                  <a:lnTo>
                    <a:pt x="8803" y="2480"/>
                  </a:lnTo>
                  <a:cubicBezTo>
                    <a:pt x="8876" y="2473"/>
                    <a:pt x="8951" y="2456"/>
                    <a:pt x="9032" y="2456"/>
                  </a:cubicBezTo>
                  <a:cubicBezTo>
                    <a:pt x="9114" y="2456"/>
                    <a:pt x="9187" y="2473"/>
                    <a:pt x="9261" y="2480"/>
                  </a:cubicBezTo>
                  <a:lnTo>
                    <a:pt x="9482" y="1645"/>
                  </a:lnTo>
                  <a:close/>
                  <a:moveTo>
                    <a:pt x="4938" y="0"/>
                  </a:moveTo>
                  <a:cubicBezTo>
                    <a:pt x="2229" y="0"/>
                    <a:pt x="0" y="2202"/>
                    <a:pt x="0" y="4911"/>
                  </a:cubicBezTo>
                  <a:cubicBezTo>
                    <a:pt x="0" y="7620"/>
                    <a:pt x="2229" y="9823"/>
                    <a:pt x="4938" y="9823"/>
                  </a:cubicBezTo>
                  <a:cubicBezTo>
                    <a:pt x="5646" y="9822"/>
                    <a:pt x="6343" y="9669"/>
                    <a:pt x="6985" y="9373"/>
                  </a:cubicBezTo>
                  <a:cubicBezTo>
                    <a:pt x="7627" y="9669"/>
                    <a:pt x="8325" y="9822"/>
                    <a:pt x="9031" y="9823"/>
                  </a:cubicBezTo>
                  <a:cubicBezTo>
                    <a:pt x="11741" y="9823"/>
                    <a:pt x="13970" y="7620"/>
                    <a:pt x="13970" y="4911"/>
                  </a:cubicBezTo>
                  <a:cubicBezTo>
                    <a:pt x="13970" y="2202"/>
                    <a:pt x="11741" y="0"/>
                    <a:pt x="9031" y="0"/>
                  </a:cubicBezTo>
                  <a:cubicBezTo>
                    <a:pt x="8325" y="0"/>
                    <a:pt x="7627" y="155"/>
                    <a:pt x="6985" y="450"/>
                  </a:cubicBezTo>
                  <a:cubicBezTo>
                    <a:pt x="6343" y="155"/>
                    <a:pt x="5646" y="0"/>
                    <a:pt x="4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621" name="Google Shape;1621;p43"/>
          <p:cNvSpPr txBox="1"/>
          <p:nvPr/>
        </p:nvSpPr>
        <p:spPr>
          <a:xfrm>
            <a:off x="1353449" y="2035768"/>
            <a:ext cx="3035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Venus has a beautiful name and is the second planet from the Sun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622" name="Google Shape;1622;p43"/>
          <p:cNvSpPr txBox="1"/>
          <p:nvPr/>
        </p:nvSpPr>
        <p:spPr>
          <a:xfrm>
            <a:off x="1353449" y="2708937"/>
            <a:ext cx="3035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Earth is the third planet and the only one that harbors life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623" name="Google Shape;1623;p43"/>
          <p:cNvSpPr txBox="1"/>
          <p:nvPr/>
        </p:nvSpPr>
        <p:spPr>
          <a:xfrm>
            <a:off x="1353449" y="3382105"/>
            <a:ext cx="3035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Despite being red, Mars is actually a cold place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624" name="Google Shape;1624;p43"/>
          <p:cNvSpPr txBox="1"/>
          <p:nvPr/>
        </p:nvSpPr>
        <p:spPr>
          <a:xfrm>
            <a:off x="1353449" y="4055273"/>
            <a:ext cx="3035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Jupiter is giant and the biggest planet in the Solar System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625" name="Google Shape;1625;p43"/>
          <p:cNvSpPr txBox="1"/>
          <p:nvPr/>
        </p:nvSpPr>
        <p:spPr>
          <a:xfrm>
            <a:off x="5395024" y="1362600"/>
            <a:ext cx="3035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Saturn is composed mostly of hydrogen and helium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626" name="Google Shape;1626;p43"/>
          <p:cNvSpPr txBox="1"/>
          <p:nvPr/>
        </p:nvSpPr>
        <p:spPr>
          <a:xfrm>
            <a:off x="5395024" y="2033278"/>
            <a:ext cx="3035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Neptune is the fourth-largest planet by diameter 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627" name="Google Shape;1627;p43"/>
          <p:cNvSpPr txBox="1"/>
          <p:nvPr/>
        </p:nvSpPr>
        <p:spPr>
          <a:xfrm>
            <a:off x="5395024" y="2708937"/>
            <a:ext cx="3035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 Sun is the star at the center of the Solar System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628" name="Google Shape;1628;p43"/>
          <p:cNvSpPr txBox="1"/>
          <p:nvPr/>
        </p:nvSpPr>
        <p:spPr>
          <a:xfrm>
            <a:off x="5395024" y="3382105"/>
            <a:ext cx="3035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Pluto is now considered a dwarf planet in the Solar System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629" name="Google Shape;1629;p43"/>
          <p:cNvSpPr txBox="1"/>
          <p:nvPr/>
        </p:nvSpPr>
        <p:spPr>
          <a:xfrm>
            <a:off x="5395024" y="4055273"/>
            <a:ext cx="30357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Ceres is located in the main asteroid belt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44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aphicFrame>
        <p:nvGraphicFramePr>
          <p:cNvPr id="1635" name="Google Shape;1635;p44"/>
          <p:cNvGraphicFramePr/>
          <p:nvPr/>
        </p:nvGraphicFramePr>
        <p:xfrm>
          <a:off x="713100" y="1362610"/>
          <a:ext cx="7717800" cy="3241500"/>
        </p:xfrm>
        <a:graphic>
          <a:graphicData uri="http://schemas.openxmlformats.org/drawingml/2006/table">
            <a:tbl>
              <a:tblPr>
                <a:noFill/>
                <a:tableStyleId>{16CDDE1E-9622-4C4C-AB91-2B67CE7BF3B4}</a:tableStyleId>
              </a:tblPr>
              <a:tblGrid>
                <a:gridCol w="128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7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47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5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6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55925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EXPERIMENT 01</a:t>
                      </a:r>
                      <a:endParaRPr dirty="0"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EXPERIMENT 02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EXPERIMENT 03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9675">
                <a:tc gridSpan="2"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Raleway Medium"/>
                        <a:buChar char="●"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Mercury is small and the closest planet to the Sun</a:t>
                      </a:r>
                      <a:endParaRPr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Raleway Medium"/>
                        <a:buChar char="●"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Mercury was named after the Roman messenger god</a:t>
                      </a:r>
                      <a:endParaRPr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Raleway Medium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Venus has a beautiful name is the second planet from the Sun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Raleway Medium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It’s the second-brightest natural object in the night sky after the Moon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Raleway Medium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Despite being red, Mars is actually a very cold place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Raleway Medium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It’s full of iron oxide dust, which gives the planet its reddish cast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29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RESULTS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It’s small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RESULTS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It’s very hot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RESULTS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Mars is red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29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It’s heavy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Venus is toxic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It’s very cold</a:t>
                      </a:r>
                      <a:endParaRPr dirty="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p45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1641" name="Google Shape;1641;p45"/>
          <p:cNvGrpSpPr/>
          <p:nvPr/>
        </p:nvGrpSpPr>
        <p:grpSpPr>
          <a:xfrm>
            <a:off x="3041700" y="1362611"/>
            <a:ext cx="5389201" cy="457200"/>
            <a:chOff x="3041700" y="1362611"/>
            <a:chExt cx="5389201" cy="457200"/>
          </a:xfrm>
        </p:grpSpPr>
        <p:sp>
          <p:nvSpPr>
            <p:cNvPr id="1642" name="Google Shape;1642;p45"/>
            <p:cNvSpPr txBox="1"/>
            <p:nvPr/>
          </p:nvSpPr>
          <p:spPr>
            <a:xfrm>
              <a:off x="4205402" y="1362611"/>
              <a:ext cx="17139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643" name="Google Shape;1643;p45"/>
            <p:cNvSpPr txBox="1"/>
            <p:nvPr/>
          </p:nvSpPr>
          <p:spPr>
            <a:xfrm>
              <a:off x="6102301" y="1362611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small and the closest planet to the Sun 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644" name="Google Shape;1644;p45"/>
            <p:cNvSpPr txBox="1"/>
            <p:nvPr/>
          </p:nvSpPr>
          <p:spPr>
            <a:xfrm>
              <a:off x="3041700" y="1362611"/>
              <a:ext cx="9765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5%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grpSp>
        <p:nvGrpSpPr>
          <p:cNvPr id="1645" name="Google Shape;1645;p45"/>
          <p:cNvGrpSpPr/>
          <p:nvPr/>
        </p:nvGrpSpPr>
        <p:grpSpPr>
          <a:xfrm>
            <a:off x="713100" y="1362611"/>
            <a:ext cx="2148900" cy="457200"/>
            <a:chOff x="713100" y="1362608"/>
            <a:chExt cx="2148900" cy="457200"/>
          </a:xfrm>
        </p:grpSpPr>
        <p:sp>
          <p:nvSpPr>
            <p:cNvPr id="1646" name="Google Shape;1646;p45"/>
            <p:cNvSpPr/>
            <p:nvPr/>
          </p:nvSpPr>
          <p:spPr>
            <a:xfrm>
              <a:off x="713100" y="1362608"/>
              <a:ext cx="21489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5"/>
            <p:cNvSpPr/>
            <p:nvPr/>
          </p:nvSpPr>
          <p:spPr>
            <a:xfrm>
              <a:off x="758850" y="1408350"/>
              <a:ext cx="129300" cy="36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" name="Google Shape;1648;p45"/>
          <p:cNvGrpSpPr/>
          <p:nvPr/>
        </p:nvGrpSpPr>
        <p:grpSpPr>
          <a:xfrm>
            <a:off x="713100" y="2014082"/>
            <a:ext cx="2148900" cy="457200"/>
            <a:chOff x="713100" y="2002810"/>
            <a:chExt cx="2148900" cy="457200"/>
          </a:xfrm>
        </p:grpSpPr>
        <p:sp>
          <p:nvSpPr>
            <p:cNvPr id="1649" name="Google Shape;1649;p45"/>
            <p:cNvSpPr/>
            <p:nvPr/>
          </p:nvSpPr>
          <p:spPr>
            <a:xfrm>
              <a:off x="713100" y="2002810"/>
              <a:ext cx="21489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5"/>
            <p:cNvSpPr/>
            <p:nvPr/>
          </p:nvSpPr>
          <p:spPr>
            <a:xfrm>
              <a:off x="758850" y="2048550"/>
              <a:ext cx="275400" cy="36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" name="Google Shape;1651;p45"/>
          <p:cNvGrpSpPr/>
          <p:nvPr/>
        </p:nvGrpSpPr>
        <p:grpSpPr>
          <a:xfrm>
            <a:off x="713100" y="2665554"/>
            <a:ext cx="2148900" cy="457200"/>
            <a:chOff x="713100" y="2644084"/>
            <a:chExt cx="2148900" cy="457200"/>
          </a:xfrm>
        </p:grpSpPr>
        <p:sp>
          <p:nvSpPr>
            <p:cNvPr id="1652" name="Google Shape;1652;p45"/>
            <p:cNvSpPr/>
            <p:nvPr/>
          </p:nvSpPr>
          <p:spPr>
            <a:xfrm>
              <a:off x="713100" y="2644084"/>
              <a:ext cx="21489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5"/>
            <p:cNvSpPr/>
            <p:nvPr/>
          </p:nvSpPr>
          <p:spPr>
            <a:xfrm>
              <a:off x="758850" y="2689825"/>
              <a:ext cx="511500" cy="365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" name="Google Shape;1654;p45"/>
          <p:cNvGrpSpPr/>
          <p:nvPr/>
        </p:nvGrpSpPr>
        <p:grpSpPr>
          <a:xfrm>
            <a:off x="713100" y="3317025"/>
            <a:ext cx="2148900" cy="457200"/>
            <a:chOff x="713100" y="3285359"/>
            <a:chExt cx="2148900" cy="457200"/>
          </a:xfrm>
        </p:grpSpPr>
        <p:sp>
          <p:nvSpPr>
            <p:cNvPr id="1655" name="Google Shape;1655;p45"/>
            <p:cNvSpPr/>
            <p:nvPr/>
          </p:nvSpPr>
          <p:spPr>
            <a:xfrm>
              <a:off x="713100" y="3285359"/>
              <a:ext cx="21489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5"/>
            <p:cNvSpPr/>
            <p:nvPr/>
          </p:nvSpPr>
          <p:spPr>
            <a:xfrm>
              <a:off x="758850" y="3331100"/>
              <a:ext cx="1028700" cy="365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45"/>
          <p:cNvGrpSpPr/>
          <p:nvPr/>
        </p:nvGrpSpPr>
        <p:grpSpPr>
          <a:xfrm>
            <a:off x="713100" y="3968496"/>
            <a:ext cx="2148900" cy="457200"/>
            <a:chOff x="713100" y="3926633"/>
            <a:chExt cx="2148900" cy="457200"/>
          </a:xfrm>
        </p:grpSpPr>
        <p:sp>
          <p:nvSpPr>
            <p:cNvPr id="1658" name="Google Shape;1658;p45"/>
            <p:cNvSpPr/>
            <p:nvPr/>
          </p:nvSpPr>
          <p:spPr>
            <a:xfrm>
              <a:off x="713100" y="3926633"/>
              <a:ext cx="21489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5"/>
            <p:cNvSpPr/>
            <p:nvPr/>
          </p:nvSpPr>
          <p:spPr>
            <a:xfrm>
              <a:off x="758850" y="3972375"/>
              <a:ext cx="1545900" cy="3657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" name="Google Shape;1660;p45"/>
          <p:cNvGrpSpPr/>
          <p:nvPr/>
        </p:nvGrpSpPr>
        <p:grpSpPr>
          <a:xfrm>
            <a:off x="3041700" y="2014082"/>
            <a:ext cx="5389201" cy="457200"/>
            <a:chOff x="3041700" y="2014082"/>
            <a:chExt cx="5389201" cy="457200"/>
          </a:xfrm>
        </p:grpSpPr>
        <p:sp>
          <p:nvSpPr>
            <p:cNvPr id="1661" name="Google Shape;1661;p45"/>
            <p:cNvSpPr txBox="1"/>
            <p:nvPr/>
          </p:nvSpPr>
          <p:spPr>
            <a:xfrm>
              <a:off x="4205402" y="2014082"/>
              <a:ext cx="17139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662" name="Google Shape;1662;p45"/>
            <p:cNvSpPr txBox="1"/>
            <p:nvPr/>
          </p:nvSpPr>
          <p:spPr>
            <a:xfrm>
              <a:off x="6102301" y="2014082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is the second planet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663" name="Google Shape;1663;p45"/>
            <p:cNvSpPr txBox="1"/>
            <p:nvPr/>
          </p:nvSpPr>
          <p:spPr>
            <a:xfrm>
              <a:off x="3041700" y="2014082"/>
              <a:ext cx="9765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10%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grpSp>
        <p:nvGrpSpPr>
          <p:cNvPr id="1664" name="Google Shape;1664;p45"/>
          <p:cNvGrpSpPr/>
          <p:nvPr/>
        </p:nvGrpSpPr>
        <p:grpSpPr>
          <a:xfrm>
            <a:off x="3041700" y="2665554"/>
            <a:ext cx="5389201" cy="457200"/>
            <a:chOff x="3041700" y="2665554"/>
            <a:chExt cx="5389201" cy="457200"/>
          </a:xfrm>
        </p:grpSpPr>
        <p:sp>
          <p:nvSpPr>
            <p:cNvPr id="1665" name="Google Shape;1665;p45"/>
            <p:cNvSpPr txBox="1"/>
            <p:nvPr/>
          </p:nvSpPr>
          <p:spPr>
            <a:xfrm>
              <a:off x="4205402" y="2665554"/>
              <a:ext cx="17139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666" name="Google Shape;1666;p45"/>
            <p:cNvSpPr txBox="1"/>
            <p:nvPr/>
          </p:nvSpPr>
          <p:spPr>
            <a:xfrm>
              <a:off x="6102301" y="2665554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only planet that harbors life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667" name="Google Shape;1667;p45"/>
            <p:cNvSpPr txBox="1"/>
            <p:nvPr/>
          </p:nvSpPr>
          <p:spPr>
            <a:xfrm>
              <a:off x="3041700" y="2665554"/>
              <a:ext cx="9765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25%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grpSp>
        <p:nvGrpSpPr>
          <p:cNvPr id="1668" name="Google Shape;1668;p45"/>
          <p:cNvGrpSpPr/>
          <p:nvPr/>
        </p:nvGrpSpPr>
        <p:grpSpPr>
          <a:xfrm>
            <a:off x="3041700" y="3317025"/>
            <a:ext cx="5389201" cy="457200"/>
            <a:chOff x="3041700" y="3317025"/>
            <a:chExt cx="5389201" cy="457200"/>
          </a:xfrm>
        </p:grpSpPr>
        <p:sp>
          <p:nvSpPr>
            <p:cNvPr id="1669" name="Google Shape;1669;p45"/>
            <p:cNvSpPr txBox="1"/>
            <p:nvPr/>
          </p:nvSpPr>
          <p:spPr>
            <a:xfrm>
              <a:off x="4205402" y="3317025"/>
              <a:ext cx="17139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670" name="Google Shape;1670;p45"/>
            <p:cNvSpPr txBox="1"/>
            <p:nvPr/>
          </p:nvSpPr>
          <p:spPr>
            <a:xfrm>
              <a:off x="6102301" y="3317025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Despite being red, Mars is actually a cold place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671" name="Google Shape;1671;p45"/>
            <p:cNvSpPr txBox="1"/>
            <p:nvPr/>
          </p:nvSpPr>
          <p:spPr>
            <a:xfrm>
              <a:off x="3041700" y="3317025"/>
              <a:ext cx="9765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50%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grpSp>
        <p:nvGrpSpPr>
          <p:cNvPr id="1672" name="Google Shape;1672;p45"/>
          <p:cNvGrpSpPr/>
          <p:nvPr/>
        </p:nvGrpSpPr>
        <p:grpSpPr>
          <a:xfrm>
            <a:off x="3041700" y="3968496"/>
            <a:ext cx="5389201" cy="457200"/>
            <a:chOff x="3041700" y="3968496"/>
            <a:chExt cx="5389201" cy="457200"/>
          </a:xfrm>
        </p:grpSpPr>
        <p:sp>
          <p:nvSpPr>
            <p:cNvPr id="1673" name="Google Shape;1673;p45"/>
            <p:cNvSpPr txBox="1"/>
            <p:nvPr/>
          </p:nvSpPr>
          <p:spPr>
            <a:xfrm>
              <a:off x="4205402" y="3968496"/>
              <a:ext cx="17139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Jupiter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674" name="Google Shape;1674;p45"/>
            <p:cNvSpPr txBox="1"/>
            <p:nvPr/>
          </p:nvSpPr>
          <p:spPr>
            <a:xfrm>
              <a:off x="6102301" y="3968496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Jupiter is the biggest planet of them all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1675" name="Google Shape;1675;p45"/>
            <p:cNvSpPr txBox="1"/>
            <p:nvPr/>
          </p:nvSpPr>
          <p:spPr>
            <a:xfrm>
              <a:off x="3041700" y="3968496"/>
              <a:ext cx="9765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75%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p4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1681" name="Google Shape;1681;p46"/>
          <p:cNvGrpSpPr/>
          <p:nvPr/>
        </p:nvGrpSpPr>
        <p:grpSpPr>
          <a:xfrm>
            <a:off x="713013" y="1362600"/>
            <a:ext cx="3676200" cy="3241500"/>
            <a:chOff x="713013" y="1362600"/>
            <a:chExt cx="3676200" cy="3241500"/>
          </a:xfrm>
        </p:grpSpPr>
        <p:sp>
          <p:nvSpPr>
            <p:cNvPr id="1682" name="Google Shape;1682;p46"/>
            <p:cNvSpPr txBox="1"/>
            <p:nvPr/>
          </p:nvSpPr>
          <p:spPr>
            <a:xfrm>
              <a:off x="713013" y="1362600"/>
              <a:ext cx="36762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Experiment A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grpSp>
          <p:nvGrpSpPr>
            <p:cNvPr id="1683" name="Google Shape;1683;p46"/>
            <p:cNvGrpSpPr/>
            <p:nvPr/>
          </p:nvGrpSpPr>
          <p:grpSpPr>
            <a:xfrm>
              <a:off x="713025" y="2001375"/>
              <a:ext cx="3676123" cy="548700"/>
              <a:chOff x="713025" y="2001375"/>
              <a:chExt cx="3676123" cy="548700"/>
            </a:xfrm>
          </p:grpSpPr>
          <p:sp>
            <p:nvSpPr>
              <p:cNvPr id="1684" name="Google Shape;1684;p46"/>
              <p:cNvSpPr txBox="1"/>
              <p:nvPr/>
            </p:nvSpPr>
            <p:spPr>
              <a:xfrm>
                <a:off x="1444648" y="2001375"/>
                <a:ext cx="2944500" cy="54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Mercury is the closest planet to the Sun and it’s very small</a:t>
                </a:r>
                <a:endParaRPr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endParaRPr>
              </a:p>
            </p:txBody>
          </p:sp>
          <p:sp>
            <p:nvSpPr>
              <p:cNvPr id="1685" name="Google Shape;1685;p46"/>
              <p:cNvSpPr/>
              <p:nvPr/>
            </p:nvSpPr>
            <p:spPr>
              <a:xfrm>
                <a:off x="713025" y="2001375"/>
                <a:ext cx="548700" cy="5487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BIZ UDPGothic"/>
                    <a:ea typeface="BIZ UDPGothic"/>
                    <a:cs typeface="BIZ UDPGothic"/>
                    <a:sym typeface="BIZ UDPGothic"/>
                  </a:rPr>
                  <a:t>01</a:t>
                </a:r>
                <a:endParaRPr sz="18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endParaRPr>
              </a:p>
            </p:txBody>
          </p:sp>
        </p:grpSp>
        <p:grpSp>
          <p:nvGrpSpPr>
            <p:cNvPr id="1686" name="Google Shape;1686;p46"/>
            <p:cNvGrpSpPr/>
            <p:nvPr/>
          </p:nvGrpSpPr>
          <p:grpSpPr>
            <a:xfrm>
              <a:off x="713025" y="2686050"/>
              <a:ext cx="3676123" cy="548700"/>
              <a:chOff x="713025" y="2686050"/>
              <a:chExt cx="3676123" cy="548700"/>
            </a:xfrm>
          </p:grpSpPr>
          <p:sp>
            <p:nvSpPr>
              <p:cNvPr id="1687" name="Google Shape;1687;p46"/>
              <p:cNvSpPr/>
              <p:nvPr/>
            </p:nvSpPr>
            <p:spPr>
              <a:xfrm>
                <a:off x="713025" y="2686050"/>
                <a:ext cx="548700" cy="5487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BIZ UDPGothic"/>
                    <a:ea typeface="BIZ UDPGothic"/>
                    <a:cs typeface="BIZ UDPGothic"/>
                    <a:sym typeface="BIZ UDPGothic"/>
                  </a:rPr>
                  <a:t>02</a:t>
                </a:r>
                <a:endParaRPr sz="18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endParaRPr>
              </a:p>
            </p:txBody>
          </p:sp>
          <p:sp>
            <p:nvSpPr>
              <p:cNvPr id="1688" name="Google Shape;1688;p46"/>
              <p:cNvSpPr txBox="1"/>
              <p:nvPr/>
            </p:nvSpPr>
            <p:spPr>
              <a:xfrm>
                <a:off x="1444648" y="2686050"/>
                <a:ext cx="2944500" cy="54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Venus has a nice name and is the second planet from the Sun</a:t>
                </a:r>
                <a:endParaRPr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endParaRPr>
              </a:p>
            </p:txBody>
          </p:sp>
        </p:grpSp>
        <p:grpSp>
          <p:nvGrpSpPr>
            <p:cNvPr id="1689" name="Google Shape;1689;p46"/>
            <p:cNvGrpSpPr/>
            <p:nvPr/>
          </p:nvGrpSpPr>
          <p:grpSpPr>
            <a:xfrm>
              <a:off x="713025" y="3370725"/>
              <a:ext cx="3676123" cy="548700"/>
              <a:chOff x="713025" y="3370725"/>
              <a:chExt cx="3676123" cy="548700"/>
            </a:xfrm>
          </p:grpSpPr>
          <p:sp>
            <p:nvSpPr>
              <p:cNvPr id="1690" name="Google Shape;1690;p46"/>
              <p:cNvSpPr/>
              <p:nvPr/>
            </p:nvSpPr>
            <p:spPr>
              <a:xfrm>
                <a:off x="713025" y="3370725"/>
                <a:ext cx="548700" cy="5487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BIZ UDPGothic"/>
                    <a:ea typeface="BIZ UDPGothic"/>
                    <a:cs typeface="BIZ UDPGothic"/>
                    <a:sym typeface="BIZ UDPGothic"/>
                  </a:rPr>
                  <a:t>03</a:t>
                </a:r>
                <a:endParaRPr sz="18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endParaRPr>
              </a:p>
            </p:txBody>
          </p:sp>
          <p:sp>
            <p:nvSpPr>
              <p:cNvPr id="1691" name="Google Shape;1691;p46"/>
              <p:cNvSpPr txBox="1"/>
              <p:nvPr/>
            </p:nvSpPr>
            <p:spPr>
              <a:xfrm>
                <a:off x="1444648" y="3370725"/>
                <a:ext cx="2944500" cy="54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Earth is the third planet and the only one that harbors life</a:t>
                </a:r>
                <a:endParaRPr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endParaRPr>
              </a:p>
            </p:txBody>
          </p:sp>
        </p:grpSp>
        <p:grpSp>
          <p:nvGrpSpPr>
            <p:cNvPr id="1692" name="Google Shape;1692;p46"/>
            <p:cNvGrpSpPr/>
            <p:nvPr/>
          </p:nvGrpSpPr>
          <p:grpSpPr>
            <a:xfrm>
              <a:off x="713025" y="4055400"/>
              <a:ext cx="3676123" cy="548700"/>
              <a:chOff x="713025" y="4055400"/>
              <a:chExt cx="3676123" cy="548700"/>
            </a:xfrm>
          </p:grpSpPr>
          <p:sp>
            <p:nvSpPr>
              <p:cNvPr id="1693" name="Google Shape;1693;p46"/>
              <p:cNvSpPr/>
              <p:nvPr/>
            </p:nvSpPr>
            <p:spPr>
              <a:xfrm>
                <a:off x="713025" y="4055400"/>
                <a:ext cx="548700" cy="5487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BIZ UDPGothic"/>
                    <a:ea typeface="BIZ UDPGothic"/>
                    <a:cs typeface="BIZ UDPGothic"/>
                    <a:sym typeface="BIZ UDPGothic"/>
                  </a:rPr>
                  <a:t>04</a:t>
                </a:r>
                <a:endParaRPr sz="18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endParaRPr>
              </a:p>
            </p:txBody>
          </p:sp>
          <p:sp>
            <p:nvSpPr>
              <p:cNvPr id="1694" name="Google Shape;1694;p46"/>
              <p:cNvSpPr txBox="1"/>
              <p:nvPr/>
            </p:nvSpPr>
            <p:spPr>
              <a:xfrm>
                <a:off x="1444648" y="4055400"/>
                <a:ext cx="2944500" cy="54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Despite being red, Mars is actually a cold place</a:t>
                </a:r>
                <a:endParaRPr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endParaRPr>
              </a:p>
            </p:txBody>
          </p:sp>
        </p:grpSp>
        <p:cxnSp>
          <p:nvCxnSpPr>
            <p:cNvPr id="1695" name="Google Shape;1695;p46"/>
            <p:cNvCxnSpPr>
              <a:stCxn id="1685" idx="2"/>
              <a:endCxn id="1687" idx="0"/>
            </p:cNvCxnSpPr>
            <p:nvPr/>
          </p:nvCxnSpPr>
          <p:spPr>
            <a:xfrm>
              <a:off x="987375" y="2550075"/>
              <a:ext cx="0" cy="135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6" name="Google Shape;1696;p46"/>
            <p:cNvCxnSpPr>
              <a:stCxn id="1687" idx="2"/>
              <a:endCxn id="1690" idx="0"/>
            </p:cNvCxnSpPr>
            <p:nvPr/>
          </p:nvCxnSpPr>
          <p:spPr>
            <a:xfrm>
              <a:off x="987375" y="3234750"/>
              <a:ext cx="0" cy="135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7" name="Google Shape;1697;p46"/>
            <p:cNvCxnSpPr>
              <a:stCxn id="1690" idx="2"/>
              <a:endCxn id="1693" idx="0"/>
            </p:cNvCxnSpPr>
            <p:nvPr/>
          </p:nvCxnSpPr>
          <p:spPr>
            <a:xfrm>
              <a:off x="987375" y="3919425"/>
              <a:ext cx="0" cy="135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98" name="Google Shape;1698;p46"/>
          <p:cNvGrpSpPr/>
          <p:nvPr/>
        </p:nvGrpSpPr>
        <p:grpSpPr>
          <a:xfrm>
            <a:off x="4754838" y="1362600"/>
            <a:ext cx="3676200" cy="3241500"/>
            <a:chOff x="4754838" y="1362600"/>
            <a:chExt cx="3676200" cy="3241500"/>
          </a:xfrm>
        </p:grpSpPr>
        <p:sp>
          <p:nvSpPr>
            <p:cNvPr id="1699" name="Google Shape;1699;p46"/>
            <p:cNvSpPr txBox="1"/>
            <p:nvPr/>
          </p:nvSpPr>
          <p:spPr>
            <a:xfrm>
              <a:off x="4754838" y="1362600"/>
              <a:ext cx="3676200" cy="50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Experiment B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grpSp>
          <p:nvGrpSpPr>
            <p:cNvPr id="1700" name="Google Shape;1700;p46"/>
            <p:cNvGrpSpPr/>
            <p:nvPr/>
          </p:nvGrpSpPr>
          <p:grpSpPr>
            <a:xfrm>
              <a:off x="4754850" y="2001375"/>
              <a:ext cx="3676123" cy="548700"/>
              <a:chOff x="4754850" y="2001375"/>
              <a:chExt cx="3676123" cy="548700"/>
            </a:xfrm>
          </p:grpSpPr>
          <p:sp>
            <p:nvSpPr>
              <p:cNvPr id="1701" name="Google Shape;1701;p46"/>
              <p:cNvSpPr txBox="1"/>
              <p:nvPr/>
            </p:nvSpPr>
            <p:spPr>
              <a:xfrm>
                <a:off x="5486473" y="2001375"/>
                <a:ext cx="2944500" cy="54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Jupiter is the biggest planet in the Solar System</a:t>
                </a:r>
                <a:endParaRPr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endParaRPr>
              </a:p>
            </p:txBody>
          </p:sp>
          <p:sp>
            <p:nvSpPr>
              <p:cNvPr id="1702" name="Google Shape;1702;p46"/>
              <p:cNvSpPr/>
              <p:nvPr/>
            </p:nvSpPr>
            <p:spPr>
              <a:xfrm>
                <a:off x="4754850" y="2001375"/>
                <a:ext cx="548700" cy="5487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BIZ UDPGothic"/>
                    <a:ea typeface="BIZ UDPGothic"/>
                    <a:cs typeface="BIZ UDPGothic"/>
                    <a:sym typeface="BIZ UDPGothic"/>
                  </a:rPr>
                  <a:t>01</a:t>
                </a:r>
                <a:endParaRPr sz="18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endParaRPr>
              </a:p>
            </p:txBody>
          </p:sp>
        </p:grpSp>
        <p:grpSp>
          <p:nvGrpSpPr>
            <p:cNvPr id="1703" name="Google Shape;1703;p46"/>
            <p:cNvGrpSpPr/>
            <p:nvPr/>
          </p:nvGrpSpPr>
          <p:grpSpPr>
            <a:xfrm>
              <a:off x="4754850" y="2686050"/>
              <a:ext cx="3676123" cy="548700"/>
              <a:chOff x="4754850" y="2686050"/>
              <a:chExt cx="3676123" cy="548700"/>
            </a:xfrm>
          </p:grpSpPr>
          <p:sp>
            <p:nvSpPr>
              <p:cNvPr id="1704" name="Google Shape;1704;p46"/>
              <p:cNvSpPr/>
              <p:nvPr/>
            </p:nvSpPr>
            <p:spPr>
              <a:xfrm>
                <a:off x="4754850" y="2686050"/>
                <a:ext cx="548700" cy="5487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BIZ UDPGothic"/>
                    <a:ea typeface="BIZ UDPGothic"/>
                    <a:cs typeface="BIZ UDPGothic"/>
                    <a:sym typeface="BIZ UDPGothic"/>
                  </a:rPr>
                  <a:t>02</a:t>
                </a:r>
                <a:endParaRPr sz="18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endParaRPr>
              </a:p>
            </p:txBody>
          </p:sp>
          <p:sp>
            <p:nvSpPr>
              <p:cNvPr id="1705" name="Google Shape;1705;p46"/>
              <p:cNvSpPr txBox="1"/>
              <p:nvPr/>
            </p:nvSpPr>
            <p:spPr>
              <a:xfrm>
                <a:off x="5486473" y="2686050"/>
                <a:ext cx="2944500" cy="54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Saturn is composed mostly of hydrogen and helium</a:t>
                </a:r>
                <a:endParaRPr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endParaRPr>
              </a:p>
            </p:txBody>
          </p:sp>
        </p:grpSp>
        <p:grpSp>
          <p:nvGrpSpPr>
            <p:cNvPr id="1706" name="Google Shape;1706;p46"/>
            <p:cNvGrpSpPr/>
            <p:nvPr/>
          </p:nvGrpSpPr>
          <p:grpSpPr>
            <a:xfrm>
              <a:off x="4754850" y="3370725"/>
              <a:ext cx="3676123" cy="548700"/>
              <a:chOff x="4754850" y="3370725"/>
              <a:chExt cx="3676123" cy="548700"/>
            </a:xfrm>
          </p:grpSpPr>
          <p:sp>
            <p:nvSpPr>
              <p:cNvPr id="1707" name="Google Shape;1707;p46"/>
              <p:cNvSpPr/>
              <p:nvPr/>
            </p:nvSpPr>
            <p:spPr>
              <a:xfrm>
                <a:off x="4754850" y="3370725"/>
                <a:ext cx="548700" cy="5487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BIZ UDPGothic"/>
                    <a:ea typeface="BIZ UDPGothic"/>
                    <a:cs typeface="BIZ UDPGothic"/>
                    <a:sym typeface="BIZ UDPGothic"/>
                  </a:rPr>
                  <a:t>03</a:t>
                </a:r>
                <a:endParaRPr sz="18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endParaRPr>
              </a:p>
            </p:txBody>
          </p:sp>
          <p:sp>
            <p:nvSpPr>
              <p:cNvPr id="1708" name="Google Shape;1708;p46"/>
              <p:cNvSpPr txBox="1"/>
              <p:nvPr/>
            </p:nvSpPr>
            <p:spPr>
              <a:xfrm>
                <a:off x="5486473" y="3370725"/>
                <a:ext cx="2944500" cy="54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Neptune is the fourth-largest planet by diameter </a:t>
                </a:r>
                <a:endParaRPr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endParaRPr>
              </a:p>
            </p:txBody>
          </p:sp>
        </p:grpSp>
        <p:grpSp>
          <p:nvGrpSpPr>
            <p:cNvPr id="1709" name="Google Shape;1709;p46"/>
            <p:cNvGrpSpPr/>
            <p:nvPr/>
          </p:nvGrpSpPr>
          <p:grpSpPr>
            <a:xfrm>
              <a:off x="4754850" y="4055400"/>
              <a:ext cx="3676123" cy="548700"/>
              <a:chOff x="4754850" y="4055400"/>
              <a:chExt cx="3676123" cy="548700"/>
            </a:xfrm>
          </p:grpSpPr>
          <p:sp>
            <p:nvSpPr>
              <p:cNvPr id="1710" name="Google Shape;1710;p46"/>
              <p:cNvSpPr/>
              <p:nvPr/>
            </p:nvSpPr>
            <p:spPr>
              <a:xfrm>
                <a:off x="4754850" y="4055400"/>
                <a:ext cx="548700" cy="548700"/>
              </a:xfrm>
              <a:prstGeom prst="rect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1"/>
                    </a:solidFill>
                    <a:latin typeface="BIZ UDPGothic"/>
                    <a:ea typeface="BIZ UDPGothic"/>
                    <a:cs typeface="BIZ UDPGothic"/>
                    <a:sym typeface="BIZ UDPGothic"/>
                  </a:rPr>
                  <a:t>04</a:t>
                </a:r>
                <a:endParaRPr sz="18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endParaRPr>
              </a:p>
            </p:txBody>
          </p:sp>
          <p:sp>
            <p:nvSpPr>
              <p:cNvPr id="1711" name="Google Shape;1711;p46"/>
              <p:cNvSpPr txBox="1"/>
              <p:nvPr/>
            </p:nvSpPr>
            <p:spPr>
              <a:xfrm>
                <a:off x="5486473" y="4055400"/>
                <a:ext cx="2944500" cy="548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  <a:latin typeface="Raleway Medium"/>
                    <a:ea typeface="Raleway Medium"/>
                    <a:cs typeface="Raleway Medium"/>
                    <a:sym typeface="Raleway Medium"/>
                  </a:rPr>
                  <a:t>Pluto is now considered a dwarf planet in the Solar System</a:t>
                </a:r>
                <a:endParaRPr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endParaRPr>
              </a:p>
            </p:txBody>
          </p:sp>
        </p:grpSp>
        <p:cxnSp>
          <p:nvCxnSpPr>
            <p:cNvPr id="1712" name="Google Shape;1712;p46"/>
            <p:cNvCxnSpPr>
              <a:stCxn id="1702" idx="2"/>
              <a:endCxn id="1704" idx="0"/>
            </p:cNvCxnSpPr>
            <p:nvPr/>
          </p:nvCxnSpPr>
          <p:spPr>
            <a:xfrm>
              <a:off x="5029200" y="2550075"/>
              <a:ext cx="0" cy="135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3" name="Google Shape;1713;p46"/>
            <p:cNvCxnSpPr>
              <a:stCxn id="1704" idx="2"/>
              <a:endCxn id="1707" idx="0"/>
            </p:cNvCxnSpPr>
            <p:nvPr/>
          </p:nvCxnSpPr>
          <p:spPr>
            <a:xfrm>
              <a:off x="5029200" y="3234750"/>
              <a:ext cx="0" cy="135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4" name="Google Shape;1714;p46"/>
            <p:cNvCxnSpPr>
              <a:stCxn id="1707" idx="2"/>
              <a:endCxn id="1710" idx="0"/>
            </p:cNvCxnSpPr>
            <p:nvPr/>
          </p:nvCxnSpPr>
          <p:spPr>
            <a:xfrm>
              <a:off x="5029200" y="3919425"/>
              <a:ext cx="0" cy="1359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47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720" name="Google Shape;1720;p47"/>
          <p:cNvSpPr txBox="1"/>
          <p:nvPr/>
        </p:nvSpPr>
        <p:spPr>
          <a:xfrm>
            <a:off x="712690" y="2414730"/>
            <a:ext cx="2329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Experiment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721" name="Google Shape;1721;p47"/>
          <p:cNvSpPr txBox="1"/>
          <p:nvPr/>
        </p:nvSpPr>
        <p:spPr>
          <a:xfrm>
            <a:off x="712690" y="3005832"/>
            <a:ext cx="2329200" cy="12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Mercury is the closest planet to the Sun and the smallest of them all. Mercury was named after a Roman messenger god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aphicFrame>
        <p:nvGraphicFramePr>
          <p:cNvPr id="1722" name="Google Shape;1722;p47"/>
          <p:cNvGraphicFramePr/>
          <p:nvPr/>
        </p:nvGraphicFramePr>
        <p:xfrm>
          <a:off x="3407700" y="1408275"/>
          <a:ext cx="5023200" cy="3150300"/>
        </p:xfrm>
        <a:graphic>
          <a:graphicData uri="http://schemas.openxmlformats.org/drawingml/2006/table">
            <a:tbl>
              <a:tblPr>
                <a:noFill/>
                <a:tableStyleId>{16CDDE1E-9622-4C4C-AB91-2B67CE7BF3B4}</a:tableStyleId>
              </a:tblPr>
              <a:tblGrid>
                <a:gridCol w="52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9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5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Venus is the second planet from the Sun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The Earth is the only planet that harbors life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Mars is a cold place. It’s full of iron oxide dust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Jupiter is the biggest planet in the Solar System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5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Saturn is composed mostly of hydrogen and helium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5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Neptune is the farthest planet from the Sun</a:t>
                      </a:r>
                      <a:endParaRPr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723" name="Google Shape;1723;p47"/>
          <p:cNvCxnSpPr/>
          <p:nvPr/>
        </p:nvCxnSpPr>
        <p:spPr>
          <a:xfrm rot="10800000">
            <a:off x="1191490" y="2961681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24" name="Google Shape;1724;p47"/>
          <p:cNvGrpSpPr/>
          <p:nvPr/>
        </p:nvGrpSpPr>
        <p:grpSpPr>
          <a:xfrm>
            <a:off x="1650984" y="1680926"/>
            <a:ext cx="452634" cy="548646"/>
            <a:chOff x="2540400" y="1563150"/>
            <a:chExt cx="286550" cy="349300"/>
          </a:xfrm>
        </p:grpSpPr>
        <p:sp>
          <p:nvSpPr>
            <p:cNvPr id="1725" name="Google Shape;1725;p47"/>
            <p:cNvSpPr/>
            <p:nvPr/>
          </p:nvSpPr>
          <p:spPr>
            <a:xfrm>
              <a:off x="2622275" y="1809425"/>
              <a:ext cx="204675" cy="103025"/>
            </a:xfrm>
            <a:custGeom>
              <a:avLst/>
              <a:gdLst/>
              <a:ahLst/>
              <a:cxnLst/>
              <a:rect l="l" t="t" r="r" b="b"/>
              <a:pathLst>
                <a:path w="8187" h="4121" extrusionOk="0">
                  <a:moveTo>
                    <a:pt x="2456" y="1"/>
                  </a:moveTo>
                  <a:lnTo>
                    <a:pt x="819" y="3301"/>
                  </a:lnTo>
                  <a:lnTo>
                    <a:pt x="1" y="3301"/>
                  </a:lnTo>
                  <a:lnTo>
                    <a:pt x="1" y="4121"/>
                  </a:lnTo>
                  <a:lnTo>
                    <a:pt x="7367" y="4121"/>
                  </a:lnTo>
                  <a:lnTo>
                    <a:pt x="7367" y="3301"/>
                  </a:lnTo>
                  <a:lnTo>
                    <a:pt x="6549" y="3301"/>
                  </a:lnTo>
                  <a:lnTo>
                    <a:pt x="5321" y="819"/>
                  </a:lnTo>
                  <a:lnTo>
                    <a:pt x="8186" y="819"/>
                  </a:lnTo>
                  <a:lnTo>
                    <a:pt x="81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6" name="Google Shape;1726;p47"/>
            <p:cNvSpPr/>
            <p:nvPr/>
          </p:nvSpPr>
          <p:spPr>
            <a:xfrm>
              <a:off x="2704100" y="1563150"/>
              <a:ext cx="61425" cy="20450"/>
            </a:xfrm>
            <a:custGeom>
              <a:avLst/>
              <a:gdLst/>
              <a:ahLst/>
              <a:cxnLst/>
              <a:rect l="l" t="t" r="r" b="b"/>
              <a:pathLst>
                <a:path w="2457" h="818" extrusionOk="0">
                  <a:moveTo>
                    <a:pt x="1" y="0"/>
                  </a:moveTo>
                  <a:lnTo>
                    <a:pt x="1" y="818"/>
                  </a:lnTo>
                  <a:lnTo>
                    <a:pt x="2456" y="818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7" name="Google Shape;1727;p47"/>
            <p:cNvSpPr/>
            <p:nvPr/>
          </p:nvSpPr>
          <p:spPr>
            <a:xfrm>
              <a:off x="2683650" y="1604075"/>
              <a:ext cx="102350" cy="143950"/>
            </a:xfrm>
            <a:custGeom>
              <a:avLst/>
              <a:gdLst/>
              <a:ahLst/>
              <a:cxnLst/>
              <a:rect l="l" t="t" r="r" b="b"/>
              <a:pathLst>
                <a:path w="4094" h="5758" extrusionOk="0">
                  <a:moveTo>
                    <a:pt x="1" y="0"/>
                  </a:moveTo>
                  <a:lnTo>
                    <a:pt x="1" y="5758"/>
                  </a:lnTo>
                  <a:lnTo>
                    <a:pt x="4094" y="5758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8" name="Google Shape;1728;p47"/>
            <p:cNvSpPr/>
            <p:nvPr/>
          </p:nvSpPr>
          <p:spPr>
            <a:xfrm>
              <a:off x="2704100" y="1768450"/>
              <a:ext cx="61425" cy="20525"/>
            </a:xfrm>
            <a:custGeom>
              <a:avLst/>
              <a:gdLst/>
              <a:ahLst/>
              <a:cxnLst/>
              <a:rect l="l" t="t" r="r" b="b"/>
              <a:pathLst>
                <a:path w="2457" h="821" extrusionOk="0">
                  <a:moveTo>
                    <a:pt x="1" y="1"/>
                  </a:moveTo>
                  <a:lnTo>
                    <a:pt x="1" y="820"/>
                  </a:lnTo>
                  <a:lnTo>
                    <a:pt x="2456" y="820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29" name="Google Shape;1729;p47"/>
            <p:cNvSpPr/>
            <p:nvPr/>
          </p:nvSpPr>
          <p:spPr>
            <a:xfrm>
              <a:off x="2540400" y="1645700"/>
              <a:ext cx="122800" cy="204425"/>
            </a:xfrm>
            <a:custGeom>
              <a:avLst/>
              <a:gdLst/>
              <a:ahLst/>
              <a:cxnLst/>
              <a:rect l="l" t="t" r="r" b="b"/>
              <a:pathLst>
                <a:path w="4912" h="8177" extrusionOk="0">
                  <a:moveTo>
                    <a:pt x="4094" y="0"/>
                  </a:moveTo>
                  <a:cubicBezTo>
                    <a:pt x="1837" y="0"/>
                    <a:pt x="1" y="1837"/>
                    <a:pt x="1" y="4093"/>
                  </a:cubicBezTo>
                  <a:cubicBezTo>
                    <a:pt x="1" y="6317"/>
                    <a:pt x="1788" y="8126"/>
                    <a:pt x="4001" y="8176"/>
                  </a:cubicBezTo>
                  <a:lnTo>
                    <a:pt x="4001" y="8176"/>
                  </a:lnTo>
                  <a:lnTo>
                    <a:pt x="4816" y="6548"/>
                  </a:lnTo>
                  <a:lnTo>
                    <a:pt x="4094" y="6548"/>
                  </a:lnTo>
                  <a:cubicBezTo>
                    <a:pt x="2740" y="6548"/>
                    <a:pt x="1638" y="5447"/>
                    <a:pt x="1638" y="4093"/>
                  </a:cubicBezTo>
                  <a:cubicBezTo>
                    <a:pt x="1638" y="2739"/>
                    <a:pt x="2740" y="1637"/>
                    <a:pt x="4094" y="1637"/>
                  </a:cubicBezTo>
                  <a:lnTo>
                    <a:pt x="4911" y="1637"/>
                  </a:lnTo>
                  <a:lnTo>
                    <a:pt x="4911" y="0"/>
                  </a:lnTo>
                  <a:close/>
                  <a:moveTo>
                    <a:pt x="4001" y="8176"/>
                  </a:moveTo>
                  <a:lnTo>
                    <a:pt x="4000" y="8177"/>
                  </a:lnTo>
                  <a:lnTo>
                    <a:pt x="4002" y="8176"/>
                  </a:lnTo>
                  <a:cubicBezTo>
                    <a:pt x="4002" y="8176"/>
                    <a:pt x="4001" y="8176"/>
                    <a:pt x="4001" y="81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730" name="Google Shape;1730;p47"/>
          <p:cNvSpPr/>
          <p:nvPr/>
        </p:nvSpPr>
        <p:spPr>
          <a:xfrm>
            <a:off x="3473564" y="153361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31" name="Google Shape;1731;p47"/>
          <p:cNvSpPr/>
          <p:nvPr/>
        </p:nvSpPr>
        <p:spPr>
          <a:xfrm>
            <a:off x="3473564" y="205866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32" name="Google Shape;1732;p47"/>
          <p:cNvSpPr/>
          <p:nvPr/>
        </p:nvSpPr>
        <p:spPr>
          <a:xfrm>
            <a:off x="3542290" y="2583712"/>
            <a:ext cx="274320" cy="274326"/>
          </a:xfrm>
          <a:custGeom>
            <a:avLst/>
            <a:gdLst/>
            <a:ahLst/>
            <a:cxnLst/>
            <a:rect l="l" t="t" r="r" b="b"/>
            <a:pathLst>
              <a:path w="6580" h="6473" extrusionOk="0">
                <a:moveTo>
                  <a:pt x="618" y="1"/>
                </a:moveTo>
                <a:cubicBezTo>
                  <a:pt x="474" y="1"/>
                  <a:pt x="329" y="56"/>
                  <a:pt x="220" y="165"/>
                </a:cubicBezTo>
                <a:cubicBezTo>
                  <a:pt x="3" y="385"/>
                  <a:pt x="0" y="737"/>
                  <a:pt x="214" y="957"/>
                </a:cubicBezTo>
                <a:lnTo>
                  <a:pt x="2093" y="2836"/>
                </a:lnTo>
                <a:cubicBezTo>
                  <a:pt x="2313" y="3059"/>
                  <a:pt x="2313" y="3414"/>
                  <a:pt x="2093" y="3637"/>
                </a:cubicBezTo>
                <a:lnTo>
                  <a:pt x="214" y="5516"/>
                </a:lnTo>
                <a:cubicBezTo>
                  <a:pt x="0" y="5736"/>
                  <a:pt x="3" y="6088"/>
                  <a:pt x="220" y="6308"/>
                </a:cubicBezTo>
                <a:cubicBezTo>
                  <a:pt x="329" y="6418"/>
                  <a:pt x="474" y="6473"/>
                  <a:pt x="618" y="6473"/>
                </a:cubicBezTo>
                <a:cubicBezTo>
                  <a:pt x="760" y="6473"/>
                  <a:pt x="902" y="6420"/>
                  <a:pt x="1012" y="6314"/>
                </a:cubicBezTo>
                <a:lnTo>
                  <a:pt x="1018" y="6308"/>
                </a:lnTo>
                <a:lnTo>
                  <a:pt x="2897" y="4495"/>
                </a:lnTo>
                <a:cubicBezTo>
                  <a:pt x="3007" y="4390"/>
                  <a:pt x="3148" y="4337"/>
                  <a:pt x="3290" y="4337"/>
                </a:cubicBezTo>
                <a:cubicBezTo>
                  <a:pt x="3431" y="4337"/>
                  <a:pt x="3573" y="4390"/>
                  <a:pt x="3683" y="4495"/>
                </a:cubicBezTo>
                <a:lnTo>
                  <a:pt x="5562" y="6308"/>
                </a:lnTo>
                <a:lnTo>
                  <a:pt x="5568" y="6314"/>
                </a:lnTo>
                <a:cubicBezTo>
                  <a:pt x="5678" y="6420"/>
                  <a:pt x="5820" y="6473"/>
                  <a:pt x="5962" y="6473"/>
                </a:cubicBezTo>
                <a:cubicBezTo>
                  <a:pt x="6106" y="6473"/>
                  <a:pt x="6250" y="6418"/>
                  <a:pt x="6360" y="6308"/>
                </a:cubicBezTo>
                <a:cubicBezTo>
                  <a:pt x="6577" y="6088"/>
                  <a:pt x="6580" y="5736"/>
                  <a:pt x="6366" y="5516"/>
                </a:cubicBezTo>
                <a:lnTo>
                  <a:pt x="4487" y="3637"/>
                </a:lnTo>
                <a:cubicBezTo>
                  <a:pt x="4267" y="3414"/>
                  <a:pt x="4267" y="3059"/>
                  <a:pt x="4487" y="2836"/>
                </a:cubicBezTo>
                <a:lnTo>
                  <a:pt x="6366" y="957"/>
                </a:lnTo>
                <a:cubicBezTo>
                  <a:pt x="6580" y="737"/>
                  <a:pt x="6577" y="385"/>
                  <a:pt x="6360" y="165"/>
                </a:cubicBezTo>
                <a:cubicBezTo>
                  <a:pt x="6250" y="56"/>
                  <a:pt x="6106" y="1"/>
                  <a:pt x="5962" y="1"/>
                </a:cubicBezTo>
                <a:cubicBezTo>
                  <a:pt x="5820" y="1"/>
                  <a:pt x="5678" y="53"/>
                  <a:pt x="5568" y="159"/>
                </a:cubicBezTo>
                <a:lnTo>
                  <a:pt x="5562" y="165"/>
                </a:lnTo>
                <a:lnTo>
                  <a:pt x="3683" y="1978"/>
                </a:lnTo>
                <a:cubicBezTo>
                  <a:pt x="3573" y="2083"/>
                  <a:pt x="3431" y="2136"/>
                  <a:pt x="3290" y="2136"/>
                </a:cubicBezTo>
                <a:cubicBezTo>
                  <a:pt x="3148" y="2136"/>
                  <a:pt x="3007" y="2083"/>
                  <a:pt x="2897" y="1978"/>
                </a:cubicBezTo>
                <a:lnTo>
                  <a:pt x="1018" y="165"/>
                </a:lnTo>
                <a:lnTo>
                  <a:pt x="1012" y="159"/>
                </a:lnTo>
                <a:cubicBezTo>
                  <a:pt x="902" y="53"/>
                  <a:pt x="760" y="1"/>
                  <a:pt x="61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33" name="Google Shape;1733;p47"/>
          <p:cNvSpPr/>
          <p:nvPr/>
        </p:nvSpPr>
        <p:spPr>
          <a:xfrm>
            <a:off x="3473564" y="3108764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34" name="Google Shape;1734;p47"/>
          <p:cNvSpPr/>
          <p:nvPr/>
        </p:nvSpPr>
        <p:spPr>
          <a:xfrm>
            <a:off x="3473564" y="3633814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35" name="Google Shape;1735;p47"/>
          <p:cNvSpPr/>
          <p:nvPr/>
        </p:nvSpPr>
        <p:spPr>
          <a:xfrm>
            <a:off x="3473564" y="4158863"/>
            <a:ext cx="411471" cy="274324"/>
          </a:xfrm>
          <a:custGeom>
            <a:avLst/>
            <a:gdLst/>
            <a:ahLst/>
            <a:cxnLst/>
            <a:rect l="l" t="t" r="r" b="b"/>
            <a:pathLst>
              <a:path w="7604" h="5030" extrusionOk="0">
                <a:moveTo>
                  <a:pt x="6852" y="0"/>
                </a:moveTo>
                <a:cubicBezTo>
                  <a:pt x="6851" y="0"/>
                  <a:pt x="6850" y="0"/>
                  <a:pt x="6848" y="0"/>
                </a:cubicBezTo>
                <a:cubicBezTo>
                  <a:pt x="6698" y="0"/>
                  <a:pt x="6556" y="57"/>
                  <a:pt x="6451" y="163"/>
                </a:cubicBezTo>
                <a:lnTo>
                  <a:pt x="3334" y="3279"/>
                </a:lnTo>
                <a:cubicBezTo>
                  <a:pt x="3224" y="3391"/>
                  <a:pt x="3080" y="3447"/>
                  <a:pt x="2935" y="3447"/>
                </a:cubicBezTo>
                <a:cubicBezTo>
                  <a:pt x="2791" y="3447"/>
                  <a:pt x="2646" y="3391"/>
                  <a:pt x="2536" y="3279"/>
                </a:cubicBezTo>
                <a:cubicBezTo>
                  <a:pt x="2533" y="3279"/>
                  <a:pt x="2533" y="3279"/>
                  <a:pt x="2530" y="3276"/>
                </a:cubicBezTo>
                <a:cubicBezTo>
                  <a:pt x="2521" y="3267"/>
                  <a:pt x="2509" y="3255"/>
                  <a:pt x="2497" y="3246"/>
                </a:cubicBezTo>
                <a:lnTo>
                  <a:pt x="1061" y="1810"/>
                </a:lnTo>
                <a:cubicBezTo>
                  <a:pt x="948" y="1678"/>
                  <a:pt x="789" y="1611"/>
                  <a:pt x="629" y="1611"/>
                </a:cubicBezTo>
                <a:cubicBezTo>
                  <a:pt x="486" y="1611"/>
                  <a:pt x="342" y="1666"/>
                  <a:pt x="233" y="1777"/>
                </a:cubicBezTo>
                <a:cubicBezTo>
                  <a:pt x="1" y="2009"/>
                  <a:pt x="16" y="2391"/>
                  <a:pt x="266" y="2605"/>
                </a:cubicBezTo>
                <a:lnTo>
                  <a:pt x="2542" y="4869"/>
                </a:lnTo>
                <a:cubicBezTo>
                  <a:pt x="2645" y="4972"/>
                  <a:pt x="2782" y="5029"/>
                  <a:pt x="2926" y="5029"/>
                </a:cubicBezTo>
                <a:cubicBezTo>
                  <a:pt x="2929" y="5029"/>
                  <a:pt x="2933" y="5029"/>
                  <a:pt x="2937" y="5029"/>
                </a:cubicBezTo>
                <a:lnTo>
                  <a:pt x="2943" y="5029"/>
                </a:lnTo>
                <a:cubicBezTo>
                  <a:pt x="3096" y="5029"/>
                  <a:pt x="3241" y="4969"/>
                  <a:pt x="3352" y="4860"/>
                </a:cubicBezTo>
                <a:lnTo>
                  <a:pt x="7249" y="964"/>
                </a:lnTo>
                <a:cubicBezTo>
                  <a:pt x="7603" y="606"/>
                  <a:pt x="7352" y="0"/>
                  <a:pt x="685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Google Shape;1740;p48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741" name="Google Shape;1741;p48"/>
          <p:cNvSpPr txBox="1"/>
          <p:nvPr/>
        </p:nvSpPr>
        <p:spPr>
          <a:xfrm>
            <a:off x="712700" y="2094131"/>
            <a:ext cx="16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Mercury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742" name="Google Shape;1742;p48"/>
          <p:cNvSpPr txBox="1"/>
          <p:nvPr/>
        </p:nvSpPr>
        <p:spPr>
          <a:xfrm>
            <a:off x="712700" y="2596900"/>
            <a:ext cx="16557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Mercury is the closest planet to the Sun 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743" name="Google Shape;1743;p48"/>
          <p:cNvSpPr txBox="1"/>
          <p:nvPr/>
        </p:nvSpPr>
        <p:spPr>
          <a:xfrm>
            <a:off x="713100" y="3781201"/>
            <a:ext cx="16557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It was named after the Roman messenger god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1744" name="Google Shape;1744;p48"/>
          <p:cNvGrpSpPr/>
          <p:nvPr/>
        </p:nvGrpSpPr>
        <p:grpSpPr>
          <a:xfrm>
            <a:off x="1266217" y="1362611"/>
            <a:ext cx="548646" cy="548650"/>
            <a:chOff x="238125" y="2126050"/>
            <a:chExt cx="349300" cy="349325"/>
          </a:xfrm>
        </p:grpSpPr>
        <p:sp>
          <p:nvSpPr>
            <p:cNvPr id="1745" name="Google Shape;1745;p48"/>
            <p:cNvSpPr/>
            <p:nvPr/>
          </p:nvSpPr>
          <p:spPr>
            <a:xfrm>
              <a:off x="399050" y="2351850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8" y="1"/>
                  </a:moveTo>
                  <a:cubicBezTo>
                    <a:pt x="184" y="1"/>
                    <a:pt x="1" y="442"/>
                    <a:pt x="259" y="700"/>
                  </a:cubicBezTo>
                  <a:cubicBezTo>
                    <a:pt x="342" y="783"/>
                    <a:pt x="445" y="821"/>
                    <a:pt x="546" y="821"/>
                  </a:cubicBezTo>
                  <a:cubicBezTo>
                    <a:pt x="756" y="821"/>
                    <a:pt x="958" y="658"/>
                    <a:pt x="958" y="411"/>
                  </a:cubicBezTo>
                  <a:cubicBezTo>
                    <a:pt x="958" y="184"/>
                    <a:pt x="774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6" name="Google Shape;1746;p48"/>
            <p:cNvSpPr/>
            <p:nvPr/>
          </p:nvSpPr>
          <p:spPr>
            <a:xfrm>
              <a:off x="300150" y="2310725"/>
              <a:ext cx="42450" cy="61650"/>
            </a:xfrm>
            <a:custGeom>
              <a:avLst/>
              <a:gdLst/>
              <a:ahLst/>
              <a:cxnLst/>
              <a:rect l="l" t="t" r="r" b="b"/>
              <a:pathLst>
                <a:path w="1698" h="2466" extrusionOk="0">
                  <a:moveTo>
                    <a:pt x="821" y="0"/>
                  </a:moveTo>
                  <a:cubicBezTo>
                    <a:pt x="736" y="0"/>
                    <a:pt x="649" y="14"/>
                    <a:pt x="565" y="41"/>
                  </a:cubicBezTo>
                  <a:cubicBezTo>
                    <a:pt x="229" y="152"/>
                    <a:pt x="3" y="464"/>
                    <a:pt x="2" y="816"/>
                  </a:cubicBezTo>
                  <a:cubicBezTo>
                    <a:pt x="0" y="1170"/>
                    <a:pt x="224" y="1484"/>
                    <a:pt x="557" y="1599"/>
                  </a:cubicBezTo>
                  <a:lnTo>
                    <a:pt x="864" y="1703"/>
                  </a:lnTo>
                  <a:lnTo>
                    <a:pt x="812" y="2130"/>
                  </a:lnTo>
                  <a:cubicBezTo>
                    <a:pt x="821" y="2282"/>
                    <a:pt x="1004" y="2465"/>
                    <a:pt x="1231" y="2465"/>
                  </a:cubicBezTo>
                  <a:cubicBezTo>
                    <a:pt x="1456" y="2465"/>
                    <a:pt x="1639" y="2282"/>
                    <a:pt x="1639" y="2056"/>
                  </a:cubicBezTo>
                  <a:cubicBezTo>
                    <a:pt x="1636" y="1957"/>
                    <a:pt x="1597" y="1862"/>
                    <a:pt x="1530" y="1789"/>
                  </a:cubicBezTo>
                  <a:lnTo>
                    <a:pt x="1318" y="1551"/>
                  </a:lnTo>
                  <a:lnTo>
                    <a:pt x="1497" y="1288"/>
                  </a:lnTo>
                  <a:cubicBezTo>
                    <a:pt x="1698" y="997"/>
                    <a:pt x="1691" y="612"/>
                    <a:pt x="1479" y="329"/>
                  </a:cubicBezTo>
                  <a:cubicBezTo>
                    <a:pt x="1321" y="118"/>
                    <a:pt x="1075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7" name="Google Shape;1747;p48"/>
            <p:cNvSpPr/>
            <p:nvPr/>
          </p:nvSpPr>
          <p:spPr>
            <a:xfrm>
              <a:off x="415750" y="2126050"/>
              <a:ext cx="171675" cy="171675"/>
            </a:xfrm>
            <a:custGeom>
              <a:avLst/>
              <a:gdLst/>
              <a:ahLst/>
              <a:cxnLst/>
              <a:rect l="l" t="t" r="r" b="b"/>
              <a:pathLst>
                <a:path w="6867" h="6867" extrusionOk="0">
                  <a:moveTo>
                    <a:pt x="6047" y="1"/>
                  </a:moveTo>
                  <a:cubicBezTo>
                    <a:pt x="5827" y="2"/>
                    <a:pt x="5615" y="90"/>
                    <a:pt x="5458" y="246"/>
                  </a:cubicBezTo>
                  <a:lnTo>
                    <a:pt x="2566" y="3148"/>
                  </a:lnTo>
                  <a:cubicBezTo>
                    <a:pt x="2218" y="3495"/>
                    <a:pt x="2376" y="3837"/>
                    <a:pt x="2370" y="3919"/>
                  </a:cubicBezTo>
                  <a:lnTo>
                    <a:pt x="0" y="6288"/>
                  </a:lnTo>
                  <a:lnTo>
                    <a:pt x="579" y="6867"/>
                  </a:lnTo>
                  <a:lnTo>
                    <a:pt x="2949" y="4497"/>
                  </a:lnTo>
                  <a:cubicBezTo>
                    <a:pt x="3026" y="4517"/>
                    <a:pt x="3100" y="4526"/>
                    <a:pt x="3172" y="4526"/>
                  </a:cubicBezTo>
                  <a:cubicBezTo>
                    <a:pt x="3400" y="4526"/>
                    <a:pt x="3596" y="4433"/>
                    <a:pt x="3744" y="4285"/>
                  </a:cubicBezTo>
                  <a:lnTo>
                    <a:pt x="6620" y="1409"/>
                  </a:lnTo>
                  <a:cubicBezTo>
                    <a:pt x="6776" y="1253"/>
                    <a:pt x="6865" y="1041"/>
                    <a:pt x="6867" y="819"/>
                  </a:cubicBezTo>
                  <a:cubicBezTo>
                    <a:pt x="6865" y="367"/>
                    <a:pt x="6499" y="2"/>
                    <a:pt x="60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48" name="Google Shape;1748;p48"/>
            <p:cNvSpPr/>
            <p:nvPr/>
          </p:nvSpPr>
          <p:spPr>
            <a:xfrm>
              <a:off x="238125" y="2208600"/>
              <a:ext cx="266750" cy="266775"/>
            </a:xfrm>
            <a:custGeom>
              <a:avLst/>
              <a:gdLst/>
              <a:ahLst/>
              <a:cxnLst/>
              <a:rect l="l" t="t" r="r" b="b"/>
              <a:pathLst>
                <a:path w="10670" h="10671" extrusionOk="0">
                  <a:moveTo>
                    <a:pt x="5757" y="1638"/>
                  </a:moveTo>
                  <a:lnTo>
                    <a:pt x="5757" y="2456"/>
                  </a:lnTo>
                  <a:lnTo>
                    <a:pt x="4939" y="2456"/>
                  </a:lnTo>
                  <a:lnTo>
                    <a:pt x="4939" y="1638"/>
                  </a:lnTo>
                  <a:close/>
                  <a:moveTo>
                    <a:pt x="3301" y="3275"/>
                  </a:moveTo>
                  <a:cubicBezTo>
                    <a:pt x="4202" y="3276"/>
                    <a:pt x="4938" y="4012"/>
                    <a:pt x="4938" y="4913"/>
                  </a:cubicBezTo>
                  <a:cubicBezTo>
                    <a:pt x="4938" y="5141"/>
                    <a:pt x="4891" y="5367"/>
                    <a:pt x="4799" y="5575"/>
                  </a:cubicBezTo>
                  <a:cubicBezTo>
                    <a:pt x="4889" y="5749"/>
                    <a:pt x="4937" y="5943"/>
                    <a:pt x="4938" y="6141"/>
                  </a:cubicBezTo>
                  <a:cubicBezTo>
                    <a:pt x="4938" y="6779"/>
                    <a:pt x="4447" y="7312"/>
                    <a:pt x="3809" y="7364"/>
                  </a:cubicBezTo>
                  <a:cubicBezTo>
                    <a:pt x="3776" y="7367"/>
                    <a:pt x="3742" y="7368"/>
                    <a:pt x="3709" y="7368"/>
                  </a:cubicBezTo>
                  <a:cubicBezTo>
                    <a:pt x="3113" y="7368"/>
                    <a:pt x="2596" y="6935"/>
                    <a:pt x="2498" y="6337"/>
                  </a:cubicBezTo>
                  <a:cubicBezTo>
                    <a:pt x="1984" y="6047"/>
                    <a:pt x="1666" y="5503"/>
                    <a:pt x="1665" y="4913"/>
                  </a:cubicBezTo>
                  <a:cubicBezTo>
                    <a:pt x="1665" y="4012"/>
                    <a:pt x="2401" y="3276"/>
                    <a:pt x="3301" y="3275"/>
                  </a:cubicBezTo>
                  <a:close/>
                  <a:moveTo>
                    <a:pt x="6982" y="4913"/>
                  </a:moveTo>
                  <a:cubicBezTo>
                    <a:pt x="6983" y="4913"/>
                    <a:pt x="6984" y="4913"/>
                    <a:pt x="6985" y="4913"/>
                  </a:cubicBezTo>
                  <a:cubicBezTo>
                    <a:pt x="7482" y="4913"/>
                    <a:pt x="7929" y="5212"/>
                    <a:pt x="8120" y="5671"/>
                  </a:cubicBezTo>
                  <a:cubicBezTo>
                    <a:pt x="8310" y="6129"/>
                    <a:pt x="8204" y="6658"/>
                    <a:pt x="7853" y="7009"/>
                  </a:cubicBezTo>
                  <a:cubicBezTo>
                    <a:pt x="7618" y="7244"/>
                    <a:pt x="7304" y="7369"/>
                    <a:pt x="6984" y="7369"/>
                  </a:cubicBezTo>
                  <a:cubicBezTo>
                    <a:pt x="6826" y="7369"/>
                    <a:pt x="6667" y="7338"/>
                    <a:pt x="6515" y="7275"/>
                  </a:cubicBezTo>
                  <a:cubicBezTo>
                    <a:pt x="6057" y="7085"/>
                    <a:pt x="5757" y="6638"/>
                    <a:pt x="5757" y="6141"/>
                  </a:cubicBezTo>
                  <a:cubicBezTo>
                    <a:pt x="5756" y="5462"/>
                    <a:pt x="6306" y="4913"/>
                    <a:pt x="6982" y="4913"/>
                  </a:cubicBezTo>
                  <a:close/>
                  <a:moveTo>
                    <a:pt x="6577" y="8186"/>
                  </a:moveTo>
                  <a:lnTo>
                    <a:pt x="6577" y="9004"/>
                  </a:lnTo>
                  <a:lnTo>
                    <a:pt x="5757" y="9004"/>
                  </a:lnTo>
                  <a:lnTo>
                    <a:pt x="5757" y="8186"/>
                  </a:lnTo>
                  <a:close/>
                  <a:moveTo>
                    <a:pt x="5348" y="1"/>
                  </a:moveTo>
                  <a:cubicBezTo>
                    <a:pt x="2418" y="1"/>
                    <a:pt x="0" y="2390"/>
                    <a:pt x="0" y="5321"/>
                  </a:cubicBezTo>
                  <a:cubicBezTo>
                    <a:pt x="0" y="8252"/>
                    <a:pt x="2418" y="10669"/>
                    <a:pt x="5348" y="10669"/>
                  </a:cubicBezTo>
                  <a:lnTo>
                    <a:pt x="5348" y="10670"/>
                  </a:lnTo>
                  <a:cubicBezTo>
                    <a:pt x="8279" y="10670"/>
                    <a:pt x="10670" y="8252"/>
                    <a:pt x="10670" y="5323"/>
                  </a:cubicBezTo>
                  <a:cubicBezTo>
                    <a:pt x="10670" y="4298"/>
                    <a:pt x="10375" y="3349"/>
                    <a:pt x="9875" y="2531"/>
                  </a:cubicBezTo>
                  <a:lnTo>
                    <a:pt x="7681" y="4724"/>
                  </a:lnTo>
                  <a:lnTo>
                    <a:pt x="5947" y="2989"/>
                  </a:lnTo>
                  <a:lnTo>
                    <a:pt x="8140" y="794"/>
                  </a:lnTo>
                  <a:cubicBezTo>
                    <a:pt x="7320" y="296"/>
                    <a:pt x="6372" y="1"/>
                    <a:pt x="5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cxnSp>
        <p:nvCxnSpPr>
          <p:cNvPr id="1749" name="Google Shape;1749;p48"/>
          <p:cNvCxnSpPr/>
          <p:nvPr/>
        </p:nvCxnSpPr>
        <p:spPr>
          <a:xfrm rot="10800000">
            <a:off x="854750" y="2574115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0" name="Google Shape;1750;p48"/>
          <p:cNvCxnSpPr>
            <a:stCxn id="1742" idx="2"/>
            <a:endCxn id="1743" idx="0"/>
          </p:cNvCxnSpPr>
          <p:nvPr/>
        </p:nvCxnSpPr>
        <p:spPr>
          <a:xfrm>
            <a:off x="1540550" y="3419800"/>
            <a:ext cx="300" cy="361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51" name="Google Shape;1751;p48"/>
          <p:cNvSpPr txBox="1"/>
          <p:nvPr/>
        </p:nvSpPr>
        <p:spPr>
          <a:xfrm>
            <a:off x="2733050" y="2094131"/>
            <a:ext cx="16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Venus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752" name="Google Shape;1752;p48"/>
          <p:cNvSpPr txBox="1"/>
          <p:nvPr/>
        </p:nvSpPr>
        <p:spPr>
          <a:xfrm>
            <a:off x="2733050" y="2596900"/>
            <a:ext cx="16557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Venus is the second planet from the Sun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753" name="Google Shape;1753;p48"/>
          <p:cNvSpPr txBox="1"/>
          <p:nvPr/>
        </p:nvSpPr>
        <p:spPr>
          <a:xfrm>
            <a:off x="2733450" y="3781201"/>
            <a:ext cx="16557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Venus is very hot, even more than Mercury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1754" name="Google Shape;1754;p48"/>
          <p:cNvCxnSpPr/>
          <p:nvPr/>
        </p:nvCxnSpPr>
        <p:spPr>
          <a:xfrm rot="10800000">
            <a:off x="2875100" y="2574115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5" name="Google Shape;1755;p48"/>
          <p:cNvCxnSpPr>
            <a:stCxn id="1752" idx="2"/>
            <a:endCxn id="1753" idx="0"/>
          </p:cNvCxnSpPr>
          <p:nvPr/>
        </p:nvCxnSpPr>
        <p:spPr>
          <a:xfrm>
            <a:off x="3560900" y="3419800"/>
            <a:ext cx="300" cy="361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756" name="Google Shape;1756;p48"/>
          <p:cNvGrpSpPr/>
          <p:nvPr/>
        </p:nvGrpSpPr>
        <p:grpSpPr>
          <a:xfrm>
            <a:off x="3396709" y="1362541"/>
            <a:ext cx="329181" cy="548641"/>
            <a:chOff x="1075650" y="2681350"/>
            <a:chExt cx="211000" cy="349275"/>
          </a:xfrm>
        </p:grpSpPr>
        <p:sp>
          <p:nvSpPr>
            <p:cNvPr id="1757" name="Google Shape;1757;p48"/>
            <p:cNvSpPr/>
            <p:nvPr/>
          </p:nvSpPr>
          <p:spPr>
            <a:xfrm>
              <a:off x="1102325" y="2681350"/>
              <a:ext cx="61950" cy="123475"/>
            </a:xfrm>
            <a:custGeom>
              <a:avLst/>
              <a:gdLst/>
              <a:ahLst/>
              <a:cxnLst/>
              <a:rect l="l" t="t" r="r" b="b"/>
              <a:pathLst>
                <a:path w="2478" h="4939" extrusionOk="0">
                  <a:moveTo>
                    <a:pt x="1234" y="0"/>
                  </a:moveTo>
                  <a:cubicBezTo>
                    <a:pt x="555" y="0"/>
                    <a:pt x="7" y="549"/>
                    <a:pt x="7" y="1228"/>
                  </a:cubicBezTo>
                  <a:cubicBezTo>
                    <a:pt x="1" y="1848"/>
                    <a:pt x="468" y="2373"/>
                    <a:pt x="1085" y="2438"/>
                  </a:cubicBezTo>
                  <a:lnTo>
                    <a:pt x="1635" y="4938"/>
                  </a:lnTo>
                  <a:lnTo>
                    <a:pt x="2478" y="4938"/>
                  </a:lnTo>
                  <a:lnTo>
                    <a:pt x="1888" y="2259"/>
                  </a:lnTo>
                  <a:lnTo>
                    <a:pt x="1889" y="2259"/>
                  </a:lnTo>
                  <a:cubicBezTo>
                    <a:pt x="2246" y="2037"/>
                    <a:pt x="2462" y="1648"/>
                    <a:pt x="2462" y="1228"/>
                  </a:cubicBezTo>
                  <a:cubicBezTo>
                    <a:pt x="2462" y="549"/>
                    <a:pt x="1912" y="0"/>
                    <a:pt x="1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8" name="Google Shape;1758;p48"/>
            <p:cNvSpPr/>
            <p:nvPr/>
          </p:nvSpPr>
          <p:spPr>
            <a:xfrm>
              <a:off x="1075650" y="2804800"/>
              <a:ext cx="85775" cy="81900"/>
            </a:xfrm>
            <a:custGeom>
              <a:avLst/>
              <a:gdLst/>
              <a:ahLst/>
              <a:cxnLst/>
              <a:rect l="l" t="t" r="r" b="b"/>
              <a:pathLst>
                <a:path w="3431" h="3276" extrusionOk="0">
                  <a:moveTo>
                    <a:pt x="1" y="0"/>
                  </a:moveTo>
                  <a:lnTo>
                    <a:pt x="1074" y="2145"/>
                  </a:lnTo>
                  <a:lnTo>
                    <a:pt x="1074" y="3275"/>
                  </a:lnTo>
                  <a:lnTo>
                    <a:pt x="3430" y="3275"/>
                  </a:lnTo>
                  <a:lnTo>
                    <a:pt x="27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59" name="Google Shape;1759;p48"/>
            <p:cNvSpPr/>
            <p:nvPr/>
          </p:nvSpPr>
          <p:spPr>
            <a:xfrm>
              <a:off x="1164250" y="2804800"/>
              <a:ext cx="122400" cy="81900"/>
            </a:xfrm>
            <a:custGeom>
              <a:avLst/>
              <a:gdLst/>
              <a:ahLst/>
              <a:cxnLst/>
              <a:rect l="l" t="t" r="r" b="b"/>
              <a:pathLst>
                <a:path w="4896" h="3276" extrusionOk="0">
                  <a:moveTo>
                    <a:pt x="1" y="0"/>
                  </a:moveTo>
                  <a:lnTo>
                    <a:pt x="721" y="3275"/>
                  </a:lnTo>
                  <a:lnTo>
                    <a:pt x="4896" y="3275"/>
                  </a:lnTo>
                  <a:lnTo>
                    <a:pt x="4896" y="2457"/>
                  </a:lnTo>
                  <a:lnTo>
                    <a:pt x="2850" y="2457"/>
                  </a:lnTo>
                  <a:lnTo>
                    <a:pt x="2850" y="1638"/>
                  </a:lnTo>
                  <a:lnTo>
                    <a:pt x="4896" y="1638"/>
                  </a:lnTo>
                  <a:lnTo>
                    <a:pt x="4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60" name="Google Shape;1760;p48"/>
            <p:cNvSpPr/>
            <p:nvPr/>
          </p:nvSpPr>
          <p:spPr>
            <a:xfrm>
              <a:off x="1102475" y="2907125"/>
              <a:ext cx="184175" cy="123500"/>
            </a:xfrm>
            <a:custGeom>
              <a:avLst/>
              <a:gdLst/>
              <a:ahLst/>
              <a:cxnLst/>
              <a:rect l="l" t="t" r="r" b="b"/>
              <a:pathLst>
                <a:path w="7367" h="4940" extrusionOk="0">
                  <a:moveTo>
                    <a:pt x="1" y="0"/>
                  </a:moveTo>
                  <a:lnTo>
                    <a:pt x="1" y="4939"/>
                  </a:lnTo>
                  <a:lnTo>
                    <a:pt x="7367" y="4939"/>
                  </a:lnTo>
                  <a:lnTo>
                    <a:pt x="7367" y="3273"/>
                  </a:lnTo>
                  <a:lnTo>
                    <a:pt x="5321" y="3273"/>
                  </a:lnTo>
                  <a:lnTo>
                    <a:pt x="5321" y="2455"/>
                  </a:lnTo>
                  <a:lnTo>
                    <a:pt x="7367" y="2455"/>
                  </a:lnTo>
                  <a:lnTo>
                    <a:pt x="7367" y="1636"/>
                  </a:lnTo>
                  <a:lnTo>
                    <a:pt x="5321" y="1636"/>
                  </a:lnTo>
                  <a:lnTo>
                    <a:pt x="5321" y="818"/>
                  </a:lnTo>
                  <a:lnTo>
                    <a:pt x="7367" y="819"/>
                  </a:lnTo>
                  <a:lnTo>
                    <a:pt x="7367" y="0"/>
                  </a:lnTo>
                  <a:lnTo>
                    <a:pt x="3382" y="0"/>
                  </a:lnTo>
                  <a:lnTo>
                    <a:pt x="4085" y="3185"/>
                  </a:lnTo>
                  <a:lnTo>
                    <a:pt x="3283" y="3365"/>
                  </a:lnTo>
                  <a:lnTo>
                    <a:pt x="2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761" name="Google Shape;1761;p48"/>
          <p:cNvSpPr txBox="1"/>
          <p:nvPr/>
        </p:nvSpPr>
        <p:spPr>
          <a:xfrm>
            <a:off x="4753800" y="2094131"/>
            <a:ext cx="16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Earth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762" name="Google Shape;1762;p48"/>
          <p:cNvSpPr txBox="1"/>
          <p:nvPr/>
        </p:nvSpPr>
        <p:spPr>
          <a:xfrm>
            <a:off x="4753800" y="2596900"/>
            <a:ext cx="16557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Earth is the only planet that harbors life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763" name="Google Shape;1763;p48"/>
          <p:cNvSpPr txBox="1"/>
          <p:nvPr/>
        </p:nvSpPr>
        <p:spPr>
          <a:xfrm>
            <a:off x="4754200" y="3781201"/>
            <a:ext cx="16557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Earth is the third one and know as the blue planet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1764" name="Google Shape;1764;p48"/>
          <p:cNvCxnSpPr/>
          <p:nvPr/>
        </p:nvCxnSpPr>
        <p:spPr>
          <a:xfrm rot="10800000">
            <a:off x="4895850" y="2574115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5" name="Google Shape;1765;p48"/>
          <p:cNvCxnSpPr>
            <a:stCxn id="1762" idx="2"/>
            <a:endCxn id="1763" idx="0"/>
          </p:cNvCxnSpPr>
          <p:nvPr/>
        </p:nvCxnSpPr>
        <p:spPr>
          <a:xfrm>
            <a:off x="5581650" y="3419800"/>
            <a:ext cx="300" cy="361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66" name="Google Shape;1766;p48"/>
          <p:cNvSpPr txBox="1"/>
          <p:nvPr/>
        </p:nvSpPr>
        <p:spPr>
          <a:xfrm>
            <a:off x="6774150" y="2094131"/>
            <a:ext cx="1655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Mars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767" name="Google Shape;1767;p48"/>
          <p:cNvSpPr txBox="1"/>
          <p:nvPr/>
        </p:nvSpPr>
        <p:spPr>
          <a:xfrm>
            <a:off x="6774150" y="2596900"/>
            <a:ext cx="16557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Mars is a cold place. It’s full of iron oxide dust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768" name="Google Shape;1768;p48"/>
          <p:cNvSpPr txBox="1"/>
          <p:nvPr/>
        </p:nvSpPr>
        <p:spPr>
          <a:xfrm>
            <a:off x="6774550" y="3781201"/>
            <a:ext cx="16557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Mars is red and was named after a Roman god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1769" name="Google Shape;1769;p48"/>
          <p:cNvCxnSpPr/>
          <p:nvPr/>
        </p:nvCxnSpPr>
        <p:spPr>
          <a:xfrm rot="10800000">
            <a:off x="6916200" y="2574115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0" name="Google Shape;1770;p48"/>
          <p:cNvCxnSpPr>
            <a:stCxn id="1767" idx="2"/>
            <a:endCxn id="1768" idx="0"/>
          </p:cNvCxnSpPr>
          <p:nvPr/>
        </p:nvCxnSpPr>
        <p:spPr>
          <a:xfrm>
            <a:off x="7602000" y="3419800"/>
            <a:ext cx="300" cy="361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771" name="Google Shape;1771;p48"/>
          <p:cNvGrpSpPr/>
          <p:nvPr/>
        </p:nvGrpSpPr>
        <p:grpSpPr>
          <a:xfrm>
            <a:off x="5362588" y="1362544"/>
            <a:ext cx="438919" cy="548646"/>
            <a:chOff x="7060750" y="3244050"/>
            <a:chExt cx="281250" cy="349300"/>
          </a:xfrm>
        </p:grpSpPr>
        <p:sp>
          <p:nvSpPr>
            <p:cNvPr id="1772" name="Google Shape;1772;p48"/>
            <p:cNvSpPr/>
            <p:nvPr/>
          </p:nvSpPr>
          <p:spPr>
            <a:xfrm>
              <a:off x="7060750" y="3244050"/>
              <a:ext cx="136950" cy="220125"/>
            </a:xfrm>
            <a:custGeom>
              <a:avLst/>
              <a:gdLst/>
              <a:ahLst/>
              <a:cxnLst/>
              <a:rect l="l" t="t" r="r" b="b"/>
              <a:pathLst>
                <a:path w="5478" h="8805" extrusionOk="0">
                  <a:moveTo>
                    <a:pt x="2208" y="0"/>
                  </a:moveTo>
                  <a:lnTo>
                    <a:pt x="8" y="1092"/>
                  </a:lnTo>
                  <a:lnTo>
                    <a:pt x="372" y="1825"/>
                  </a:lnTo>
                  <a:lnTo>
                    <a:pt x="1105" y="1462"/>
                  </a:lnTo>
                  <a:lnTo>
                    <a:pt x="1469" y="2195"/>
                  </a:lnTo>
                  <a:lnTo>
                    <a:pt x="1" y="2923"/>
                  </a:lnTo>
                  <a:lnTo>
                    <a:pt x="365" y="3656"/>
                  </a:lnTo>
                  <a:lnTo>
                    <a:pt x="1098" y="3292"/>
                  </a:lnTo>
                  <a:lnTo>
                    <a:pt x="2555" y="6236"/>
                  </a:lnTo>
                  <a:lnTo>
                    <a:pt x="3288" y="5872"/>
                  </a:lnTo>
                  <a:lnTo>
                    <a:pt x="4744" y="8805"/>
                  </a:lnTo>
                  <a:lnTo>
                    <a:pt x="5477" y="8441"/>
                  </a:lnTo>
                  <a:lnTo>
                    <a:pt x="4022" y="5508"/>
                  </a:lnTo>
                  <a:lnTo>
                    <a:pt x="4755" y="5145"/>
                  </a:lnTo>
                  <a:lnTo>
                    <a:pt x="3298" y="2201"/>
                  </a:lnTo>
                  <a:lnTo>
                    <a:pt x="4032" y="1837"/>
                  </a:lnTo>
                  <a:lnTo>
                    <a:pt x="3668" y="1103"/>
                  </a:lnTo>
                  <a:lnTo>
                    <a:pt x="2203" y="1831"/>
                  </a:lnTo>
                  <a:lnTo>
                    <a:pt x="1837" y="1096"/>
                  </a:lnTo>
                  <a:lnTo>
                    <a:pt x="2572" y="732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3" name="Google Shape;1773;p48"/>
            <p:cNvSpPr/>
            <p:nvPr/>
          </p:nvSpPr>
          <p:spPr>
            <a:xfrm>
              <a:off x="7116850" y="3347050"/>
              <a:ext cx="225150" cy="246300"/>
            </a:xfrm>
            <a:custGeom>
              <a:avLst/>
              <a:gdLst/>
              <a:ahLst/>
              <a:cxnLst/>
              <a:rect l="l" t="t" r="r" b="b"/>
              <a:pathLst>
                <a:path w="9006" h="9852" extrusionOk="0">
                  <a:moveTo>
                    <a:pt x="6550" y="0"/>
                  </a:moveTo>
                  <a:cubicBezTo>
                    <a:pt x="5195" y="0"/>
                    <a:pt x="4093" y="1102"/>
                    <a:pt x="4093" y="2457"/>
                  </a:cubicBezTo>
                  <a:lnTo>
                    <a:pt x="4093" y="2595"/>
                  </a:lnTo>
                  <a:cubicBezTo>
                    <a:pt x="3825" y="2513"/>
                    <a:pt x="3551" y="2457"/>
                    <a:pt x="3275" y="2457"/>
                  </a:cubicBezTo>
                  <a:cubicBezTo>
                    <a:pt x="3256" y="2457"/>
                    <a:pt x="3241" y="2461"/>
                    <a:pt x="3223" y="2463"/>
                  </a:cubicBezTo>
                  <a:lnTo>
                    <a:pt x="4329" y="4690"/>
                  </a:lnTo>
                  <a:lnTo>
                    <a:pt x="2130" y="5782"/>
                  </a:lnTo>
                  <a:lnTo>
                    <a:pt x="999" y="3503"/>
                  </a:lnTo>
                  <a:cubicBezTo>
                    <a:pt x="385" y="4172"/>
                    <a:pt x="0" y="5106"/>
                    <a:pt x="0" y="6142"/>
                  </a:cubicBezTo>
                  <a:cubicBezTo>
                    <a:pt x="0" y="8172"/>
                    <a:pt x="1468" y="9852"/>
                    <a:pt x="3275" y="9852"/>
                  </a:cubicBezTo>
                  <a:cubicBezTo>
                    <a:pt x="3663" y="9666"/>
                    <a:pt x="4083" y="9574"/>
                    <a:pt x="4503" y="9574"/>
                  </a:cubicBezTo>
                  <a:cubicBezTo>
                    <a:pt x="4922" y="9574"/>
                    <a:pt x="5342" y="9666"/>
                    <a:pt x="5730" y="9852"/>
                  </a:cubicBezTo>
                  <a:cubicBezTo>
                    <a:pt x="7537" y="9852"/>
                    <a:pt x="9005" y="8172"/>
                    <a:pt x="9005" y="6142"/>
                  </a:cubicBezTo>
                  <a:cubicBezTo>
                    <a:pt x="9005" y="4110"/>
                    <a:pt x="7537" y="2457"/>
                    <a:pt x="5730" y="2457"/>
                  </a:cubicBezTo>
                  <a:cubicBezTo>
                    <a:pt x="5454" y="2457"/>
                    <a:pt x="5182" y="2513"/>
                    <a:pt x="4912" y="2595"/>
                  </a:cubicBezTo>
                  <a:lnTo>
                    <a:pt x="4912" y="2457"/>
                  </a:lnTo>
                  <a:cubicBezTo>
                    <a:pt x="4912" y="1553"/>
                    <a:pt x="5646" y="821"/>
                    <a:pt x="6550" y="820"/>
                  </a:cubicBezTo>
                  <a:lnTo>
                    <a:pt x="6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774" name="Google Shape;1774;p48"/>
          <p:cNvGrpSpPr/>
          <p:nvPr/>
        </p:nvGrpSpPr>
        <p:grpSpPr>
          <a:xfrm>
            <a:off x="7362381" y="1362538"/>
            <a:ext cx="480056" cy="548650"/>
            <a:chOff x="1027675" y="2126050"/>
            <a:chExt cx="307000" cy="349325"/>
          </a:xfrm>
        </p:grpSpPr>
        <p:sp>
          <p:nvSpPr>
            <p:cNvPr id="1775" name="Google Shape;1775;p48"/>
            <p:cNvSpPr/>
            <p:nvPr/>
          </p:nvSpPr>
          <p:spPr>
            <a:xfrm>
              <a:off x="1027675" y="2146500"/>
              <a:ext cx="225150" cy="61450"/>
            </a:xfrm>
            <a:custGeom>
              <a:avLst/>
              <a:gdLst/>
              <a:ahLst/>
              <a:cxnLst/>
              <a:rect l="l" t="t" r="r" b="b"/>
              <a:pathLst>
                <a:path w="9006" h="2458" extrusionOk="0">
                  <a:moveTo>
                    <a:pt x="0" y="1"/>
                  </a:moveTo>
                  <a:lnTo>
                    <a:pt x="0" y="2457"/>
                  </a:lnTo>
                  <a:lnTo>
                    <a:pt x="9005" y="2457"/>
                  </a:lnTo>
                  <a:lnTo>
                    <a:pt x="9005" y="1"/>
                  </a:lnTo>
                  <a:lnTo>
                    <a:pt x="7368" y="1"/>
                  </a:lnTo>
                  <a:lnTo>
                    <a:pt x="7368" y="1230"/>
                  </a:lnTo>
                  <a:lnTo>
                    <a:pt x="6550" y="1230"/>
                  </a:lnTo>
                  <a:lnTo>
                    <a:pt x="6550" y="1"/>
                  </a:lnTo>
                  <a:lnTo>
                    <a:pt x="2455" y="1"/>
                  </a:lnTo>
                  <a:lnTo>
                    <a:pt x="2455" y="1230"/>
                  </a:lnTo>
                  <a:lnTo>
                    <a:pt x="1637" y="1230"/>
                  </a:lnTo>
                  <a:lnTo>
                    <a:pt x="16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6" name="Google Shape;1776;p48"/>
            <p:cNvSpPr/>
            <p:nvPr/>
          </p:nvSpPr>
          <p:spPr>
            <a:xfrm>
              <a:off x="1068600" y="2126050"/>
              <a:ext cx="20475" cy="20525"/>
            </a:xfrm>
            <a:custGeom>
              <a:avLst/>
              <a:gdLst/>
              <a:ahLst/>
              <a:cxnLst/>
              <a:rect l="l" t="t" r="r" b="b"/>
              <a:pathLst>
                <a:path w="819" h="821" extrusionOk="0">
                  <a:moveTo>
                    <a:pt x="0" y="1"/>
                  </a:moveTo>
                  <a:lnTo>
                    <a:pt x="0" y="820"/>
                  </a:lnTo>
                  <a:lnTo>
                    <a:pt x="818" y="820"/>
                  </a:lnTo>
                  <a:lnTo>
                    <a:pt x="8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7" name="Google Shape;1777;p48"/>
            <p:cNvSpPr/>
            <p:nvPr/>
          </p:nvSpPr>
          <p:spPr>
            <a:xfrm>
              <a:off x="1191375" y="21260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8" name="Google Shape;1778;p48"/>
            <p:cNvSpPr/>
            <p:nvPr/>
          </p:nvSpPr>
          <p:spPr>
            <a:xfrm>
              <a:off x="1109725" y="2290475"/>
              <a:ext cx="61400" cy="20475"/>
            </a:xfrm>
            <a:custGeom>
              <a:avLst/>
              <a:gdLst/>
              <a:ahLst/>
              <a:cxnLst/>
              <a:rect l="l" t="t" r="r" b="b"/>
              <a:pathLst>
                <a:path w="2456" h="819" extrusionOk="0">
                  <a:moveTo>
                    <a:pt x="2046" y="0"/>
                  </a:moveTo>
                  <a:cubicBezTo>
                    <a:pt x="2044" y="0"/>
                    <a:pt x="2041" y="0"/>
                    <a:pt x="2039" y="0"/>
                  </a:cubicBezTo>
                  <a:lnTo>
                    <a:pt x="401" y="0"/>
                  </a:lnTo>
                  <a:cubicBezTo>
                    <a:pt x="178" y="5"/>
                    <a:pt x="0" y="187"/>
                    <a:pt x="0" y="410"/>
                  </a:cubicBezTo>
                  <a:cubicBezTo>
                    <a:pt x="0" y="632"/>
                    <a:pt x="178" y="814"/>
                    <a:pt x="401" y="818"/>
                  </a:cubicBezTo>
                  <a:lnTo>
                    <a:pt x="2039" y="818"/>
                  </a:lnTo>
                  <a:cubicBezTo>
                    <a:pt x="2042" y="819"/>
                    <a:pt x="2046" y="819"/>
                    <a:pt x="2049" y="819"/>
                  </a:cubicBezTo>
                  <a:cubicBezTo>
                    <a:pt x="2273" y="819"/>
                    <a:pt x="2455" y="636"/>
                    <a:pt x="2455" y="410"/>
                  </a:cubicBezTo>
                  <a:cubicBezTo>
                    <a:pt x="2455" y="184"/>
                    <a:pt x="2272" y="0"/>
                    <a:pt x="20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79" name="Google Shape;1779;p48"/>
            <p:cNvSpPr/>
            <p:nvPr/>
          </p:nvSpPr>
          <p:spPr>
            <a:xfrm>
              <a:off x="1027675" y="2228400"/>
              <a:ext cx="280575" cy="184900"/>
            </a:xfrm>
            <a:custGeom>
              <a:avLst/>
              <a:gdLst/>
              <a:ahLst/>
              <a:cxnLst/>
              <a:rect l="l" t="t" r="r" b="b"/>
              <a:pathLst>
                <a:path w="11223" h="7396" extrusionOk="0">
                  <a:moveTo>
                    <a:pt x="4912" y="846"/>
                  </a:moveTo>
                  <a:lnTo>
                    <a:pt x="4912" y="1666"/>
                  </a:lnTo>
                  <a:lnTo>
                    <a:pt x="5321" y="1666"/>
                  </a:lnTo>
                  <a:cubicBezTo>
                    <a:pt x="5395" y="1666"/>
                    <a:pt x="5470" y="1673"/>
                    <a:pt x="5543" y="1690"/>
                  </a:cubicBezTo>
                  <a:lnTo>
                    <a:pt x="5992" y="912"/>
                  </a:lnTo>
                  <a:lnTo>
                    <a:pt x="6696" y="1322"/>
                  </a:lnTo>
                  <a:lnTo>
                    <a:pt x="6255" y="2098"/>
                  </a:lnTo>
                  <a:cubicBezTo>
                    <a:pt x="6348" y="2214"/>
                    <a:pt x="6422" y="2345"/>
                    <a:pt x="6475" y="2483"/>
                  </a:cubicBezTo>
                  <a:lnTo>
                    <a:pt x="7368" y="2483"/>
                  </a:lnTo>
                  <a:lnTo>
                    <a:pt x="7368" y="3301"/>
                  </a:lnTo>
                  <a:lnTo>
                    <a:pt x="6475" y="3301"/>
                  </a:lnTo>
                  <a:cubicBezTo>
                    <a:pt x="6435" y="3413"/>
                    <a:pt x="6381" y="3518"/>
                    <a:pt x="6312" y="3614"/>
                  </a:cubicBezTo>
                  <a:lnTo>
                    <a:pt x="7048" y="4383"/>
                  </a:lnTo>
                  <a:lnTo>
                    <a:pt x="6458" y="4947"/>
                  </a:lnTo>
                  <a:lnTo>
                    <a:pt x="5624" y="4079"/>
                  </a:lnTo>
                  <a:cubicBezTo>
                    <a:pt x="5525" y="4107"/>
                    <a:pt x="5424" y="4119"/>
                    <a:pt x="5321" y="4121"/>
                  </a:cubicBezTo>
                  <a:lnTo>
                    <a:pt x="5067" y="4121"/>
                  </a:lnTo>
                  <a:lnTo>
                    <a:pt x="5296" y="4809"/>
                  </a:lnTo>
                  <a:lnTo>
                    <a:pt x="4527" y="5071"/>
                  </a:lnTo>
                  <a:lnTo>
                    <a:pt x="4207" y="4121"/>
                  </a:lnTo>
                  <a:lnTo>
                    <a:pt x="3683" y="4121"/>
                  </a:lnTo>
                  <a:cubicBezTo>
                    <a:pt x="3609" y="4121"/>
                    <a:pt x="3534" y="4112"/>
                    <a:pt x="3463" y="4097"/>
                  </a:cubicBezTo>
                  <a:lnTo>
                    <a:pt x="3013" y="4873"/>
                  </a:lnTo>
                  <a:lnTo>
                    <a:pt x="2308" y="4463"/>
                  </a:lnTo>
                  <a:lnTo>
                    <a:pt x="2751" y="3685"/>
                  </a:lnTo>
                  <a:cubicBezTo>
                    <a:pt x="2656" y="3571"/>
                    <a:pt x="2582" y="3440"/>
                    <a:pt x="2530" y="3301"/>
                  </a:cubicBezTo>
                  <a:lnTo>
                    <a:pt x="1637" y="3301"/>
                  </a:lnTo>
                  <a:lnTo>
                    <a:pt x="1637" y="2483"/>
                  </a:lnTo>
                  <a:lnTo>
                    <a:pt x="2530" y="2483"/>
                  </a:lnTo>
                  <a:cubicBezTo>
                    <a:pt x="2582" y="2345"/>
                    <a:pt x="2656" y="2214"/>
                    <a:pt x="2751" y="2098"/>
                  </a:cubicBezTo>
                  <a:lnTo>
                    <a:pt x="2308" y="1322"/>
                  </a:lnTo>
                  <a:lnTo>
                    <a:pt x="3013" y="912"/>
                  </a:lnTo>
                  <a:lnTo>
                    <a:pt x="3463" y="1690"/>
                  </a:lnTo>
                  <a:cubicBezTo>
                    <a:pt x="3536" y="1673"/>
                    <a:pt x="3609" y="1666"/>
                    <a:pt x="3683" y="1666"/>
                  </a:cubicBezTo>
                  <a:lnTo>
                    <a:pt x="4093" y="1666"/>
                  </a:lnTo>
                  <a:lnTo>
                    <a:pt x="4093" y="846"/>
                  </a:lnTo>
                  <a:close/>
                  <a:moveTo>
                    <a:pt x="7777" y="5758"/>
                  </a:moveTo>
                  <a:lnTo>
                    <a:pt x="7777" y="6576"/>
                  </a:lnTo>
                  <a:lnTo>
                    <a:pt x="2865" y="6576"/>
                  </a:lnTo>
                  <a:lnTo>
                    <a:pt x="2865" y="5758"/>
                  </a:lnTo>
                  <a:close/>
                  <a:moveTo>
                    <a:pt x="0" y="1"/>
                  </a:moveTo>
                  <a:lnTo>
                    <a:pt x="0" y="3032"/>
                  </a:lnTo>
                  <a:cubicBezTo>
                    <a:pt x="0" y="5708"/>
                    <a:pt x="1818" y="7313"/>
                    <a:pt x="1875" y="7396"/>
                  </a:cubicBezTo>
                  <a:lnTo>
                    <a:pt x="11223" y="7396"/>
                  </a:lnTo>
                  <a:lnTo>
                    <a:pt x="10519" y="6699"/>
                  </a:lnTo>
                  <a:cubicBezTo>
                    <a:pt x="9545" y="5717"/>
                    <a:pt x="9005" y="4416"/>
                    <a:pt x="9005" y="3032"/>
                  </a:cubicBezTo>
                  <a:lnTo>
                    <a:pt x="9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0" name="Google Shape;1780;p48"/>
            <p:cNvSpPr/>
            <p:nvPr/>
          </p:nvSpPr>
          <p:spPr>
            <a:xfrm>
              <a:off x="1293725" y="2146550"/>
              <a:ext cx="40950" cy="40950"/>
            </a:xfrm>
            <a:custGeom>
              <a:avLst/>
              <a:gdLst/>
              <a:ahLst/>
              <a:cxnLst/>
              <a:rect l="l" t="t" r="r" b="b"/>
              <a:pathLst>
                <a:path w="1638" h="1638" extrusionOk="0">
                  <a:moveTo>
                    <a:pt x="1" y="0"/>
                  </a:moveTo>
                  <a:lnTo>
                    <a:pt x="1" y="1638"/>
                  </a:lnTo>
                  <a:lnTo>
                    <a:pt x="1638" y="1638"/>
                  </a:lnTo>
                  <a:lnTo>
                    <a:pt x="1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1" name="Google Shape;1781;p48"/>
            <p:cNvSpPr/>
            <p:nvPr/>
          </p:nvSpPr>
          <p:spPr>
            <a:xfrm>
              <a:off x="1293725" y="2207925"/>
              <a:ext cx="40950" cy="187175"/>
            </a:xfrm>
            <a:custGeom>
              <a:avLst/>
              <a:gdLst/>
              <a:ahLst/>
              <a:cxnLst/>
              <a:rect l="l" t="t" r="r" b="b"/>
              <a:pathLst>
                <a:path w="1638" h="7487" extrusionOk="0">
                  <a:moveTo>
                    <a:pt x="1" y="0"/>
                  </a:moveTo>
                  <a:lnTo>
                    <a:pt x="1" y="5420"/>
                  </a:lnTo>
                  <a:cubicBezTo>
                    <a:pt x="2" y="5976"/>
                    <a:pt x="170" y="6520"/>
                    <a:pt x="479" y="6983"/>
                  </a:cubicBezTo>
                  <a:lnTo>
                    <a:pt x="819" y="7487"/>
                  </a:lnTo>
                  <a:lnTo>
                    <a:pt x="1159" y="6983"/>
                  </a:lnTo>
                  <a:cubicBezTo>
                    <a:pt x="1469" y="6520"/>
                    <a:pt x="1635" y="5976"/>
                    <a:pt x="1638" y="5420"/>
                  </a:cubicBezTo>
                  <a:lnTo>
                    <a:pt x="1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782" name="Google Shape;1782;p48"/>
            <p:cNvSpPr/>
            <p:nvPr/>
          </p:nvSpPr>
          <p:spPr>
            <a:xfrm>
              <a:off x="1027675" y="2385250"/>
              <a:ext cx="225150" cy="90125"/>
            </a:xfrm>
            <a:custGeom>
              <a:avLst/>
              <a:gdLst/>
              <a:ahLst/>
              <a:cxnLst/>
              <a:rect l="l" t="t" r="r" b="b"/>
              <a:pathLst>
                <a:path w="9006" h="3605" extrusionOk="0">
                  <a:moveTo>
                    <a:pt x="0" y="0"/>
                  </a:moveTo>
                  <a:lnTo>
                    <a:pt x="0" y="3604"/>
                  </a:lnTo>
                  <a:lnTo>
                    <a:pt x="9005" y="3604"/>
                  </a:lnTo>
                  <a:lnTo>
                    <a:pt x="9005" y="1938"/>
                  </a:lnTo>
                  <a:lnTo>
                    <a:pt x="1537" y="1938"/>
                  </a:lnTo>
                  <a:cubicBezTo>
                    <a:pt x="1344" y="1722"/>
                    <a:pt x="612" y="113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22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1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This Course</a:t>
            </a:r>
            <a:endParaRPr dirty="0"/>
          </a:p>
        </p:txBody>
      </p:sp>
      <p:cxnSp>
        <p:nvCxnSpPr>
          <p:cNvPr id="10" name="Google Shape;852;p23">
            <a:extLst>
              <a:ext uri="{FF2B5EF4-FFF2-40B4-BE49-F238E27FC236}">
                <a16:creationId xmlns:a16="http://schemas.microsoft.com/office/drawing/2014/main" id="{72437DF5-8D8D-4DBB-9F7B-6DE3B06D779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1431048" y="2836589"/>
            <a:ext cx="249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736C5B6B-122A-43D6-9D69-FCCE7E2DFA4D}"/>
              </a:ext>
            </a:extLst>
          </p:cNvPr>
          <p:cNvGrpSpPr/>
          <p:nvPr/>
        </p:nvGrpSpPr>
        <p:grpSpPr>
          <a:xfrm>
            <a:off x="1064835" y="1706073"/>
            <a:ext cx="6608616" cy="1384163"/>
            <a:chOff x="2110853" y="2060731"/>
            <a:chExt cx="6608616" cy="1384163"/>
          </a:xfrm>
        </p:grpSpPr>
        <p:sp>
          <p:nvSpPr>
            <p:cNvPr id="6" name="Google Shape;844;p23">
              <a:extLst>
                <a:ext uri="{FF2B5EF4-FFF2-40B4-BE49-F238E27FC236}">
                  <a16:creationId xmlns:a16="http://schemas.microsoft.com/office/drawing/2014/main" id="{ABC034F4-A5AE-4F59-85B1-D9B12A4CC28C}"/>
                </a:ext>
              </a:extLst>
            </p:cNvPr>
            <p:cNvSpPr/>
            <p:nvPr/>
          </p:nvSpPr>
          <p:spPr>
            <a:xfrm>
              <a:off x="4073240" y="2962647"/>
              <a:ext cx="10974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 dirty="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4</a:t>
              </a:r>
              <a:endParaRPr sz="2200" b="1" dirty="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7" name="Google Shape;845;p23">
              <a:extLst>
                <a:ext uri="{FF2B5EF4-FFF2-40B4-BE49-F238E27FC236}">
                  <a16:creationId xmlns:a16="http://schemas.microsoft.com/office/drawing/2014/main" id="{2D1AFBE1-1947-4EAE-85C1-2E4BA82DA8E1}"/>
                </a:ext>
              </a:extLst>
            </p:cNvPr>
            <p:cNvSpPr/>
            <p:nvPr/>
          </p:nvSpPr>
          <p:spPr>
            <a:xfrm>
              <a:off x="2726453" y="2962647"/>
              <a:ext cx="10974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 dirty="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2</a:t>
              </a:r>
              <a:endParaRPr sz="2200" b="1" dirty="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8" name="Google Shape;848;p23">
              <a:extLst>
                <a:ext uri="{FF2B5EF4-FFF2-40B4-BE49-F238E27FC236}">
                  <a16:creationId xmlns:a16="http://schemas.microsoft.com/office/drawing/2014/main" id="{B3B784B5-A15F-4B62-A91B-3F59A10752CE}"/>
                </a:ext>
              </a:extLst>
            </p:cNvPr>
            <p:cNvSpPr/>
            <p:nvPr/>
          </p:nvSpPr>
          <p:spPr>
            <a:xfrm>
              <a:off x="5420027" y="2962647"/>
              <a:ext cx="10974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 dirty="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14</a:t>
              </a:r>
              <a:endParaRPr sz="2200" b="1" dirty="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cxnSp>
          <p:nvCxnSpPr>
            <p:cNvPr id="9" name="Google Shape;849;p23">
              <a:extLst>
                <a:ext uri="{FF2B5EF4-FFF2-40B4-BE49-F238E27FC236}">
                  <a16:creationId xmlns:a16="http://schemas.microsoft.com/office/drawing/2014/main" id="{F8C09B76-4E77-4013-B279-1030E2C49FC8}"/>
                </a:ext>
              </a:extLst>
            </p:cNvPr>
            <p:cNvCxnSpPr>
              <a:stCxn id="8" idx="3"/>
            </p:cNvCxnSpPr>
            <p:nvPr/>
          </p:nvCxnSpPr>
          <p:spPr>
            <a:xfrm>
              <a:off x="6517427" y="3191247"/>
              <a:ext cx="3657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" name="Google Shape;853;p23">
              <a:extLst>
                <a:ext uri="{FF2B5EF4-FFF2-40B4-BE49-F238E27FC236}">
                  <a16:creationId xmlns:a16="http://schemas.microsoft.com/office/drawing/2014/main" id="{04C5D6C5-A170-43BA-9AB9-B4C1C4F7F227}"/>
                </a:ext>
              </a:extLst>
            </p:cNvPr>
            <p:cNvCxnSpPr>
              <a:cxnSpLocks/>
              <a:stCxn id="7" idx="3"/>
              <a:endCxn id="6" idx="1"/>
            </p:cNvCxnSpPr>
            <p:nvPr/>
          </p:nvCxnSpPr>
          <p:spPr>
            <a:xfrm>
              <a:off x="3823853" y="3191247"/>
              <a:ext cx="24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854;p23">
              <a:extLst>
                <a:ext uri="{FF2B5EF4-FFF2-40B4-BE49-F238E27FC236}">
                  <a16:creationId xmlns:a16="http://schemas.microsoft.com/office/drawing/2014/main" id="{3A16742C-34B2-468D-98C9-615A614C3497}"/>
                </a:ext>
              </a:extLst>
            </p:cNvPr>
            <p:cNvCxnSpPr>
              <a:cxnSpLocks/>
              <a:stCxn id="6" idx="3"/>
              <a:endCxn id="8" idx="1"/>
            </p:cNvCxnSpPr>
            <p:nvPr/>
          </p:nvCxnSpPr>
          <p:spPr>
            <a:xfrm>
              <a:off x="5170640" y="3191247"/>
              <a:ext cx="249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" name="Google Shape;859;p23">
              <a:extLst>
                <a:ext uri="{FF2B5EF4-FFF2-40B4-BE49-F238E27FC236}">
                  <a16:creationId xmlns:a16="http://schemas.microsoft.com/office/drawing/2014/main" id="{3BDC853E-E9F2-470F-AB67-9418420D8E51}"/>
                </a:ext>
              </a:extLst>
            </p:cNvPr>
            <p:cNvSpPr txBox="1"/>
            <p:nvPr/>
          </p:nvSpPr>
          <p:spPr>
            <a:xfrm>
              <a:off x="2110853" y="2060731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dirty="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Class</a:t>
              </a:r>
              <a:endParaRPr sz="2200" dirty="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4" name="Google Shape;862;p23">
              <a:extLst>
                <a:ext uri="{FF2B5EF4-FFF2-40B4-BE49-F238E27FC236}">
                  <a16:creationId xmlns:a16="http://schemas.microsoft.com/office/drawing/2014/main" id="{101DC6C9-5442-4D9D-A000-856CC2F6867F}"/>
                </a:ext>
              </a:extLst>
            </p:cNvPr>
            <p:cNvSpPr txBox="1"/>
            <p:nvPr/>
          </p:nvSpPr>
          <p:spPr>
            <a:xfrm>
              <a:off x="4804427" y="2083647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Exam</a:t>
              </a:r>
              <a:endParaRPr sz="2200" dirty="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cxnSp>
          <p:nvCxnSpPr>
            <p:cNvPr id="15" name="Google Shape;872;p23">
              <a:extLst>
                <a:ext uri="{FF2B5EF4-FFF2-40B4-BE49-F238E27FC236}">
                  <a16:creationId xmlns:a16="http://schemas.microsoft.com/office/drawing/2014/main" id="{3CACE3D7-4041-447D-A1E6-C3ECB6DF9AD3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rot="10800000">
              <a:off x="3275153" y="2576247"/>
              <a:ext cx="0" cy="386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874;p23">
              <a:extLst>
                <a:ext uri="{FF2B5EF4-FFF2-40B4-BE49-F238E27FC236}">
                  <a16:creationId xmlns:a16="http://schemas.microsoft.com/office/drawing/2014/main" id="{33080D19-7D15-4EE3-BD20-572B4115B503}"/>
                </a:ext>
              </a:extLst>
            </p:cNvPr>
            <p:cNvCxnSpPr>
              <a:cxnSpLocks/>
              <a:stCxn id="8" idx="0"/>
            </p:cNvCxnSpPr>
            <p:nvPr/>
          </p:nvCxnSpPr>
          <p:spPr>
            <a:xfrm rot="10800000" flipH="1">
              <a:off x="5968727" y="2576247"/>
              <a:ext cx="900" cy="386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872;p23">
              <a:extLst>
                <a:ext uri="{FF2B5EF4-FFF2-40B4-BE49-F238E27FC236}">
                  <a16:creationId xmlns:a16="http://schemas.microsoft.com/office/drawing/2014/main" id="{70504C6E-D408-492D-B173-D62DB86BEB9D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4635795" y="2576231"/>
              <a:ext cx="0" cy="386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" name="Google Shape;859;p23">
              <a:extLst>
                <a:ext uri="{FF2B5EF4-FFF2-40B4-BE49-F238E27FC236}">
                  <a16:creationId xmlns:a16="http://schemas.microsoft.com/office/drawing/2014/main" id="{00203D03-2E8B-46F1-A208-3DD8BA765A28}"/>
                </a:ext>
              </a:extLst>
            </p:cNvPr>
            <p:cNvSpPr txBox="1"/>
            <p:nvPr/>
          </p:nvSpPr>
          <p:spPr>
            <a:xfrm>
              <a:off x="3378544" y="2089889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Project</a:t>
              </a:r>
              <a:endParaRPr sz="2200" dirty="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20" name="Google Shape;844;p23">
              <a:extLst>
                <a:ext uri="{FF2B5EF4-FFF2-40B4-BE49-F238E27FC236}">
                  <a16:creationId xmlns:a16="http://schemas.microsoft.com/office/drawing/2014/main" id="{183D345F-1C30-4376-B951-596AE6F5CDA6}"/>
                </a:ext>
              </a:extLst>
            </p:cNvPr>
            <p:cNvSpPr/>
            <p:nvPr/>
          </p:nvSpPr>
          <p:spPr>
            <a:xfrm>
              <a:off x="6882829" y="2987694"/>
              <a:ext cx="1097400" cy="4572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 dirty="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20</a:t>
              </a:r>
              <a:endParaRPr sz="2200" b="1" dirty="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21" name="Google Shape;862;p23">
              <a:extLst>
                <a:ext uri="{FF2B5EF4-FFF2-40B4-BE49-F238E27FC236}">
                  <a16:creationId xmlns:a16="http://schemas.microsoft.com/office/drawing/2014/main" id="{EBC495A5-D521-4C35-B438-88DE53DC9729}"/>
                </a:ext>
              </a:extLst>
            </p:cNvPr>
            <p:cNvSpPr txBox="1"/>
            <p:nvPr/>
          </p:nvSpPr>
          <p:spPr>
            <a:xfrm>
              <a:off x="6390869" y="2114550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Grading</a:t>
              </a:r>
              <a:endParaRPr sz="2200" dirty="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cxnSp>
          <p:nvCxnSpPr>
            <p:cNvPr id="22" name="Google Shape;874;p23">
              <a:extLst>
                <a:ext uri="{FF2B5EF4-FFF2-40B4-BE49-F238E27FC236}">
                  <a16:creationId xmlns:a16="http://schemas.microsoft.com/office/drawing/2014/main" id="{FF90B7A0-C2F6-4E7F-87FD-2DF489D8B870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7437653" y="2590023"/>
              <a:ext cx="900" cy="386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6125857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p49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aphicFrame>
        <p:nvGraphicFramePr>
          <p:cNvPr id="1788" name="Google Shape;1788;p49"/>
          <p:cNvGraphicFramePr/>
          <p:nvPr/>
        </p:nvGraphicFramePr>
        <p:xfrm>
          <a:off x="713100" y="1362600"/>
          <a:ext cx="5023200" cy="3241525"/>
        </p:xfrm>
        <a:graphic>
          <a:graphicData uri="http://schemas.openxmlformats.org/drawingml/2006/table">
            <a:tbl>
              <a:tblPr>
                <a:noFill/>
                <a:tableStyleId>{16CDDE1E-9622-4C4C-AB91-2B67CE7BF3B4}</a:tableStyleId>
              </a:tblPr>
              <a:tblGrid>
                <a:gridCol w="71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7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7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7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28025"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MONTH, 2XXX</a:t>
                      </a:r>
                      <a:endParaRPr sz="2200"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2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MON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TUE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WED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THU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FRI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SAT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BIZ UDPGothic"/>
                          <a:ea typeface="BIZ UDPGothic"/>
                          <a:cs typeface="BIZ UDPGothic"/>
                          <a:sym typeface="BIZ UDPGothic"/>
                        </a:rPr>
                        <a:t>SUN</a:t>
                      </a:r>
                      <a:endParaRPr>
                        <a:solidFill>
                          <a:schemeClr val="dk1"/>
                        </a:solidFill>
                        <a:latin typeface="BIZ UDPGothic"/>
                        <a:ea typeface="BIZ UDPGothic"/>
                        <a:cs typeface="BIZ UDPGothic"/>
                        <a:sym typeface="BIZ UDP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3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2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4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5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6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7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8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9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10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2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11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12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13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14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15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16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17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2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18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19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20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21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22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23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24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22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25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26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27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28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29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30</a:t>
                      </a: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dk1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25" marR="91425" marT="457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789" name="Google Shape;1789;p49"/>
          <p:cNvGrpSpPr/>
          <p:nvPr/>
        </p:nvGrpSpPr>
        <p:grpSpPr>
          <a:xfrm>
            <a:off x="6197118" y="1819613"/>
            <a:ext cx="2233363" cy="1005924"/>
            <a:chOff x="2061098" y="2002578"/>
            <a:chExt cx="2328602" cy="1005924"/>
          </a:xfrm>
        </p:grpSpPr>
        <p:sp>
          <p:nvSpPr>
            <p:cNvPr id="1790" name="Google Shape;1790;p49"/>
            <p:cNvSpPr txBox="1"/>
            <p:nvPr/>
          </p:nvSpPr>
          <p:spPr>
            <a:xfrm>
              <a:off x="2061098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791" name="Google Shape;1791;p49"/>
            <p:cNvSpPr txBox="1"/>
            <p:nvPr/>
          </p:nvSpPr>
          <p:spPr>
            <a:xfrm>
              <a:off x="2061100" y="2368302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the closest planet to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cxnSp>
        <p:nvCxnSpPr>
          <p:cNvPr id="1792" name="Google Shape;1792;p49"/>
          <p:cNvCxnSpPr/>
          <p:nvPr/>
        </p:nvCxnSpPr>
        <p:spPr>
          <a:xfrm rot="-5400000">
            <a:off x="5370725" y="2094100"/>
            <a:ext cx="1462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3" name="Google Shape;1793;p49"/>
          <p:cNvSpPr/>
          <p:nvPr/>
        </p:nvSpPr>
        <p:spPr>
          <a:xfrm>
            <a:off x="6285035" y="1408176"/>
            <a:ext cx="274200" cy="2742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4" name="Google Shape;1794;p49"/>
          <p:cNvGrpSpPr/>
          <p:nvPr/>
        </p:nvGrpSpPr>
        <p:grpSpPr>
          <a:xfrm>
            <a:off x="6197118" y="3465289"/>
            <a:ext cx="2233363" cy="1005924"/>
            <a:chOff x="2061098" y="2002578"/>
            <a:chExt cx="2328602" cy="1005924"/>
          </a:xfrm>
        </p:grpSpPr>
        <p:sp>
          <p:nvSpPr>
            <p:cNvPr id="1795" name="Google Shape;1795;p49"/>
            <p:cNvSpPr txBox="1"/>
            <p:nvPr/>
          </p:nvSpPr>
          <p:spPr>
            <a:xfrm>
              <a:off x="2061098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796" name="Google Shape;1796;p49"/>
            <p:cNvSpPr txBox="1"/>
            <p:nvPr/>
          </p:nvSpPr>
          <p:spPr>
            <a:xfrm>
              <a:off x="2061100" y="2368302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is the second planet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cxnSp>
        <p:nvCxnSpPr>
          <p:cNvPr id="1797" name="Google Shape;1797;p49"/>
          <p:cNvCxnSpPr/>
          <p:nvPr/>
        </p:nvCxnSpPr>
        <p:spPr>
          <a:xfrm rot="-5400000">
            <a:off x="5370725" y="3739776"/>
            <a:ext cx="1462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8" name="Google Shape;1798;p49"/>
          <p:cNvSpPr/>
          <p:nvPr/>
        </p:nvSpPr>
        <p:spPr>
          <a:xfrm>
            <a:off x="6285035" y="3053852"/>
            <a:ext cx="274200" cy="2742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50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804" name="Google Shape;1804;p50"/>
          <p:cNvSpPr/>
          <p:nvPr/>
        </p:nvSpPr>
        <p:spPr>
          <a:xfrm>
            <a:off x="713100" y="3552600"/>
            <a:ext cx="3219600" cy="1051500"/>
          </a:xfrm>
          <a:prstGeom prst="trapezoid">
            <a:avLst>
              <a:gd name="adj" fmla="val 51067"/>
            </a:avLst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50"/>
          <p:cNvSpPr/>
          <p:nvPr/>
        </p:nvSpPr>
        <p:spPr>
          <a:xfrm>
            <a:off x="1854074" y="1362754"/>
            <a:ext cx="934500" cy="1051500"/>
          </a:xfrm>
          <a:prstGeom prst="trapezoid">
            <a:avLst>
              <a:gd name="adj" fmla="val 77273"/>
            </a:avLst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6" name="Google Shape;1806;p50"/>
          <p:cNvSpPr txBox="1"/>
          <p:nvPr/>
        </p:nvSpPr>
        <p:spPr>
          <a:xfrm>
            <a:off x="4751200" y="1362754"/>
            <a:ext cx="1051500" cy="10515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03</a:t>
            </a:r>
            <a:endParaRPr sz="40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807" name="Google Shape;1807;p50"/>
          <p:cNvSpPr txBox="1"/>
          <p:nvPr/>
        </p:nvSpPr>
        <p:spPr>
          <a:xfrm>
            <a:off x="4751200" y="3552603"/>
            <a:ext cx="1051500" cy="10515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01</a:t>
            </a:r>
            <a:endParaRPr sz="40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grpSp>
        <p:nvGrpSpPr>
          <p:cNvPr id="1808" name="Google Shape;1808;p50"/>
          <p:cNvGrpSpPr/>
          <p:nvPr/>
        </p:nvGrpSpPr>
        <p:grpSpPr>
          <a:xfrm>
            <a:off x="6100958" y="1362604"/>
            <a:ext cx="2330100" cy="1051640"/>
            <a:chOff x="6100958" y="1362604"/>
            <a:chExt cx="2330100" cy="1051640"/>
          </a:xfrm>
        </p:grpSpPr>
        <p:sp>
          <p:nvSpPr>
            <p:cNvPr id="1809" name="Google Shape;1809;p50"/>
            <p:cNvSpPr txBox="1"/>
            <p:nvPr/>
          </p:nvSpPr>
          <p:spPr>
            <a:xfrm>
              <a:off x="6100958" y="1362604"/>
              <a:ext cx="23301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810" name="Google Shape;1810;p50"/>
            <p:cNvSpPr txBox="1"/>
            <p:nvPr/>
          </p:nvSpPr>
          <p:spPr>
            <a:xfrm>
              <a:off x="6100958" y="1865544"/>
              <a:ext cx="23301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The Earth is the only planet that harbors life  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811" name="Google Shape;1811;p50"/>
          <p:cNvGrpSpPr/>
          <p:nvPr/>
        </p:nvGrpSpPr>
        <p:grpSpPr>
          <a:xfrm>
            <a:off x="6100958" y="3554804"/>
            <a:ext cx="2330100" cy="1049299"/>
            <a:chOff x="6100958" y="3554804"/>
            <a:chExt cx="2330100" cy="1049299"/>
          </a:xfrm>
        </p:grpSpPr>
        <p:sp>
          <p:nvSpPr>
            <p:cNvPr id="1812" name="Google Shape;1812;p50"/>
            <p:cNvSpPr txBox="1"/>
            <p:nvPr/>
          </p:nvSpPr>
          <p:spPr>
            <a:xfrm>
              <a:off x="6100958" y="3554804"/>
              <a:ext cx="23301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813" name="Google Shape;1813;p50"/>
            <p:cNvSpPr txBox="1"/>
            <p:nvPr/>
          </p:nvSpPr>
          <p:spPr>
            <a:xfrm>
              <a:off x="6100958" y="4055403"/>
              <a:ext cx="23301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small and the closest planet to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814" name="Google Shape;1814;p50"/>
          <p:cNvSpPr/>
          <p:nvPr/>
        </p:nvSpPr>
        <p:spPr>
          <a:xfrm>
            <a:off x="1283000" y="2457673"/>
            <a:ext cx="2075400" cy="1051500"/>
          </a:xfrm>
          <a:prstGeom prst="trapezoid">
            <a:avLst>
              <a:gd name="adj" fmla="val 51195"/>
            </a:avLst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0"/>
          <p:cNvSpPr txBox="1"/>
          <p:nvPr/>
        </p:nvSpPr>
        <p:spPr>
          <a:xfrm>
            <a:off x="4751200" y="2457673"/>
            <a:ext cx="1051500" cy="10515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02</a:t>
            </a:r>
            <a:endParaRPr sz="40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grpSp>
        <p:nvGrpSpPr>
          <p:cNvPr id="1816" name="Google Shape;1816;p50"/>
          <p:cNvGrpSpPr/>
          <p:nvPr/>
        </p:nvGrpSpPr>
        <p:grpSpPr>
          <a:xfrm>
            <a:off x="6100958" y="2457684"/>
            <a:ext cx="2330100" cy="1051490"/>
            <a:chOff x="6100958" y="2457684"/>
            <a:chExt cx="2330100" cy="1051490"/>
          </a:xfrm>
        </p:grpSpPr>
        <p:sp>
          <p:nvSpPr>
            <p:cNvPr id="1817" name="Google Shape;1817;p50"/>
            <p:cNvSpPr txBox="1"/>
            <p:nvPr/>
          </p:nvSpPr>
          <p:spPr>
            <a:xfrm>
              <a:off x="6100958" y="2457684"/>
              <a:ext cx="2330100" cy="50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818" name="Google Shape;1818;p50"/>
            <p:cNvSpPr txBox="1"/>
            <p:nvPr/>
          </p:nvSpPr>
          <p:spPr>
            <a:xfrm>
              <a:off x="6100958" y="2960473"/>
              <a:ext cx="23301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is the second planet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cxnSp>
        <p:nvCxnSpPr>
          <p:cNvPr id="1819" name="Google Shape;1819;p50"/>
          <p:cNvCxnSpPr/>
          <p:nvPr/>
        </p:nvCxnSpPr>
        <p:spPr>
          <a:xfrm rot="10800000">
            <a:off x="6190488" y="1865404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0" name="Google Shape;1820;p50"/>
          <p:cNvCxnSpPr/>
          <p:nvPr/>
        </p:nvCxnSpPr>
        <p:spPr>
          <a:xfrm rot="10800000">
            <a:off x="6190488" y="2960484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1" name="Google Shape;1821;p50"/>
          <p:cNvCxnSpPr/>
          <p:nvPr/>
        </p:nvCxnSpPr>
        <p:spPr>
          <a:xfrm rot="10800000">
            <a:off x="6190488" y="4057604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2" name="Google Shape;1822;p50"/>
          <p:cNvCxnSpPr>
            <a:stCxn id="1804" idx="3"/>
            <a:endCxn id="1807" idx="1"/>
          </p:cNvCxnSpPr>
          <p:nvPr/>
        </p:nvCxnSpPr>
        <p:spPr>
          <a:xfrm>
            <a:off x="3664215" y="4078350"/>
            <a:ext cx="1086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3" name="Google Shape;1823;p50"/>
          <p:cNvCxnSpPr>
            <a:stCxn id="1814" idx="3"/>
            <a:endCxn id="1815" idx="1"/>
          </p:cNvCxnSpPr>
          <p:nvPr/>
        </p:nvCxnSpPr>
        <p:spPr>
          <a:xfrm>
            <a:off x="3089242" y="2983423"/>
            <a:ext cx="1662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4" name="Google Shape;1824;p50"/>
          <p:cNvCxnSpPr>
            <a:endCxn id="1806" idx="1"/>
          </p:cNvCxnSpPr>
          <p:nvPr/>
        </p:nvCxnSpPr>
        <p:spPr>
          <a:xfrm>
            <a:off x="2554900" y="1888504"/>
            <a:ext cx="2196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5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830" name="Google Shape;1830;p51"/>
          <p:cNvSpPr/>
          <p:nvPr/>
        </p:nvSpPr>
        <p:spPr>
          <a:xfrm>
            <a:off x="3407653" y="1819823"/>
            <a:ext cx="2328600" cy="2328600"/>
          </a:xfrm>
          <a:prstGeom prst="donut">
            <a:avLst>
              <a:gd name="adj" fmla="val 25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1"/>
          <p:cNvSpPr/>
          <p:nvPr/>
        </p:nvSpPr>
        <p:spPr>
          <a:xfrm rot="-5400000">
            <a:off x="3518356" y="1930651"/>
            <a:ext cx="2107200" cy="2107200"/>
          </a:xfrm>
          <a:prstGeom prst="blockArc">
            <a:avLst>
              <a:gd name="adj1" fmla="val 5401556"/>
              <a:gd name="adj2" fmla="val 247"/>
              <a:gd name="adj3" fmla="val 1750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2" name="Google Shape;1832;p51"/>
          <p:cNvSpPr/>
          <p:nvPr/>
        </p:nvSpPr>
        <p:spPr>
          <a:xfrm>
            <a:off x="3518356" y="1930651"/>
            <a:ext cx="2107200" cy="2107200"/>
          </a:xfrm>
          <a:prstGeom prst="blockArc">
            <a:avLst>
              <a:gd name="adj1" fmla="val 16199979"/>
              <a:gd name="adj2" fmla="val 247"/>
              <a:gd name="adj3" fmla="val 1750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3" name="Google Shape;1833;p51"/>
          <p:cNvSpPr txBox="1"/>
          <p:nvPr/>
        </p:nvSpPr>
        <p:spPr>
          <a:xfrm>
            <a:off x="712638" y="1406749"/>
            <a:ext cx="23292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Mercury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834" name="Google Shape;1834;p51"/>
          <p:cNvSpPr txBox="1"/>
          <p:nvPr/>
        </p:nvSpPr>
        <p:spPr>
          <a:xfrm>
            <a:off x="712638" y="1955446"/>
            <a:ext cx="2329200" cy="10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Mercury is the closest planet to the Sun. It was named after the Roman messenger god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1835" name="Google Shape;1835;p51"/>
          <p:cNvGrpSpPr/>
          <p:nvPr/>
        </p:nvGrpSpPr>
        <p:grpSpPr>
          <a:xfrm>
            <a:off x="6102125" y="2869185"/>
            <a:ext cx="2329200" cy="1600185"/>
            <a:chOff x="6102125" y="2869185"/>
            <a:chExt cx="2329200" cy="1600185"/>
          </a:xfrm>
        </p:grpSpPr>
        <p:sp>
          <p:nvSpPr>
            <p:cNvPr id="1836" name="Google Shape;1836;p51"/>
            <p:cNvSpPr txBox="1"/>
            <p:nvPr/>
          </p:nvSpPr>
          <p:spPr>
            <a:xfrm>
              <a:off x="6102125" y="2869185"/>
              <a:ext cx="23292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Neptune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837" name="Google Shape;1837;p51"/>
            <p:cNvSpPr txBox="1"/>
            <p:nvPr/>
          </p:nvSpPr>
          <p:spPr>
            <a:xfrm>
              <a:off x="6102125" y="3417870"/>
              <a:ext cx="2329200" cy="105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Neptune is the farthest planet from the Sun. It’s also the fourth-largest planet by diameter 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838" name="Google Shape;1838;p51"/>
          <p:cNvSpPr txBox="1"/>
          <p:nvPr/>
        </p:nvSpPr>
        <p:spPr>
          <a:xfrm>
            <a:off x="6717997" y="1954115"/>
            <a:ext cx="1097400" cy="548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2"/>
                </a:solidFill>
                <a:latin typeface="BIZ UDPGothic"/>
                <a:ea typeface="BIZ UDPGothic"/>
                <a:cs typeface="BIZ UDPGothic"/>
                <a:sym typeface="BIZ UDPGothic"/>
              </a:rPr>
              <a:t>25%</a:t>
            </a:r>
            <a:endParaRPr sz="2200" b="1">
              <a:solidFill>
                <a:schemeClr val="lt2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cxnSp>
        <p:nvCxnSpPr>
          <p:cNvPr id="1839" name="Google Shape;1839;p51"/>
          <p:cNvCxnSpPr>
            <a:stCxn id="1838" idx="1"/>
          </p:cNvCxnSpPr>
          <p:nvPr/>
        </p:nvCxnSpPr>
        <p:spPr>
          <a:xfrm rot="10800000">
            <a:off x="5030497" y="2228465"/>
            <a:ext cx="1687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840" name="Google Shape;1840;p51"/>
          <p:cNvSpPr txBox="1"/>
          <p:nvPr/>
        </p:nvSpPr>
        <p:spPr>
          <a:xfrm>
            <a:off x="1328472" y="3420696"/>
            <a:ext cx="1097400" cy="548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3"/>
                </a:solidFill>
                <a:latin typeface="BIZ UDPGothic"/>
                <a:ea typeface="BIZ UDPGothic"/>
                <a:cs typeface="BIZ UDPGothic"/>
                <a:sym typeface="BIZ UDPGothic"/>
              </a:rPr>
              <a:t>75%</a:t>
            </a:r>
            <a:endParaRPr sz="2200" b="1">
              <a:solidFill>
                <a:schemeClr val="accent3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cxnSp>
        <p:nvCxnSpPr>
          <p:cNvPr id="1841" name="Google Shape;1841;p51"/>
          <p:cNvCxnSpPr>
            <a:stCxn id="1840" idx="3"/>
          </p:cNvCxnSpPr>
          <p:nvPr/>
        </p:nvCxnSpPr>
        <p:spPr>
          <a:xfrm>
            <a:off x="2425872" y="3695046"/>
            <a:ext cx="1676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42" name="Google Shape;1842;p51"/>
          <p:cNvCxnSpPr>
            <a:stCxn id="1840" idx="0"/>
            <a:endCxn id="1834" idx="2"/>
          </p:cNvCxnSpPr>
          <p:nvPr/>
        </p:nvCxnSpPr>
        <p:spPr>
          <a:xfrm rot="10800000">
            <a:off x="1877172" y="3006996"/>
            <a:ext cx="0" cy="413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43" name="Google Shape;1843;p51"/>
          <p:cNvCxnSpPr>
            <a:stCxn id="1838" idx="2"/>
            <a:endCxn id="1836" idx="0"/>
          </p:cNvCxnSpPr>
          <p:nvPr/>
        </p:nvCxnSpPr>
        <p:spPr>
          <a:xfrm>
            <a:off x="7266697" y="2502815"/>
            <a:ext cx="0" cy="366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44" name="Google Shape;1844;p51"/>
          <p:cNvCxnSpPr/>
          <p:nvPr/>
        </p:nvCxnSpPr>
        <p:spPr>
          <a:xfrm rot="10800000">
            <a:off x="1191438" y="1955449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52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sp>
        <p:nvSpPr>
          <p:cNvPr id="1850" name="Google Shape;1850;p52"/>
          <p:cNvSpPr txBox="1"/>
          <p:nvPr/>
        </p:nvSpPr>
        <p:spPr>
          <a:xfrm>
            <a:off x="713100" y="3097688"/>
            <a:ext cx="16551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Neptune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851" name="Google Shape;1851;p52"/>
          <p:cNvSpPr txBox="1"/>
          <p:nvPr/>
        </p:nvSpPr>
        <p:spPr>
          <a:xfrm>
            <a:off x="2733900" y="3097688"/>
            <a:ext cx="16551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Saturn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852" name="Google Shape;1852;p52"/>
          <p:cNvSpPr txBox="1"/>
          <p:nvPr/>
        </p:nvSpPr>
        <p:spPr>
          <a:xfrm>
            <a:off x="713100" y="3692049"/>
            <a:ext cx="16551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Neptune is the farthest planet from the Sun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853" name="Google Shape;1853;p52"/>
          <p:cNvSpPr txBox="1"/>
          <p:nvPr/>
        </p:nvSpPr>
        <p:spPr>
          <a:xfrm>
            <a:off x="2733900" y="3692049"/>
            <a:ext cx="16551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Saturn is a gas giant and has several rings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854" name="Google Shape;1854;p52"/>
          <p:cNvSpPr txBox="1"/>
          <p:nvPr/>
        </p:nvSpPr>
        <p:spPr>
          <a:xfrm>
            <a:off x="4755074" y="3097688"/>
            <a:ext cx="16551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Jupiter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855" name="Google Shape;1855;p52"/>
          <p:cNvSpPr txBox="1"/>
          <p:nvPr/>
        </p:nvSpPr>
        <p:spPr>
          <a:xfrm>
            <a:off x="6775874" y="3097688"/>
            <a:ext cx="16551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Mars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856" name="Google Shape;1856;p52"/>
          <p:cNvSpPr txBox="1"/>
          <p:nvPr/>
        </p:nvSpPr>
        <p:spPr>
          <a:xfrm>
            <a:off x="4755074" y="3692049"/>
            <a:ext cx="16551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Jupiter is the biggest planet in the Solar System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857" name="Google Shape;1857;p52"/>
          <p:cNvSpPr txBox="1"/>
          <p:nvPr/>
        </p:nvSpPr>
        <p:spPr>
          <a:xfrm>
            <a:off x="6775874" y="3692049"/>
            <a:ext cx="16551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Despite being red, Mars is a cold place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858" name="Google Shape;1858;p52"/>
          <p:cNvSpPr txBox="1"/>
          <p:nvPr/>
        </p:nvSpPr>
        <p:spPr>
          <a:xfrm>
            <a:off x="713063" y="1451924"/>
            <a:ext cx="16551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Sun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859" name="Google Shape;1859;p52"/>
          <p:cNvSpPr txBox="1"/>
          <p:nvPr/>
        </p:nvSpPr>
        <p:spPr>
          <a:xfrm>
            <a:off x="2733863" y="1451924"/>
            <a:ext cx="16551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Mercury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860" name="Google Shape;1860;p52"/>
          <p:cNvSpPr txBox="1"/>
          <p:nvPr/>
        </p:nvSpPr>
        <p:spPr>
          <a:xfrm>
            <a:off x="713063" y="2046284"/>
            <a:ext cx="16551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It’s the star at the center of the Solar System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861" name="Google Shape;1861;p52"/>
          <p:cNvSpPr txBox="1"/>
          <p:nvPr/>
        </p:nvSpPr>
        <p:spPr>
          <a:xfrm>
            <a:off x="2733863" y="2046284"/>
            <a:ext cx="16551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Mercury is small and the closest planet to the Sun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862" name="Google Shape;1862;p52"/>
          <p:cNvSpPr txBox="1"/>
          <p:nvPr/>
        </p:nvSpPr>
        <p:spPr>
          <a:xfrm>
            <a:off x="4755036" y="1451924"/>
            <a:ext cx="16551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Venus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863" name="Google Shape;1863;p52"/>
          <p:cNvSpPr txBox="1"/>
          <p:nvPr/>
        </p:nvSpPr>
        <p:spPr>
          <a:xfrm>
            <a:off x="6775836" y="1451924"/>
            <a:ext cx="1655100" cy="50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Earth</a:t>
            </a:r>
            <a:endParaRPr sz="22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864" name="Google Shape;1864;p52"/>
          <p:cNvSpPr txBox="1"/>
          <p:nvPr/>
        </p:nvSpPr>
        <p:spPr>
          <a:xfrm>
            <a:off x="4755036" y="2046284"/>
            <a:ext cx="16551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Venus is the second planet from the Sun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865" name="Google Shape;1865;p52"/>
          <p:cNvSpPr txBox="1"/>
          <p:nvPr/>
        </p:nvSpPr>
        <p:spPr>
          <a:xfrm>
            <a:off x="6775836" y="2046284"/>
            <a:ext cx="16551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Earth is the only planet that harbors life</a:t>
            </a:r>
            <a:endParaRPr>
              <a:solidFill>
                <a:schemeClr val="dk1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cxnSp>
        <p:nvCxnSpPr>
          <p:cNvPr id="1866" name="Google Shape;1866;p52"/>
          <p:cNvCxnSpPr>
            <a:stCxn id="1858" idx="3"/>
            <a:endCxn id="1859" idx="1"/>
          </p:cNvCxnSpPr>
          <p:nvPr/>
        </p:nvCxnSpPr>
        <p:spPr>
          <a:xfrm>
            <a:off x="2368163" y="1703324"/>
            <a:ext cx="365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67" name="Google Shape;1867;p52"/>
          <p:cNvCxnSpPr>
            <a:stCxn id="1859" idx="3"/>
            <a:endCxn id="1862" idx="1"/>
          </p:cNvCxnSpPr>
          <p:nvPr/>
        </p:nvCxnSpPr>
        <p:spPr>
          <a:xfrm>
            <a:off x="4388963" y="1703324"/>
            <a:ext cx="366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68" name="Google Shape;1868;p52"/>
          <p:cNvCxnSpPr>
            <a:stCxn id="1862" idx="3"/>
            <a:endCxn id="1863" idx="1"/>
          </p:cNvCxnSpPr>
          <p:nvPr/>
        </p:nvCxnSpPr>
        <p:spPr>
          <a:xfrm>
            <a:off x="6410136" y="1703324"/>
            <a:ext cx="365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69" name="Google Shape;1869;p52"/>
          <p:cNvCxnSpPr>
            <a:stCxn id="1855" idx="1"/>
            <a:endCxn id="1854" idx="3"/>
          </p:cNvCxnSpPr>
          <p:nvPr/>
        </p:nvCxnSpPr>
        <p:spPr>
          <a:xfrm rot="10800000">
            <a:off x="6410174" y="3349089"/>
            <a:ext cx="365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70" name="Google Shape;1870;p52"/>
          <p:cNvCxnSpPr>
            <a:stCxn id="1854" idx="1"/>
            <a:endCxn id="1851" idx="3"/>
          </p:cNvCxnSpPr>
          <p:nvPr/>
        </p:nvCxnSpPr>
        <p:spPr>
          <a:xfrm rot="10800000">
            <a:off x="4389074" y="3349089"/>
            <a:ext cx="366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71" name="Google Shape;1871;p52"/>
          <p:cNvCxnSpPr>
            <a:stCxn id="1851" idx="1"/>
            <a:endCxn id="1850" idx="3"/>
          </p:cNvCxnSpPr>
          <p:nvPr/>
        </p:nvCxnSpPr>
        <p:spPr>
          <a:xfrm rot="10800000">
            <a:off x="2368200" y="3349089"/>
            <a:ext cx="365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72" name="Google Shape;1872;p52"/>
          <p:cNvCxnSpPr>
            <a:stCxn id="1850" idx="1"/>
            <a:endCxn id="1858" idx="1"/>
          </p:cNvCxnSpPr>
          <p:nvPr/>
        </p:nvCxnSpPr>
        <p:spPr>
          <a:xfrm rot="10800000" flipH="1">
            <a:off x="713100" y="1703289"/>
            <a:ext cx="600" cy="1645800"/>
          </a:xfrm>
          <a:prstGeom prst="bentConnector3">
            <a:avLst>
              <a:gd name="adj1" fmla="val -3969375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73" name="Google Shape;1873;p52"/>
          <p:cNvCxnSpPr>
            <a:stCxn id="1863" idx="3"/>
            <a:endCxn id="1855" idx="3"/>
          </p:cNvCxnSpPr>
          <p:nvPr/>
        </p:nvCxnSpPr>
        <p:spPr>
          <a:xfrm>
            <a:off x="8430936" y="1703324"/>
            <a:ext cx="600" cy="1645800"/>
          </a:xfrm>
          <a:prstGeom prst="bentConnector3">
            <a:avLst>
              <a:gd name="adj1" fmla="val 3969375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53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879" name="Google Shape;1879;p53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read</a:t>
            </a:r>
            <a:r>
              <a:rPr lang="en" sz="9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our FAQs or visit our blog: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  <p:sp>
        <p:nvSpPr>
          <p:cNvPr id="1880" name="Google Shape;1880;p53"/>
          <p:cNvSpPr txBox="1"/>
          <p:nvPr/>
        </p:nvSpPr>
        <p:spPr>
          <a:xfrm>
            <a:off x="1048350" y="902900"/>
            <a:ext cx="7047300" cy="26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If you have a free account, in order to use this template, you must credit </a:t>
            </a:r>
            <a:r>
              <a:rPr lang="en" sz="1000" b="1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5D74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in your final presentation. Please refer to the next slide to read the instructions for premium users.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69FB2"/>
                </a:solidFill>
              </a:rPr>
              <a:t>As a Free user, you are allowed to:</a:t>
            </a:r>
            <a:endParaRPr sz="10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Modify this template.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Use it for both personal and commercial projects.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Include Slidesgo Content in an online or offline database or file.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Acquire the copyright of Slidesgo Content.</a:t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54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 (premium users)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886" name="Google Shape;1886;p54"/>
          <p:cNvSpPr txBox="1"/>
          <p:nvPr/>
        </p:nvSpPr>
        <p:spPr>
          <a:xfrm>
            <a:off x="1048350" y="902900"/>
            <a:ext cx="7047300" cy="39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</a:rPr>
              <a:t>As a Premium user, you can use this template without attributing </a:t>
            </a:r>
            <a:r>
              <a:rPr lang="en" sz="1000" b="1">
                <a:solidFill>
                  <a:schemeClr val="hlink"/>
                </a:solidFill>
                <a:uFill>
                  <a:noFill/>
                </a:uFill>
                <a:hlinkClick r:id="rId3"/>
              </a:rPr>
              <a:t>Slidesgo</a:t>
            </a:r>
            <a:r>
              <a:rPr lang="en" sz="900">
                <a:solidFill>
                  <a:schemeClr val="lt1"/>
                </a:solidFill>
              </a:rPr>
              <a:t>.</a:t>
            </a:r>
            <a:endParaRPr sz="9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69FB2"/>
                </a:solidFill>
              </a:rPr>
              <a:t>You are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Modify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it for both personal and commercial purposes.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</p:txBody>
      </p:sp>
      <p:sp>
        <p:nvSpPr>
          <p:cNvPr id="1887" name="Google Shape;1887;p54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read</a:t>
            </a:r>
            <a:r>
              <a:rPr lang="en" sz="9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our FAQs or visit our blog: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p55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3" name="Google Shape;1893;p55"/>
          <p:cNvSpPr txBox="1">
            <a:spLocks noGrp="1"/>
          </p:cNvSpPr>
          <p:nvPr>
            <p:ph type="body" idx="4294967295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4" name="Google Shape;1894;p55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 blog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1895" name="Google Shape;1895;p55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1896" name="Google Shape;1896;p55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897" name="Google Shape;1897;p55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898" name="Google Shape;1898;p55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55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00" name="Google Shape;1900;p55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1" name="Google Shape;1901;p55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902" name="Google Shape;1902;p55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903" name="Google Shape;1903;p55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55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05" name="Google Shape;1905;p55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906" name="Google Shape;1906;p55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7" name="Google Shape;1907;p55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55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55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10" name="Google Shape;1910;p55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911" name="Google Shape;1911;p55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912" name="Google Shape;1912;p55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3" name="Google Shape;1913;p55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14" name="Google Shape;1914;p55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915" name="Google Shape;1915;p55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6" name="Google Shape;1916;p55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7" name="Google Shape;1917;p55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55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19" name="Google Shape;1919;p55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920" name="Google Shape;1920;p55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921" name="Google Shape;1921;p55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55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23" name="Google Shape;1923;p55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924" name="Google Shape;1924;p55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5" name="Google Shape;1925;p55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26" name="Google Shape;1926;p55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927" name="Google Shape;1927;p55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928" name="Google Shape;1928;p55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9" name="Google Shape;1929;p55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30" name="Google Shape;1930;p55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931" name="Google Shape;1931;p55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2" name="Google Shape;1932;p55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3" name="Google Shape;1933;p55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4" name="Google Shape;1934;p55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5" name="Google Shape;1935;p55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23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Bachelor's Degree in Microbiology</a:t>
            </a:r>
            <a:endParaRPr dirty="0"/>
          </a:p>
        </p:txBody>
      </p:sp>
      <p:grpSp>
        <p:nvGrpSpPr>
          <p:cNvPr id="855" name="Google Shape;855;p23"/>
          <p:cNvGrpSpPr/>
          <p:nvPr/>
        </p:nvGrpSpPr>
        <p:grpSpPr>
          <a:xfrm>
            <a:off x="713100" y="1362594"/>
            <a:ext cx="2328600" cy="1005822"/>
            <a:chOff x="713100" y="1449769"/>
            <a:chExt cx="2328600" cy="1005822"/>
          </a:xfrm>
        </p:grpSpPr>
        <p:sp>
          <p:nvSpPr>
            <p:cNvPr id="856" name="Google Shape;856;p23"/>
            <p:cNvSpPr txBox="1"/>
            <p:nvPr/>
          </p:nvSpPr>
          <p:spPr>
            <a:xfrm>
              <a:off x="713100" y="1449769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 dirty="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857" name="Google Shape;857;p23"/>
            <p:cNvSpPr txBox="1"/>
            <p:nvPr/>
          </p:nvSpPr>
          <p:spPr>
            <a:xfrm>
              <a:off x="713100" y="1815391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small and the closest planet to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24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cxnSp>
        <p:nvCxnSpPr>
          <p:cNvPr id="880" name="Google Shape;880;p24"/>
          <p:cNvCxnSpPr/>
          <p:nvPr/>
        </p:nvCxnSpPr>
        <p:spPr>
          <a:xfrm rot="10800000">
            <a:off x="705000" y="2613828"/>
            <a:ext cx="0" cy="164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881" name="Google Shape;881;p24"/>
          <p:cNvGrpSpPr/>
          <p:nvPr/>
        </p:nvGrpSpPr>
        <p:grpSpPr>
          <a:xfrm>
            <a:off x="6775025" y="2467345"/>
            <a:ext cx="1655700" cy="1917908"/>
            <a:chOff x="6775025" y="2571742"/>
            <a:chExt cx="1655700" cy="1917908"/>
          </a:xfrm>
        </p:grpSpPr>
        <p:sp>
          <p:nvSpPr>
            <p:cNvPr id="882" name="Google Shape;882;p24"/>
            <p:cNvSpPr txBox="1"/>
            <p:nvPr/>
          </p:nvSpPr>
          <p:spPr>
            <a:xfrm>
              <a:off x="6775025" y="3209544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883" name="Google Shape;883;p24"/>
            <p:cNvSpPr txBox="1"/>
            <p:nvPr/>
          </p:nvSpPr>
          <p:spPr>
            <a:xfrm>
              <a:off x="6775025" y="3666750"/>
              <a:ext cx="1655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Despite being red, Mars is a very cold place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884" name="Google Shape;884;p24"/>
            <p:cNvSpPr txBox="1"/>
            <p:nvPr/>
          </p:nvSpPr>
          <p:spPr>
            <a:xfrm>
              <a:off x="6775025" y="2571742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Step 04</a:t>
              </a:r>
              <a:endParaRPr sz="22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885" name="Google Shape;885;p24"/>
          <p:cNvCxnSpPr/>
          <p:nvPr/>
        </p:nvCxnSpPr>
        <p:spPr>
          <a:xfrm rot="10800000">
            <a:off x="6683725" y="2613828"/>
            <a:ext cx="0" cy="164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886" name="Google Shape;886;p24"/>
          <p:cNvGrpSpPr/>
          <p:nvPr/>
        </p:nvGrpSpPr>
        <p:grpSpPr>
          <a:xfrm>
            <a:off x="796300" y="2467345"/>
            <a:ext cx="1655700" cy="1917908"/>
            <a:chOff x="796300" y="2571742"/>
            <a:chExt cx="1655700" cy="1917908"/>
          </a:xfrm>
        </p:grpSpPr>
        <p:sp>
          <p:nvSpPr>
            <p:cNvPr id="887" name="Google Shape;887;p24"/>
            <p:cNvSpPr txBox="1"/>
            <p:nvPr/>
          </p:nvSpPr>
          <p:spPr>
            <a:xfrm>
              <a:off x="796300" y="3209544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888" name="Google Shape;888;p24"/>
            <p:cNvSpPr txBox="1"/>
            <p:nvPr/>
          </p:nvSpPr>
          <p:spPr>
            <a:xfrm>
              <a:off x="796300" y="3666750"/>
              <a:ext cx="1655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the closest planet to the Sun 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889" name="Google Shape;889;p24"/>
            <p:cNvSpPr txBox="1"/>
            <p:nvPr/>
          </p:nvSpPr>
          <p:spPr>
            <a:xfrm>
              <a:off x="796300" y="2571742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Step 01</a:t>
              </a:r>
              <a:endParaRPr sz="22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890" name="Google Shape;890;p24"/>
          <p:cNvCxnSpPr/>
          <p:nvPr/>
        </p:nvCxnSpPr>
        <p:spPr>
          <a:xfrm rot="10800000">
            <a:off x="6866597" y="301484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1" name="Google Shape;891;p24"/>
          <p:cNvCxnSpPr/>
          <p:nvPr/>
        </p:nvCxnSpPr>
        <p:spPr>
          <a:xfrm rot="10800000">
            <a:off x="887872" y="301484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2" name="Google Shape;892;p24"/>
          <p:cNvGrpSpPr/>
          <p:nvPr/>
        </p:nvGrpSpPr>
        <p:grpSpPr>
          <a:xfrm>
            <a:off x="4782117" y="2467345"/>
            <a:ext cx="1655700" cy="1917908"/>
            <a:chOff x="4782117" y="2571742"/>
            <a:chExt cx="1655700" cy="1917908"/>
          </a:xfrm>
        </p:grpSpPr>
        <p:sp>
          <p:nvSpPr>
            <p:cNvPr id="893" name="Google Shape;893;p24"/>
            <p:cNvSpPr txBox="1"/>
            <p:nvPr/>
          </p:nvSpPr>
          <p:spPr>
            <a:xfrm>
              <a:off x="4782117" y="3209544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894" name="Google Shape;894;p24"/>
            <p:cNvSpPr txBox="1"/>
            <p:nvPr/>
          </p:nvSpPr>
          <p:spPr>
            <a:xfrm>
              <a:off x="4782117" y="3666750"/>
              <a:ext cx="1655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only planet that harbors life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895" name="Google Shape;895;p24"/>
            <p:cNvSpPr txBox="1"/>
            <p:nvPr/>
          </p:nvSpPr>
          <p:spPr>
            <a:xfrm>
              <a:off x="4782117" y="2571742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Step 03</a:t>
              </a:r>
              <a:endParaRPr sz="22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896" name="Google Shape;896;p24"/>
          <p:cNvCxnSpPr/>
          <p:nvPr/>
        </p:nvCxnSpPr>
        <p:spPr>
          <a:xfrm rot="10800000">
            <a:off x="4690817" y="2613828"/>
            <a:ext cx="0" cy="164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97" name="Google Shape;897;p24"/>
          <p:cNvCxnSpPr/>
          <p:nvPr/>
        </p:nvCxnSpPr>
        <p:spPr>
          <a:xfrm rot="10800000">
            <a:off x="4873689" y="301484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8" name="Google Shape;898;p24"/>
          <p:cNvGrpSpPr/>
          <p:nvPr/>
        </p:nvGrpSpPr>
        <p:grpSpPr>
          <a:xfrm>
            <a:off x="2789208" y="2467345"/>
            <a:ext cx="1655700" cy="1917908"/>
            <a:chOff x="2789208" y="2571742"/>
            <a:chExt cx="1655700" cy="1917908"/>
          </a:xfrm>
        </p:grpSpPr>
        <p:sp>
          <p:nvSpPr>
            <p:cNvPr id="899" name="Google Shape;899;p24"/>
            <p:cNvSpPr txBox="1"/>
            <p:nvPr/>
          </p:nvSpPr>
          <p:spPr>
            <a:xfrm>
              <a:off x="2789208" y="3209544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900" name="Google Shape;900;p24"/>
            <p:cNvSpPr txBox="1"/>
            <p:nvPr/>
          </p:nvSpPr>
          <p:spPr>
            <a:xfrm>
              <a:off x="2789208" y="3666750"/>
              <a:ext cx="1655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has a beautiful name and is very hot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901" name="Google Shape;901;p24"/>
            <p:cNvSpPr txBox="1"/>
            <p:nvPr/>
          </p:nvSpPr>
          <p:spPr>
            <a:xfrm>
              <a:off x="2789208" y="2571742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Step 02</a:t>
              </a:r>
              <a:endParaRPr sz="2200" b="1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902" name="Google Shape;902;p24"/>
          <p:cNvCxnSpPr/>
          <p:nvPr/>
        </p:nvCxnSpPr>
        <p:spPr>
          <a:xfrm rot="10800000">
            <a:off x="2697908" y="2613828"/>
            <a:ext cx="0" cy="1649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03" name="Google Shape;903;p24"/>
          <p:cNvCxnSpPr/>
          <p:nvPr/>
        </p:nvCxnSpPr>
        <p:spPr>
          <a:xfrm rot="10800000">
            <a:off x="2880780" y="301484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04" name="Google Shape;904;p24"/>
          <p:cNvGrpSpPr/>
          <p:nvPr/>
        </p:nvGrpSpPr>
        <p:grpSpPr>
          <a:xfrm>
            <a:off x="7327280" y="1587894"/>
            <a:ext cx="551191" cy="548650"/>
            <a:chOff x="2509000" y="3801150"/>
            <a:chExt cx="349275" cy="349325"/>
          </a:xfrm>
        </p:grpSpPr>
        <p:sp>
          <p:nvSpPr>
            <p:cNvPr id="905" name="Google Shape;905;p24"/>
            <p:cNvSpPr/>
            <p:nvPr/>
          </p:nvSpPr>
          <p:spPr>
            <a:xfrm>
              <a:off x="2509000" y="3801150"/>
              <a:ext cx="122825" cy="349325"/>
            </a:xfrm>
            <a:custGeom>
              <a:avLst/>
              <a:gdLst/>
              <a:ahLst/>
              <a:cxnLst/>
              <a:rect l="l" t="t" r="r" b="b"/>
              <a:pathLst>
                <a:path w="4913" h="13973" extrusionOk="0">
                  <a:moveTo>
                    <a:pt x="2047" y="1"/>
                  </a:moveTo>
                  <a:lnTo>
                    <a:pt x="2047" y="4121"/>
                  </a:lnTo>
                  <a:lnTo>
                    <a:pt x="818" y="4121"/>
                  </a:lnTo>
                  <a:lnTo>
                    <a:pt x="818" y="6168"/>
                  </a:lnTo>
                  <a:lnTo>
                    <a:pt x="2047" y="6168"/>
                  </a:lnTo>
                  <a:lnTo>
                    <a:pt x="2047" y="6986"/>
                  </a:lnTo>
                  <a:lnTo>
                    <a:pt x="818" y="6986"/>
                  </a:lnTo>
                  <a:lnTo>
                    <a:pt x="818" y="7807"/>
                  </a:lnTo>
                  <a:lnTo>
                    <a:pt x="2047" y="7807"/>
                  </a:lnTo>
                  <a:lnTo>
                    <a:pt x="2047" y="8625"/>
                  </a:lnTo>
                  <a:lnTo>
                    <a:pt x="818" y="8625"/>
                  </a:lnTo>
                  <a:lnTo>
                    <a:pt x="818" y="9443"/>
                  </a:lnTo>
                  <a:lnTo>
                    <a:pt x="2047" y="9443"/>
                  </a:lnTo>
                  <a:lnTo>
                    <a:pt x="2047" y="10262"/>
                  </a:lnTo>
                  <a:lnTo>
                    <a:pt x="818" y="10262"/>
                  </a:lnTo>
                  <a:lnTo>
                    <a:pt x="818" y="11517"/>
                  </a:lnTo>
                  <a:lnTo>
                    <a:pt x="0" y="11517"/>
                  </a:lnTo>
                  <a:lnTo>
                    <a:pt x="0" y="12335"/>
                  </a:lnTo>
                  <a:lnTo>
                    <a:pt x="2047" y="12335"/>
                  </a:lnTo>
                  <a:lnTo>
                    <a:pt x="2047" y="13155"/>
                  </a:lnTo>
                  <a:lnTo>
                    <a:pt x="818" y="13155"/>
                  </a:lnTo>
                  <a:lnTo>
                    <a:pt x="818" y="13973"/>
                  </a:lnTo>
                  <a:lnTo>
                    <a:pt x="4093" y="13973"/>
                  </a:lnTo>
                  <a:lnTo>
                    <a:pt x="4093" y="13155"/>
                  </a:lnTo>
                  <a:lnTo>
                    <a:pt x="2865" y="13155"/>
                  </a:lnTo>
                  <a:lnTo>
                    <a:pt x="2865" y="12335"/>
                  </a:lnTo>
                  <a:lnTo>
                    <a:pt x="4913" y="12335"/>
                  </a:lnTo>
                  <a:lnTo>
                    <a:pt x="4913" y="11517"/>
                  </a:lnTo>
                  <a:lnTo>
                    <a:pt x="4093" y="11517"/>
                  </a:lnTo>
                  <a:lnTo>
                    <a:pt x="4093" y="4121"/>
                  </a:lnTo>
                  <a:lnTo>
                    <a:pt x="2865" y="4121"/>
                  </a:lnTo>
                  <a:lnTo>
                    <a:pt x="2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6" name="Google Shape;906;p24"/>
            <p:cNvSpPr/>
            <p:nvPr/>
          </p:nvSpPr>
          <p:spPr>
            <a:xfrm>
              <a:off x="2711925" y="3883700"/>
              <a:ext cx="63875" cy="61450"/>
            </a:xfrm>
            <a:custGeom>
              <a:avLst/>
              <a:gdLst/>
              <a:ahLst/>
              <a:cxnLst/>
              <a:rect l="l" t="t" r="r" b="b"/>
              <a:pathLst>
                <a:path w="2555" h="2458" extrusionOk="0">
                  <a:moveTo>
                    <a:pt x="1735" y="820"/>
                  </a:moveTo>
                  <a:lnTo>
                    <a:pt x="1735" y="1638"/>
                  </a:lnTo>
                  <a:lnTo>
                    <a:pt x="916" y="1638"/>
                  </a:lnTo>
                  <a:lnTo>
                    <a:pt x="916" y="820"/>
                  </a:lnTo>
                  <a:close/>
                  <a:moveTo>
                    <a:pt x="1325" y="1"/>
                  </a:moveTo>
                  <a:cubicBezTo>
                    <a:pt x="828" y="1"/>
                    <a:pt x="381" y="300"/>
                    <a:pt x="191" y="759"/>
                  </a:cubicBezTo>
                  <a:cubicBezTo>
                    <a:pt x="0" y="1219"/>
                    <a:pt x="106" y="1746"/>
                    <a:pt x="457" y="2098"/>
                  </a:cubicBezTo>
                  <a:cubicBezTo>
                    <a:pt x="692" y="2333"/>
                    <a:pt x="1005" y="2457"/>
                    <a:pt x="1325" y="2457"/>
                  </a:cubicBezTo>
                  <a:cubicBezTo>
                    <a:pt x="1483" y="2457"/>
                    <a:pt x="1643" y="2426"/>
                    <a:pt x="1795" y="2363"/>
                  </a:cubicBezTo>
                  <a:cubicBezTo>
                    <a:pt x="2254" y="2174"/>
                    <a:pt x="2553" y="1726"/>
                    <a:pt x="2553" y="1229"/>
                  </a:cubicBezTo>
                  <a:cubicBezTo>
                    <a:pt x="2554" y="551"/>
                    <a:pt x="2004" y="1"/>
                    <a:pt x="1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7" name="Google Shape;907;p24"/>
            <p:cNvSpPr/>
            <p:nvPr/>
          </p:nvSpPr>
          <p:spPr>
            <a:xfrm>
              <a:off x="2626850" y="3801200"/>
              <a:ext cx="231425" cy="230725"/>
            </a:xfrm>
            <a:custGeom>
              <a:avLst/>
              <a:gdLst/>
              <a:ahLst/>
              <a:cxnLst/>
              <a:rect l="l" t="t" r="r" b="b"/>
              <a:pathLst>
                <a:path w="9257" h="9229" extrusionOk="0">
                  <a:moveTo>
                    <a:pt x="4727" y="0"/>
                  </a:moveTo>
                  <a:cubicBezTo>
                    <a:pt x="4727" y="0"/>
                    <a:pt x="4727" y="0"/>
                    <a:pt x="4728" y="0"/>
                  </a:cubicBezTo>
                  <a:lnTo>
                    <a:pt x="4728" y="0"/>
                  </a:lnTo>
                  <a:cubicBezTo>
                    <a:pt x="4728" y="0"/>
                    <a:pt x="4728" y="0"/>
                    <a:pt x="4728" y="0"/>
                  </a:cubicBezTo>
                  <a:close/>
                  <a:moveTo>
                    <a:pt x="5138" y="1665"/>
                  </a:moveTo>
                  <a:lnTo>
                    <a:pt x="5138" y="2525"/>
                  </a:lnTo>
                  <a:cubicBezTo>
                    <a:pt x="5394" y="2578"/>
                    <a:pt x="5639" y="2681"/>
                    <a:pt x="5857" y="2827"/>
                  </a:cubicBezTo>
                  <a:lnTo>
                    <a:pt x="6463" y="2212"/>
                  </a:lnTo>
                  <a:lnTo>
                    <a:pt x="7045" y="2794"/>
                  </a:lnTo>
                  <a:lnTo>
                    <a:pt x="6430" y="3400"/>
                  </a:lnTo>
                  <a:cubicBezTo>
                    <a:pt x="6576" y="3619"/>
                    <a:pt x="6679" y="3863"/>
                    <a:pt x="6734" y="4120"/>
                  </a:cubicBezTo>
                  <a:lnTo>
                    <a:pt x="7593" y="4120"/>
                  </a:lnTo>
                  <a:lnTo>
                    <a:pt x="7593" y="4938"/>
                  </a:lnTo>
                  <a:lnTo>
                    <a:pt x="6734" y="4938"/>
                  </a:lnTo>
                  <a:cubicBezTo>
                    <a:pt x="6679" y="5196"/>
                    <a:pt x="6576" y="5440"/>
                    <a:pt x="6430" y="5659"/>
                  </a:cubicBezTo>
                  <a:lnTo>
                    <a:pt x="7045" y="6265"/>
                  </a:lnTo>
                  <a:lnTo>
                    <a:pt x="6463" y="6847"/>
                  </a:lnTo>
                  <a:lnTo>
                    <a:pt x="5857" y="6232"/>
                  </a:lnTo>
                  <a:cubicBezTo>
                    <a:pt x="5639" y="6378"/>
                    <a:pt x="5394" y="6481"/>
                    <a:pt x="5138" y="6534"/>
                  </a:cubicBezTo>
                  <a:lnTo>
                    <a:pt x="5138" y="7394"/>
                  </a:lnTo>
                  <a:lnTo>
                    <a:pt x="4319" y="7394"/>
                  </a:lnTo>
                  <a:lnTo>
                    <a:pt x="4319" y="6534"/>
                  </a:lnTo>
                  <a:cubicBezTo>
                    <a:pt x="4062" y="6481"/>
                    <a:pt x="3817" y="6378"/>
                    <a:pt x="3598" y="6232"/>
                  </a:cubicBezTo>
                  <a:lnTo>
                    <a:pt x="2992" y="6847"/>
                  </a:lnTo>
                  <a:lnTo>
                    <a:pt x="2412" y="6265"/>
                  </a:lnTo>
                  <a:lnTo>
                    <a:pt x="3025" y="5659"/>
                  </a:lnTo>
                  <a:cubicBezTo>
                    <a:pt x="2880" y="5440"/>
                    <a:pt x="2777" y="5196"/>
                    <a:pt x="2723" y="4938"/>
                  </a:cubicBezTo>
                  <a:lnTo>
                    <a:pt x="1863" y="4938"/>
                  </a:lnTo>
                  <a:lnTo>
                    <a:pt x="1863" y="4120"/>
                  </a:lnTo>
                  <a:lnTo>
                    <a:pt x="2723" y="4120"/>
                  </a:lnTo>
                  <a:cubicBezTo>
                    <a:pt x="2777" y="3863"/>
                    <a:pt x="2880" y="3619"/>
                    <a:pt x="3025" y="3400"/>
                  </a:cubicBezTo>
                  <a:lnTo>
                    <a:pt x="2412" y="2794"/>
                  </a:lnTo>
                  <a:lnTo>
                    <a:pt x="2992" y="2212"/>
                  </a:lnTo>
                  <a:lnTo>
                    <a:pt x="3598" y="2827"/>
                  </a:lnTo>
                  <a:cubicBezTo>
                    <a:pt x="3817" y="2681"/>
                    <a:pt x="4062" y="2579"/>
                    <a:pt x="4319" y="2525"/>
                  </a:cubicBezTo>
                  <a:lnTo>
                    <a:pt x="4319" y="1665"/>
                  </a:lnTo>
                  <a:close/>
                  <a:moveTo>
                    <a:pt x="4728" y="0"/>
                  </a:moveTo>
                  <a:cubicBezTo>
                    <a:pt x="2247" y="1"/>
                    <a:pt x="197" y="2049"/>
                    <a:pt x="197" y="4530"/>
                  </a:cubicBezTo>
                  <a:cubicBezTo>
                    <a:pt x="197" y="5327"/>
                    <a:pt x="409" y="6110"/>
                    <a:pt x="812" y="6798"/>
                  </a:cubicBezTo>
                  <a:lnTo>
                    <a:pt x="1" y="9229"/>
                  </a:lnTo>
                  <a:lnTo>
                    <a:pt x="2461" y="8419"/>
                  </a:lnTo>
                  <a:cubicBezTo>
                    <a:pt x="3148" y="8821"/>
                    <a:pt x="3930" y="9033"/>
                    <a:pt x="4727" y="9033"/>
                  </a:cubicBezTo>
                  <a:cubicBezTo>
                    <a:pt x="7208" y="9033"/>
                    <a:pt x="9257" y="7011"/>
                    <a:pt x="9257" y="4530"/>
                  </a:cubicBezTo>
                  <a:cubicBezTo>
                    <a:pt x="9257" y="2051"/>
                    <a:pt x="7208" y="1"/>
                    <a:pt x="4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08" name="Google Shape;908;p24"/>
          <p:cNvGrpSpPr/>
          <p:nvPr/>
        </p:nvGrpSpPr>
        <p:grpSpPr>
          <a:xfrm>
            <a:off x="5367728" y="1587894"/>
            <a:ext cx="484477" cy="548650"/>
            <a:chOff x="1027675" y="2126050"/>
            <a:chExt cx="307000" cy="349325"/>
          </a:xfrm>
        </p:grpSpPr>
        <p:sp>
          <p:nvSpPr>
            <p:cNvPr id="909" name="Google Shape;909;p24"/>
            <p:cNvSpPr/>
            <p:nvPr/>
          </p:nvSpPr>
          <p:spPr>
            <a:xfrm>
              <a:off x="1027675" y="2146500"/>
              <a:ext cx="225150" cy="61450"/>
            </a:xfrm>
            <a:custGeom>
              <a:avLst/>
              <a:gdLst/>
              <a:ahLst/>
              <a:cxnLst/>
              <a:rect l="l" t="t" r="r" b="b"/>
              <a:pathLst>
                <a:path w="9006" h="2458" extrusionOk="0">
                  <a:moveTo>
                    <a:pt x="0" y="1"/>
                  </a:moveTo>
                  <a:lnTo>
                    <a:pt x="0" y="2457"/>
                  </a:lnTo>
                  <a:lnTo>
                    <a:pt x="9005" y="2457"/>
                  </a:lnTo>
                  <a:lnTo>
                    <a:pt x="9005" y="1"/>
                  </a:lnTo>
                  <a:lnTo>
                    <a:pt x="7368" y="1"/>
                  </a:lnTo>
                  <a:lnTo>
                    <a:pt x="7368" y="1230"/>
                  </a:lnTo>
                  <a:lnTo>
                    <a:pt x="6550" y="1230"/>
                  </a:lnTo>
                  <a:lnTo>
                    <a:pt x="6550" y="1"/>
                  </a:lnTo>
                  <a:lnTo>
                    <a:pt x="2455" y="1"/>
                  </a:lnTo>
                  <a:lnTo>
                    <a:pt x="2455" y="1230"/>
                  </a:lnTo>
                  <a:lnTo>
                    <a:pt x="1637" y="1230"/>
                  </a:lnTo>
                  <a:lnTo>
                    <a:pt x="16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0" name="Google Shape;910;p24"/>
            <p:cNvSpPr/>
            <p:nvPr/>
          </p:nvSpPr>
          <p:spPr>
            <a:xfrm>
              <a:off x="1068600" y="2126050"/>
              <a:ext cx="20475" cy="20525"/>
            </a:xfrm>
            <a:custGeom>
              <a:avLst/>
              <a:gdLst/>
              <a:ahLst/>
              <a:cxnLst/>
              <a:rect l="l" t="t" r="r" b="b"/>
              <a:pathLst>
                <a:path w="819" h="821" extrusionOk="0">
                  <a:moveTo>
                    <a:pt x="0" y="1"/>
                  </a:moveTo>
                  <a:lnTo>
                    <a:pt x="0" y="820"/>
                  </a:lnTo>
                  <a:lnTo>
                    <a:pt x="818" y="820"/>
                  </a:lnTo>
                  <a:lnTo>
                    <a:pt x="8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1" name="Google Shape;911;p24"/>
            <p:cNvSpPr/>
            <p:nvPr/>
          </p:nvSpPr>
          <p:spPr>
            <a:xfrm>
              <a:off x="1191375" y="21260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2" name="Google Shape;912;p24"/>
            <p:cNvSpPr/>
            <p:nvPr/>
          </p:nvSpPr>
          <p:spPr>
            <a:xfrm>
              <a:off x="1109725" y="2290475"/>
              <a:ext cx="61400" cy="20475"/>
            </a:xfrm>
            <a:custGeom>
              <a:avLst/>
              <a:gdLst/>
              <a:ahLst/>
              <a:cxnLst/>
              <a:rect l="l" t="t" r="r" b="b"/>
              <a:pathLst>
                <a:path w="2456" h="819" extrusionOk="0">
                  <a:moveTo>
                    <a:pt x="2046" y="0"/>
                  </a:moveTo>
                  <a:cubicBezTo>
                    <a:pt x="2044" y="0"/>
                    <a:pt x="2041" y="0"/>
                    <a:pt x="2039" y="0"/>
                  </a:cubicBezTo>
                  <a:lnTo>
                    <a:pt x="401" y="0"/>
                  </a:lnTo>
                  <a:cubicBezTo>
                    <a:pt x="178" y="5"/>
                    <a:pt x="0" y="187"/>
                    <a:pt x="0" y="410"/>
                  </a:cubicBezTo>
                  <a:cubicBezTo>
                    <a:pt x="0" y="632"/>
                    <a:pt x="178" y="814"/>
                    <a:pt x="401" y="818"/>
                  </a:cubicBezTo>
                  <a:lnTo>
                    <a:pt x="2039" y="818"/>
                  </a:lnTo>
                  <a:cubicBezTo>
                    <a:pt x="2042" y="819"/>
                    <a:pt x="2046" y="819"/>
                    <a:pt x="2049" y="819"/>
                  </a:cubicBezTo>
                  <a:cubicBezTo>
                    <a:pt x="2273" y="819"/>
                    <a:pt x="2455" y="636"/>
                    <a:pt x="2455" y="410"/>
                  </a:cubicBezTo>
                  <a:cubicBezTo>
                    <a:pt x="2455" y="184"/>
                    <a:pt x="2272" y="0"/>
                    <a:pt x="20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3" name="Google Shape;913;p24"/>
            <p:cNvSpPr/>
            <p:nvPr/>
          </p:nvSpPr>
          <p:spPr>
            <a:xfrm>
              <a:off x="1027675" y="2228400"/>
              <a:ext cx="280575" cy="184900"/>
            </a:xfrm>
            <a:custGeom>
              <a:avLst/>
              <a:gdLst/>
              <a:ahLst/>
              <a:cxnLst/>
              <a:rect l="l" t="t" r="r" b="b"/>
              <a:pathLst>
                <a:path w="11223" h="7396" extrusionOk="0">
                  <a:moveTo>
                    <a:pt x="4912" y="846"/>
                  </a:moveTo>
                  <a:lnTo>
                    <a:pt x="4912" y="1666"/>
                  </a:lnTo>
                  <a:lnTo>
                    <a:pt x="5321" y="1666"/>
                  </a:lnTo>
                  <a:cubicBezTo>
                    <a:pt x="5395" y="1666"/>
                    <a:pt x="5470" y="1673"/>
                    <a:pt x="5543" y="1690"/>
                  </a:cubicBezTo>
                  <a:lnTo>
                    <a:pt x="5992" y="912"/>
                  </a:lnTo>
                  <a:lnTo>
                    <a:pt x="6696" y="1322"/>
                  </a:lnTo>
                  <a:lnTo>
                    <a:pt x="6255" y="2098"/>
                  </a:lnTo>
                  <a:cubicBezTo>
                    <a:pt x="6348" y="2214"/>
                    <a:pt x="6422" y="2345"/>
                    <a:pt x="6475" y="2483"/>
                  </a:cubicBezTo>
                  <a:lnTo>
                    <a:pt x="7368" y="2483"/>
                  </a:lnTo>
                  <a:lnTo>
                    <a:pt x="7368" y="3301"/>
                  </a:lnTo>
                  <a:lnTo>
                    <a:pt x="6475" y="3301"/>
                  </a:lnTo>
                  <a:cubicBezTo>
                    <a:pt x="6435" y="3413"/>
                    <a:pt x="6381" y="3518"/>
                    <a:pt x="6312" y="3614"/>
                  </a:cubicBezTo>
                  <a:lnTo>
                    <a:pt x="7048" y="4383"/>
                  </a:lnTo>
                  <a:lnTo>
                    <a:pt x="6458" y="4947"/>
                  </a:lnTo>
                  <a:lnTo>
                    <a:pt x="5624" y="4079"/>
                  </a:lnTo>
                  <a:cubicBezTo>
                    <a:pt x="5525" y="4107"/>
                    <a:pt x="5424" y="4119"/>
                    <a:pt x="5321" y="4121"/>
                  </a:cubicBezTo>
                  <a:lnTo>
                    <a:pt x="5067" y="4121"/>
                  </a:lnTo>
                  <a:lnTo>
                    <a:pt x="5296" y="4809"/>
                  </a:lnTo>
                  <a:lnTo>
                    <a:pt x="4527" y="5071"/>
                  </a:lnTo>
                  <a:lnTo>
                    <a:pt x="4207" y="4121"/>
                  </a:lnTo>
                  <a:lnTo>
                    <a:pt x="3683" y="4121"/>
                  </a:lnTo>
                  <a:cubicBezTo>
                    <a:pt x="3609" y="4121"/>
                    <a:pt x="3534" y="4112"/>
                    <a:pt x="3463" y="4097"/>
                  </a:cubicBezTo>
                  <a:lnTo>
                    <a:pt x="3013" y="4873"/>
                  </a:lnTo>
                  <a:lnTo>
                    <a:pt x="2308" y="4463"/>
                  </a:lnTo>
                  <a:lnTo>
                    <a:pt x="2751" y="3685"/>
                  </a:lnTo>
                  <a:cubicBezTo>
                    <a:pt x="2656" y="3571"/>
                    <a:pt x="2582" y="3440"/>
                    <a:pt x="2530" y="3301"/>
                  </a:cubicBezTo>
                  <a:lnTo>
                    <a:pt x="1637" y="3301"/>
                  </a:lnTo>
                  <a:lnTo>
                    <a:pt x="1637" y="2483"/>
                  </a:lnTo>
                  <a:lnTo>
                    <a:pt x="2530" y="2483"/>
                  </a:lnTo>
                  <a:cubicBezTo>
                    <a:pt x="2582" y="2345"/>
                    <a:pt x="2656" y="2214"/>
                    <a:pt x="2751" y="2098"/>
                  </a:cubicBezTo>
                  <a:lnTo>
                    <a:pt x="2308" y="1322"/>
                  </a:lnTo>
                  <a:lnTo>
                    <a:pt x="3013" y="912"/>
                  </a:lnTo>
                  <a:lnTo>
                    <a:pt x="3463" y="1690"/>
                  </a:lnTo>
                  <a:cubicBezTo>
                    <a:pt x="3536" y="1673"/>
                    <a:pt x="3609" y="1666"/>
                    <a:pt x="3683" y="1666"/>
                  </a:cubicBezTo>
                  <a:lnTo>
                    <a:pt x="4093" y="1666"/>
                  </a:lnTo>
                  <a:lnTo>
                    <a:pt x="4093" y="846"/>
                  </a:lnTo>
                  <a:close/>
                  <a:moveTo>
                    <a:pt x="7777" y="5758"/>
                  </a:moveTo>
                  <a:lnTo>
                    <a:pt x="7777" y="6576"/>
                  </a:lnTo>
                  <a:lnTo>
                    <a:pt x="2865" y="6576"/>
                  </a:lnTo>
                  <a:lnTo>
                    <a:pt x="2865" y="5758"/>
                  </a:lnTo>
                  <a:close/>
                  <a:moveTo>
                    <a:pt x="0" y="1"/>
                  </a:moveTo>
                  <a:lnTo>
                    <a:pt x="0" y="3032"/>
                  </a:lnTo>
                  <a:cubicBezTo>
                    <a:pt x="0" y="5708"/>
                    <a:pt x="1818" y="7313"/>
                    <a:pt x="1875" y="7396"/>
                  </a:cubicBezTo>
                  <a:lnTo>
                    <a:pt x="11223" y="7396"/>
                  </a:lnTo>
                  <a:lnTo>
                    <a:pt x="10519" y="6699"/>
                  </a:lnTo>
                  <a:cubicBezTo>
                    <a:pt x="9545" y="5717"/>
                    <a:pt x="9005" y="4416"/>
                    <a:pt x="9005" y="3032"/>
                  </a:cubicBezTo>
                  <a:lnTo>
                    <a:pt x="9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4" name="Google Shape;914;p24"/>
            <p:cNvSpPr/>
            <p:nvPr/>
          </p:nvSpPr>
          <p:spPr>
            <a:xfrm>
              <a:off x="1293725" y="2146550"/>
              <a:ext cx="40950" cy="40950"/>
            </a:xfrm>
            <a:custGeom>
              <a:avLst/>
              <a:gdLst/>
              <a:ahLst/>
              <a:cxnLst/>
              <a:rect l="l" t="t" r="r" b="b"/>
              <a:pathLst>
                <a:path w="1638" h="1638" extrusionOk="0">
                  <a:moveTo>
                    <a:pt x="1" y="0"/>
                  </a:moveTo>
                  <a:lnTo>
                    <a:pt x="1" y="1638"/>
                  </a:lnTo>
                  <a:lnTo>
                    <a:pt x="1638" y="1638"/>
                  </a:lnTo>
                  <a:lnTo>
                    <a:pt x="1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5" name="Google Shape;915;p24"/>
            <p:cNvSpPr/>
            <p:nvPr/>
          </p:nvSpPr>
          <p:spPr>
            <a:xfrm>
              <a:off x="1293725" y="2207925"/>
              <a:ext cx="40950" cy="187175"/>
            </a:xfrm>
            <a:custGeom>
              <a:avLst/>
              <a:gdLst/>
              <a:ahLst/>
              <a:cxnLst/>
              <a:rect l="l" t="t" r="r" b="b"/>
              <a:pathLst>
                <a:path w="1638" h="7487" extrusionOk="0">
                  <a:moveTo>
                    <a:pt x="1" y="0"/>
                  </a:moveTo>
                  <a:lnTo>
                    <a:pt x="1" y="5420"/>
                  </a:lnTo>
                  <a:cubicBezTo>
                    <a:pt x="2" y="5976"/>
                    <a:pt x="170" y="6520"/>
                    <a:pt x="479" y="6983"/>
                  </a:cubicBezTo>
                  <a:lnTo>
                    <a:pt x="819" y="7487"/>
                  </a:lnTo>
                  <a:lnTo>
                    <a:pt x="1159" y="6983"/>
                  </a:lnTo>
                  <a:cubicBezTo>
                    <a:pt x="1469" y="6520"/>
                    <a:pt x="1635" y="5976"/>
                    <a:pt x="1638" y="5420"/>
                  </a:cubicBezTo>
                  <a:lnTo>
                    <a:pt x="1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6" name="Google Shape;916;p24"/>
            <p:cNvSpPr/>
            <p:nvPr/>
          </p:nvSpPr>
          <p:spPr>
            <a:xfrm>
              <a:off x="1027675" y="2385250"/>
              <a:ext cx="225150" cy="90125"/>
            </a:xfrm>
            <a:custGeom>
              <a:avLst/>
              <a:gdLst/>
              <a:ahLst/>
              <a:cxnLst/>
              <a:rect l="l" t="t" r="r" b="b"/>
              <a:pathLst>
                <a:path w="9006" h="3605" extrusionOk="0">
                  <a:moveTo>
                    <a:pt x="0" y="0"/>
                  </a:moveTo>
                  <a:lnTo>
                    <a:pt x="0" y="3604"/>
                  </a:lnTo>
                  <a:lnTo>
                    <a:pt x="9005" y="3604"/>
                  </a:lnTo>
                  <a:lnTo>
                    <a:pt x="9005" y="1938"/>
                  </a:lnTo>
                  <a:lnTo>
                    <a:pt x="1537" y="1938"/>
                  </a:lnTo>
                  <a:cubicBezTo>
                    <a:pt x="1344" y="1722"/>
                    <a:pt x="612" y="113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17" name="Google Shape;917;p24"/>
          <p:cNvGrpSpPr/>
          <p:nvPr/>
        </p:nvGrpSpPr>
        <p:grpSpPr>
          <a:xfrm>
            <a:off x="1302885" y="1587894"/>
            <a:ext cx="551230" cy="548650"/>
            <a:chOff x="238125" y="2126050"/>
            <a:chExt cx="349300" cy="349325"/>
          </a:xfrm>
        </p:grpSpPr>
        <p:sp>
          <p:nvSpPr>
            <p:cNvPr id="918" name="Google Shape;918;p24"/>
            <p:cNvSpPr/>
            <p:nvPr/>
          </p:nvSpPr>
          <p:spPr>
            <a:xfrm>
              <a:off x="399050" y="2351850"/>
              <a:ext cx="23950" cy="20525"/>
            </a:xfrm>
            <a:custGeom>
              <a:avLst/>
              <a:gdLst/>
              <a:ahLst/>
              <a:cxnLst/>
              <a:rect l="l" t="t" r="r" b="b"/>
              <a:pathLst>
                <a:path w="958" h="821" extrusionOk="0">
                  <a:moveTo>
                    <a:pt x="548" y="1"/>
                  </a:moveTo>
                  <a:cubicBezTo>
                    <a:pt x="184" y="1"/>
                    <a:pt x="1" y="442"/>
                    <a:pt x="259" y="700"/>
                  </a:cubicBezTo>
                  <a:cubicBezTo>
                    <a:pt x="342" y="783"/>
                    <a:pt x="445" y="821"/>
                    <a:pt x="546" y="821"/>
                  </a:cubicBezTo>
                  <a:cubicBezTo>
                    <a:pt x="756" y="821"/>
                    <a:pt x="958" y="658"/>
                    <a:pt x="958" y="411"/>
                  </a:cubicBezTo>
                  <a:cubicBezTo>
                    <a:pt x="958" y="184"/>
                    <a:pt x="774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9" name="Google Shape;919;p24"/>
            <p:cNvSpPr/>
            <p:nvPr/>
          </p:nvSpPr>
          <p:spPr>
            <a:xfrm>
              <a:off x="300150" y="2310725"/>
              <a:ext cx="42450" cy="61650"/>
            </a:xfrm>
            <a:custGeom>
              <a:avLst/>
              <a:gdLst/>
              <a:ahLst/>
              <a:cxnLst/>
              <a:rect l="l" t="t" r="r" b="b"/>
              <a:pathLst>
                <a:path w="1698" h="2466" extrusionOk="0">
                  <a:moveTo>
                    <a:pt x="821" y="0"/>
                  </a:moveTo>
                  <a:cubicBezTo>
                    <a:pt x="736" y="0"/>
                    <a:pt x="649" y="14"/>
                    <a:pt x="565" y="41"/>
                  </a:cubicBezTo>
                  <a:cubicBezTo>
                    <a:pt x="229" y="152"/>
                    <a:pt x="3" y="464"/>
                    <a:pt x="2" y="816"/>
                  </a:cubicBezTo>
                  <a:cubicBezTo>
                    <a:pt x="0" y="1170"/>
                    <a:pt x="224" y="1484"/>
                    <a:pt x="557" y="1599"/>
                  </a:cubicBezTo>
                  <a:lnTo>
                    <a:pt x="864" y="1703"/>
                  </a:lnTo>
                  <a:lnTo>
                    <a:pt x="812" y="2130"/>
                  </a:lnTo>
                  <a:cubicBezTo>
                    <a:pt x="821" y="2282"/>
                    <a:pt x="1004" y="2465"/>
                    <a:pt x="1231" y="2465"/>
                  </a:cubicBezTo>
                  <a:cubicBezTo>
                    <a:pt x="1456" y="2465"/>
                    <a:pt x="1639" y="2282"/>
                    <a:pt x="1639" y="2056"/>
                  </a:cubicBezTo>
                  <a:cubicBezTo>
                    <a:pt x="1636" y="1957"/>
                    <a:pt x="1597" y="1862"/>
                    <a:pt x="1530" y="1789"/>
                  </a:cubicBezTo>
                  <a:lnTo>
                    <a:pt x="1318" y="1551"/>
                  </a:lnTo>
                  <a:lnTo>
                    <a:pt x="1497" y="1288"/>
                  </a:lnTo>
                  <a:cubicBezTo>
                    <a:pt x="1698" y="997"/>
                    <a:pt x="1691" y="612"/>
                    <a:pt x="1479" y="329"/>
                  </a:cubicBezTo>
                  <a:cubicBezTo>
                    <a:pt x="1321" y="118"/>
                    <a:pt x="1075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0" name="Google Shape;920;p24"/>
            <p:cNvSpPr/>
            <p:nvPr/>
          </p:nvSpPr>
          <p:spPr>
            <a:xfrm>
              <a:off x="415750" y="2126050"/>
              <a:ext cx="171675" cy="171675"/>
            </a:xfrm>
            <a:custGeom>
              <a:avLst/>
              <a:gdLst/>
              <a:ahLst/>
              <a:cxnLst/>
              <a:rect l="l" t="t" r="r" b="b"/>
              <a:pathLst>
                <a:path w="6867" h="6867" extrusionOk="0">
                  <a:moveTo>
                    <a:pt x="6047" y="1"/>
                  </a:moveTo>
                  <a:cubicBezTo>
                    <a:pt x="5827" y="2"/>
                    <a:pt x="5615" y="90"/>
                    <a:pt x="5458" y="246"/>
                  </a:cubicBezTo>
                  <a:lnTo>
                    <a:pt x="2566" y="3148"/>
                  </a:lnTo>
                  <a:cubicBezTo>
                    <a:pt x="2218" y="3495"/>
                    <a:pt x="2376" y="3837"/>
                    <a:pt x="2370" y="3919"/>
                  </a:cubicBezTo>
                  <a:lnTo>
                    <a:pt x="0" y="6288"/>
                  </a:lnTo>
                  <a:lnTo>
                    <a:pt x="579" y="6867"/>
                  </a:lnTo>
                  <a:lnTo>
                    <a:pt x="2949" y="4497"/>
                  </a:lnTo>
                  <a:cubicBezTo>
                    <a:pt x="3026" y="4517"/>
                    <a:pt x="3100" y="4526"/>
                    <a:pt x="3172" y="4526"/>
                  </a:cubicBezTo>
                  <a:cubicBezTo>
                    <a:pt x="3400" y="4526"/>
                    <a:pt x="3596" y="4433"/>
                    <a:pt x="3744" y="4285"/>
                  </a:cubicBezTo>
                  <a:lnTo>
                    <a:pt x="6620" y="1409"/>
                  </a:lnTo>
                  <a:cubicBezTo>
                    <a:pt x="6776" y="1253"/>
                    <a:pt x="6865" y="1041"/>
                    <a:pt x="6867" y="819"/>
                  </a:cubicBezTo>
                  <a:cubicBezTo>
                    <a:pt x="6865" y="367"/>
                    <a:pt x="6499" y="2"/>
                    <a:pt x="60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1" name="Google Shape;921;p24"/>
            <p:cNvSpPr/>
            <p:nvPr/>
          </p:nvSpPr>
          <p:spPr>
            <a:xfrm>
              <a:off x="238125" y="2208600"/>
              <a:ext cx="266750" cy="266775"/>
            </a:xfrm>
            <a:custGeom>
              <a:avLst/>
              <a:gdLst/>
              <a:ahLst/>
              <a:cxnLst/>
              <a:rect l="l" t="t" r="r" b="b"/>
              <a:pathLst>
                <a:path w="10670" h="10671" extrusionOk="0">
                  <a:moveTo>
                    <a:pt x="5757" y="1638"/>
                  </a:moveTo>
                  <a:lnTo>
                    <a:pt x="5757" y="2456"/>
                  </a:lnTo>
                  <a:lnTo>
                    <a:pt x="4939" y="2456"/>
                  </a:lnTo>
                  <a:lnTo>
                    <a:pt x="4939" y="1638"/>
                  </a:lnTo>
                  <a:close/>
                  <a:moveTo>
                    <a:pt x="3301" y="3275"/>
                  </a:moveTo>
                  <a:cubicBezTo>
                    <a:pt x="4202" y="3276"/>
                    <a:pt x="4938" y="4012"/>
                    <a:pt x="4938" y="4913"/>
                  </a:cubicBezTo>
                  <a:cubicBezTo>
                    <a:pt x="4938" y="5141"/>
                    <a:pt x="4891" y="5367"/>
                    <a:pt x="4799" y="5575"/>
                  </a:cubicBezTo>
                  <a:cubicBezTo>
                    <a:pt x="4889" y="5749"/>
                    <a:pt x="4937" y="5943"/>
                    <a:pt x="4938" y="6141"/>
                  </a:cubicBezTo>
                  <a:cubicBezTo>
                    <a:pt x="4938" y="6779"/>
                    <a:pt x="4447" y="7312"/>
                    <a:pt x="3809" y="7364"/>
                  </a:cubicBezTo>
                  <a:cubicBezTo>
                    <a:pt x="3776" y="7367"/>
                    <a:pt x="3742" y="7368"/>
                    <a:pt x="3709" y="7368"/>
                  </a:cubicBezTo>
                  <a:cubicBezTo>
                    <a:pt x="3113" y="7368"/>
                    <a:pt x="2596" y="6935"/>
                    <a:pt x="2498" y="6337"/>
                  </a:cubicBezTo>
                  <a:cubicBezTo>
                    <a:pt x="1984" y="6047"/>
                    <a:pt x="1666" y="5503"/>
                    <a:pt x="1665" y="4913"/>
                  </a:cubicBezTo>
                  <a:cubicBezTo>
                    <a:pt x="1665" y="4012"/>
                    <a:pt x="2401" y="3276"/>
                    <a:pt x="3301" y="3275"/>
                  </a:cubicBezTo>
                  <a:close/>
                  <a:moveTo>
                    <a:pt x="6982" y="4913"/>
                  </a:moveTo>
                  <a:cubicBezTo>
                    <a:pt x="6983" y="4913"/>
                    <a:pt x="6984" y="4913"/>
                    <a:pt x="6985" y="4913"/>
                  </a:cubicBezTo>
                  <a:cubicBezTo>
                    <a:pt x="7482" y="4913"/>
                    <a:pt x="7929" y="5212"/>
                    <a:pt x="8120" y="5671"/>
                  </a:cubicBezTo>
                  <a:cubicBezTo>
                    <a:pt x="8310" y="6129"/>
                    <a:pt x="8204" y="6658"/>
                    <a:pt x="7853" y="7009"/>
                  </a:cubicBezTo>
                  <a:cubicBezTo>
                    <a:pt x="7618" y="7244"/>
                    <a:pt x="7304" y="7369"/>
                    <a:pt x="6984" y="7369"/>
                  </a:cubicBezTo>
                  <a:cubicBezTo>
                    <a:pt x="6826" y="7369"/>
                    <a:pt x="6667" y="7338"/>
                    <a:pt x="6515" y="7275"/>
                  </a:cubicBezTo>
                  <a:cubicBezTo>
                    <a:pt x="6057" y="7085"/>
                    <a:pt x="5757" y="6638"/>
                    <a:pt x="5757" y="6141"/>
                  </a:cubicBezTo>
                  <a:cubicBezTo>
                    <a:pt x="5756" y="5462"/>
                    <a:pt x="6306" y="4913"/>
                    <a:pt x="6982" y="4913"/>
                  </a:cubicBezTo>
                  <a:close/>
                  <a:moveTo>
                    <a:pt x="6577" y="8186"/>
                  </a:moveTo>
                  <a:lnTo>
                    <a:pt x="6577" y="9004"/>
                  </a:lnTo>
                  <a:lnTo>
                    <a:pt x="5757" y="9004"/>
                  </a:lnTo>
                  <a:lnTo>
                    <a:pt x="5757" y="8186"/>
                  </a:lnTo>
                  <a:close/>
                  <a:moveTo>
                    <a:pt x="5348" y="1"/>
                  </a:moveTo>
                  <a:cubicBezTo>
                    <a:pt x="2418" y="1"/>
                    <a:pt x="0" y="2390"/>
                    <a:pt x="0" y="5321"/>
                  </a:cubicBezTo>
                  <a:cubicBezTo>
                    <a:pt x="0" y="8252"/>
                    <a:pt x="2418" y="10669"/>
                    <a:pt x="5348" y="10669"/>
                  </a:cubicBezTo>
                  <a:lnTo>
                    <a:pt x="5348" y="10670"/>
                  </a:lnTo>
                  <a:cubicBezTo>
                    <a:pt x="8279" y="10670"/>
                    <a:pt x="10670" y="8252"/>
                    <a:pt x="10670" y="5323"/>
                  </a:cubicBezTo>
                  <a:cubicBezTo>
                    <a:pt x="10670" y="4298"/>
                    <a:pt x="10375" y="3349"/>
                    <a:pt x="9875" y="2531"/>
                  </a:cubicBezTo>
                  <a:lnTo>
                    <a:pt x="7681" y="4724"/>
                  </a:lnTo>
                  <a:lnTo>
                    <a:pt x="5947" y="2989"/>
                  </a:lnTo>
                  <a:lnTo>
                    <a:pt x="8140" y="794"/>
                  </a:lnTo>
                  <a:cubicBezTo>
                    <a:pt x="7320" y="296"/>
                    <a:pt x="6372" y="1"/>
                    <a:pt x="5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22" name="Google Shape;922;p24"/>
          <p:cNvGrpSpPr/>
          <p:nvPr/>
        </p:nvGrpSpPr>
        <p:grpSpPr>
          <a:xfrm>
            <a:off x="3390956" y="1587913"/>
            <a:ext cx="452205" cy="548611"/>
            <a:chOff x="2540400" y="1563150"/>
            <a:chExt cx="286550" cy="349300"/>
          </a:xfrm>
        </p:grpSpPr>
        <p:sp>
          <p:nvSpPr>
            <p:cNvPr id="923" name="Google Shape;923;p24"/>
            <p:cNvSpPr/>
            <p:nvPr/>
          </p:nvSpPr>
          <p:spPr>
            <a:xfrm>
              <a:off x="2622275" y="1809425"/>
              <a:ext cx="204675" cy="103025"/>
            </a:xfrm>
            <a:custGeom>
              <a:avLst/>
              <a:gdLst/>
              <a:ahLst/>
              <a:cxnLst/>
              <a:rect l="l" t="t" r="r" b="b"/>
              <a:pathLst>
                <a:path w="8187" h="4121" extrusionOk="0">
                  <a:moveTo>
                    <a:pt x="2456" y="1"/>
                  </a:moveTo>
                  <a:lnTo>
                    <a:pt x="819" y="3301"/>
                  </a:lnTo>
                  <a:lnTo>
                    <a:pt x="1" y="3301"/>
                  </a:lnTo>
                  <a:lnTo>
                    <a:pt x="1" y="4121"/>
                  </a:lnTo>
                  <a:lnTo>
                    <a:pt x="7367" y="4121"/>
                  </a:lnTo>
                  <a:lnTo>
                    <a:pt x="7367" y="3301"/>
                  </a:lnTo>
                  <a:lnTo>
                    <a:pt x="6549" y="3301"/>
                  </a:lnTo>
                  <a:lnTo>
                    <a:pt x="5321" y="819"/>
                  </a:lnTo>
                  <a:lnTo>
                    <a:pt x="8186" y="819"/>
                  </a:lnTo>
                  <a:lnTo>
                    <a:pt x="81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4" name="Google Shape;924;p24"/>
            <p:cNvSpPr/>
            <p:nvPr/>
          </p:nvSpPr>
          <p:spPr>
            <a:xfrm>
              <a:off x="2704100" y="1563150"/>
              <a:ext cx="61425" cy="20450"/>
            </a:xfrm>
            <a:custGeom>
              <a:avLst/>
              <a:gdLst/>
              <a:ahLst/>
              <a:cxnLst/>
              <a:rect l="l" t="t" r="r" b="b"/>
              <a:pathLst>
                <a:path w="2457" h="818" extrusionOk="0">
                  <a:moveTo>
                    <a:pt x="1" y="0"/>
                  </a:moveTo>
                  <a:lnTo>
                    <a:pt x="1" y="818"/>
                  </a:lnTo>
                  <a:lnTo>
                    <a:pt x="2456" y="818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5" name="Google Shape;925;p24"/>
            <p:cNvSpPr/>
            <p:nvPr/>
          </p:nvSpPr>
          <p:spPr>
            <a:xfrm>
              <a:off x="2683650" y="1604075"/>
              <a:ext cx="102350" cy="143950"/>
            </a:xfrm>
            <a:custGeom>
              <a:avLst/>
              <a:gdLst/>
              <a:ahLst/>
              <a:cxnLst/>
              <a:rect l="l" t="t" r="r" b="b"/>
              <a:pathLst>
                <a:path w="4094" h="5758" extrusionOk="0">
                  <a:moveTo>
                    <a:pt x="1" y="0"/>
                  </a:moveTo>
                  <a:lnTo>
                    <a:pt x="1" y="5758"/>
                  </a:lnTo>
                  <a:lnTo>
                    <a:pt x="4094" y="5758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6" name="Google Shape;926;p24"/>
            <p:cNvSpPr/>
            <p:nvPr/>
          </p:nvSpPr>
          <p:spPr>
            <a:xfrm>
              <a:off x="2704100" y="1768450"/>
              <a:ext cx="61425" cy="20525"/>
            </a:xfrm>
            <a:custGeom>
              <a:avLst/>
              <a:gdLst/>
              <a:ahLst/>
              <a:cxnLst/>
              <a:rect l="l" t="t" r="r" b="b"/>
              <a:pathLst>
                <a:path w="2457" h="821" extrusionOk="0">
                  <a:moveTo>
                    <a:pt x="1" y="1"/>
                  </a:moveTo>
                  <a:lnTo>
                    <a:pt x="1" y="820"/>
                  </a:lnTo>
                  <a:lnTo>
                    <a:pt x="2456" y="820"/>
                  </a:lnTo>
                  <a:lnTo>
                    <a:pt x="24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7" name="Google Shape;927;p24"/>
            <p:cNvSpPr/>
            <p:nvPr/>
          </p:nvSpPr>
          <p:spPr>
            <a:xfrm>
              <a:off x="2540400" y="1645700"/>
              <a:ext cx="122800" cy="204425"/>
            </a:xfrm>
            <a:custGeom>
              <a:avLst/>
              <a:gdLst/>
              <a:ahLst/>
              <a:cxnLst/>
              <a:rect l="l" t="t" r="r" b="b"/>
              <a:pathLst>
                <a:path w="4912" h="8177" extrusionOk="0">
                  <a:moveTo>
                    <a:pt x="4094" y="0"/>
                  </a:moveTo>
                  <a:cubicBezTo>
                    <a:pt x="1837" y="0"/>
                    <a:pt x="1" y="1837"/>
                    <a:pt x="1" y="4093"/>
                  </a:cubicBezTo>
                  <a:cubicBezTo>
                    <a:pt x="1" y="6317"/>
                    <a:pt x="1788" y="8126"/>
                    <a:pt x="4001" y="8176"/>
                  </a:cubicBezTo>
                  <a:lnTo>
                    <a:pt x="4001" y="8176"/>
                  </a:lnTo>
                  <a:lnTo>
                    <a:pt x="4816" y="6548"/>
                  </a:lnTo>
                  <a:lnTo>
                    <a:pt x="4094" y="6548"/>
                  </a:lnTo>
                  <a:cubicBezTo>
                    <a:pt x="2740" y="6548"/>
                    <a:pt x="1638" y="5447"/>
                    <a:pt x="1638" y="4093"/>
                  </a:cubicBezTo>
                  <a:cubicBezTo>
                    <a:pt x="1638" y="2739"/>
                    <a:pt x="2740" y="1637"/>
                    <a:pt x="4094" y="1637"/>
                  </a:cubicBezTo>
                  <a:lnTo>
                    <a:pt x="4911" y="1637"/>
                  </a:lnTo>
                  <a:lnTo>
                    <a:pt x="4911" y="0"/>
                  </a:lnTo>
                  <a:close/>
                  <a:moveTo>
                    <a:pt x="4001" y="8176"/>
                  </a:moveTo>
                  <a:lnTo>
                    <a:pt x="4000" y="8177"/>
                  </a:lnTo>
                  <a:lnTo>
                    <a:pt x="4002" y="8176"/>
                  </a:lnTo>
                  <a:cubicBezTo>
                    <a:pt x="4002" y="8176"/>
                    <a:pt x="4001" y="8176"/>
                    <a:pt x="4001" y="81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25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933" name="Google Shape;933;p25"/>
          <p:cNvGrpSpPr/>
          <p:nvPr/>
        </p:nvGrpSpPr>
        <p:grpSpPr>
          <a:xfrm>
            <a:off x="713850" y="1648919"/>
            <a:ext cx="981900" cy="981900"/>
            <a:chOff x="4754300" y="1785925"/>
            <a:chExt cx="981900" cy="981900"/>
          </a:xfrm>
        </p:grpSpPr>
        <p:sp>
          <p:nvSpPr>
            <p:cNvPr id="934" name="Google Shape;934;p25"/>
            <p:cNvSpPr/>
            <p:nvPr/>
          </p:nvSpPr>
          <p:spPr>
            <a:xfrm>
              <a:off x="4754300" y="1785925"/>
              <a:ext cx="981900" cy="981900"/>
            </a:xfrm>
            <a:prstGeom prst="donut">
              <a:avLst>
                <a:gd name="adj" fmla="val 25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5"/>
            <p:cNvSpPr/>
            <p:nvPr/>
          </p:nvSpPr>
          <p:spPr>
            <a:xfrm rot="5400000" flipH="1">
              <a:off x="4800974" y="1832610"/>
              <a:ext cx="888600" cy="888600"/>
            </a:xfrm>
            <a:prstGeom prst="blockArc">
              <a:avLst>
                <a:gd name="adj1" fmla="val 18835988"/>
                <a:gd name="adj2" fmla="val 22636"/>
                <a:gd name="adj3" fmla="val 17472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25"/>
          <p:cNvGrpSpPr/>
          <p:nvPr/>
        </p:nvGrpSpPr>
        <p:grpSpPr>
          <a:xfrm>
            <a:off x="7449012" y="1648919"/>
            <a:ext cx="981900" cy="981900"/>
            <a:chOff x="4754300" y="1785925"/>
            <a:chExt cx="981900" cy="981900"/>
          </a:xfrm>
        </p:grpSpPr>
        <p:sp>
          <p:nvSpPr>
            <p:cNvPr id="937" name="Google Shape;937;p25"/>
            <p:cNvSpPr/>
            <p:nvPr/>
          </p:nvSpPr>
          <p:spPr>
            <a:xfrm>
              <a:off x="4754300" y="1785925"/>
              <a:ext cx="981900" cy="981900"/>
            </a:xfrm>
            <a:prstGeom prst="donut">
              <a:avLst>
                <a:gd name="adj" fmla="val 25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5"/>
            <p:cNvSpPr/>
            <p:nvPr/>
          </p:nvSpPr>
          <p:spPr>
            <a:xfrm rot="5400000" flipH="1">
              <a:off x="4800974" y="1832610"/>
              <a:ext cx="888600" cy="888600"/>
            </a:xfrm>
            <a:prstGeom prst="blockArc">
              <a:avLst>
                <a:gd name="adj1" fmla="val 16199236"/>
                <a:gd name="adj2" fmla="val 22636"/>
                <a:gd name="adj3" fmla="val 1747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" name="Google Shape;939;p25"/>
          <p:cNvGrpSpPr/>
          <p:nvPr/>
        </p:nvGrpSpPr>
        <p:grpSpPr>
          <a:xfrm>
            <a:off x="713100" y="3335319"/>
            <a:ext cx="981900" cy="981900"/>
            <a:chOff x="4754300" y="1785925"/>
            <a:chExt cx="981900" cy="981900"/>
          </a:xfrm>
        </p:grpSpPr>
        <p:sp>
          <p:nvSpPr>
            <p:cNvPr id="940" name="Google Shape;940;p25"/>
            <p:cNvSpPr/>
            <p:nvPr/>
          </p:nvSpPr>
          <p:spPr>
            <a:xfrm>
              <a:off x="4754300" y="1785925"/>
              <a:ext cx="981900" cy="981900"/>
            </a:xfrm>
            <a:prstGeom prst="donut">
              <a:avLst>
                <a:gd name="adj" fmla="val 25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5"/>
            <p:cNvSpPr/>
            <p:nvPr/>
          </p:nvSpPr>
          <p:spPr>
            <a:xfrm rot="5400000" flipH="1">
              <a:off x="4800974" y="1832610"/>
              <a:ext cx="888600" cy="888600"/>
            </a:xfrm>
            <a:prstGeom prst="blockArc">
              <a:avLst>
                <a:gd name="adj1" fmla="val 10810898"/>
                <a:gd name="adj2" fmla="val 22636"/>
                <a:gd name="adj3" fmla="val 17472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" name="Google Shape;942;p25"/>
          <p:cNvGrpSpPr/>
          <p:nvPr/>
        </p:nvGrpSpPr>
        <p:grpSpPr>
          <a:xfrm>
            <a:off x="7449012" y="3335319"/>
            <a:ext cx="981900" cy="981900"/>
            <a:chOff x="4754300" y="1785925"/>
            <a:chExt cx="981900" cy="981900"/>
          </a:xfrm>
        </p:grpSpPr>
        <p:sp>
          <p:nvSpPr>
            <p:cNvPr id="943" name="Google Shape;943;p25"/>
            <p:cNvSpPr/>
            <p:nvPr/>
          </p:nvSpPr>
          <p:spPr>
            <a:xfrm>
              <a:off x="4754300" y="1785925"/>
              <a:ext cx="981900" cy="981900"/>
            </a:xfrm>
            <a:prstGeom prst="donut">
              <a:avLst>
                <a:gd name="adj" fmla="val 25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5"/>
            <p:cNvSpPr/>
            <p:nvPr/>
          </p:nvSpPr>
          <p:spPr>
            <a:xfrm rot="5400000" flipH="1">
              <a:off x="4800974" y="1832610"/>
              <a:ext cx="888600" cy="888600"/>
            </a:xfrm>
            <a:prstGeom prst="blockArc">
              <a:avLst>
                <a:gd name="adj1" fmla="val 5383214"/>
                <a:gd name="adj2" fmla="val 22636"/>
                <a:gd name="adj3" fmla="val 17472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" name="Google Shape;945;p25"/>
          <p:cNvGrpSpPr/>
          <p:nvPr/>
        </p:nvGrpSpPr>
        <p:grpSpPr>
          <a:xfrm>
            <a:off x="2061098" y="1362592"/>
            <a:ext cx="2328600" cy="1554554"/>
            <a:chOff x="2061098" y="1453942"/>
            <a:chExt cx="2328600" cy="1554554"/>
          </a:xfrm>
        </p:grpSpPr>
        <p:sp>
          <p:nvSpPr>
            <p:cNvPr id="946" name="Google Shape;946;p25"/>
            <p:cNvSpPr txBox="1"/>
            <p:nvPr/>
          </p:nvSpPr>
          <p:spPr>
            <a:xfrm>
              <a:off x="2061098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947" name="Google Shape;947;p25"/>
            <p:cNvSpPr txBox="1"/>
            <p:nvPr/>
          </p:nvSpPr>
          <p:spPr>
            <a:xfrm>
              <a:off x="2061098" y="2368296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the closest planet to the Sun 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948" name="Google Shape;948;p25"/>
            <p:cNvSpPr txBox="1"/>
            <p:nvPr/>
          </p:nvSpPr>
          <p:spPr>
            <a:xfrm>
              <a:off x="2061098" y="1453942"/>
              <a:ext cx="11643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lt2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10%</a:t>
              </a:r>
              <a:endParaRPr sz="2200" b="1">
                <a:solidFill>
                  <a:schemeClr val="lt2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grpSp>
        <p:nvGrpSpPr>
          <p:cNvPr id="949" name="Google Shape;949;p25"/>
          <p:cNvGrpSpPr/>
          <p:nvPr/>
        </p:nvGrpSpPr>
        <p:grpSpPr>
          <a:xfrm>
            <a:off x="4755048" y="1362592"/>
            <a:ext cx="2328601" cy="1554554"/>
            <a:chOff x="4755048" y="1453942"/>
            <a:chExt cx="2328601" cy="1554554"/>
          </a:xfrm>
        </p:grpSpPr>
        <p:sp>
          <p:nvSpPr>
            <p:cNvPr id="950" name="Google Shape;950;p25"/>
            <p:cNvSpPr txBox="1"/>
            <p:nvPr/>
          </p:nvSpPr>
          <p:spPr>
            <a:xfrm>
              <a:off x="4755049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951" name="Google Shape;951;p25"/>
            <p:cNvSpPr txBox="1"/>
            <p:nvPr/>
          </p:nvSpPr>
          <p:spPr>
            <a:xfrm>
              <a:off x="5919349" y="1453942"/>
              <a:ext cx="11643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accent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25%</a:t>
              </a:r>
              <a:endParaRPr sz="2200" b="1">
                <a:solidFill>
                  <a:schemeClr val="accent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952" name="Google Shape;952;p25"/>
            <p:cNvSpPr txBox="1"/>
            <p:nvPr/>
          </p:nvSpPr>
          <p:spPr>
            <a:xfrm>
              <a:off x="4755048" y="2368296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The Earth is the only planet that harbors life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953" name="Google Shape;953;p25"/>
          <p:cNvGrpSpPr/>
          <p:nvPr/>
        </p:nvGrpSpPr>
        <p:grpSpPr>
          <a:xfrm>
            <a:off x="2060723" y="3048992"/>
            <a:ext cx="2328600" cy="1554554"/>
            <a:chOff x="2061098" y="1453942"/>
            <a:chExt cx="2328600" cy="1554554"/>
          </a:xfrm>
        </p:grpSpPr>
        <p:sp>
          <p:nvSpPr>
            <p:cNvPr id="954" name="Google Shape;954;p25"/>
            <p:cNvSpPr txBox="1"/>
            <p:nvPr/>
          </p:nvSpPr>
          <p:spPr>
            <a:xfrm>
              <a:off x="2061098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955" name="Google Shape;955;p25"/>
            <p:cNvSpPr txBox="1"/>
            <p:nvPr/>
          </p:nvSpPr>
          <p:spPr>
            <a:xfrm>
              <a:off x="2061098" y="2368296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has a beautiful name and it’s terribly hot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956" name="Google Shape;956;p25"/>
            <p:cNvSpPr txBox="1"/>
            <p:nvPr/>
          </p:nvSpPr>
          <p:spPr>
            <a:xfrm>
              <a:off x="2061098" y="1453942"/>
              <a:ext cx="11643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accent3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50%</a:t>
              </a:r>
              <a:endParaRPr sz="2200" b="1">
                <a:solidFill>
                  <a:schemeClr val="accent3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grpSp>
        <p:nvGrpSpPr>
          <p:cNvPr id="957" name="Google Shape;957;p25"/>
          <p:cNvGrpSpPr/>
          <p:nvPr/>
        </p:nvGrpSpPr>
        <p:grpSpPr>
          <a:xfrm>
            <a:off x="4754673" y="3048992"/>
            <a:ext cx="2328601" cy="1554554"/>
            <a:chOff x="4755048" y="1453942"/>
            <a:chExt cx="2328601" cy="1554554"/>
          </a:xfrm>
        </p:grpSpPr>
        <p:sp>
          <p:nvSpPr>
            <p:cNvPr id="958" name="Google Shape;958;p25"/>
            <p:cNvSpPr txBox="1"/>
            <p:nvPr/>
          </p:nvSpPr>
          <p:spPr>
            <a:xfrm>
              <a:off x="4755049" y="2002578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959" name="Google Shape;959;p25"/>
            <p:cNvSpPr txBox="1"/>
            <p:nvPr/>
          </p:nvSpPr>
          <p:spPr>
            <a:xfrm>
              <a:off x="5919349" y="1453942"/>
              <a:ext cx="11643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accent6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75%</a:t>
              </a:r>
              <a:endParaRPr sz="2200" b="1">
                <a:solidFill>
                  <a:schemeClr val="accent6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960" name="Google Shape;960;p25"/>
            <p:cNvSpPr txBox="1"/>
            <p:nvPr/>
          </p:nvSpPr>
          <p:spPr>
            <a:xfrm>
              <a:off x="4755048" y="2368296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Despite being red, Mars is actually a very cold place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cxnSp>
        <p:nvCxnSpPr>
          <p:cNvPr id="961" name="Google Shape;961;p25"/>
          <p:cNvCxnSpPr/>
          <p:nvPr/>
        </p:nvCxnSpPr>
        <p:spPr>
          <a:xfrm rot="-5400000">
            <a:off x="1280160" y="2139869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2" name="Google Shape;962;p25"/>
          <p:cNvCxnSpPr/>
          <p:nvPr/>
        </p:nvCxnSpPr>
        <p:spPr>
          <a:xfrm rot="-5400000">
            <a:off x="6492240" y="2139869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3" name="Google Shape;963;p25"/>
          <p:cNvCxnSpPr/>
          <p:nvPr/>
        </p:nvCxnSpPr>
        <p:spPr>
          <a:xfrm rot="-5400000">
            <a:off x="1280160" y="3826269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4" name="Google Shape;964;p25"/>
          <p:cNvCxnSpPr/>
          <p:nvPr/>
        </p:nvCxnSpPr>
        <p:spPr>
          <a:xfrm rot="-5400000">
            <a:off x="6492240" y="3826269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2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970" name="Google Shape;970;p26"/>
          <p:cNvGrpSpPr/>
          <p:nvPr/>
        </p:nvGrpSpPr>
        <p:grpSpPr>
          <a:xfrm>
            <a:off x="713089" y="2686211"/>
            <a:ext cx="2328576" cy="1917908"/>
            <a:chOff x="796300" y="2571742"/>
            <a:chExt cx="1655700" cy="1917908"/>
          </a:xfrm>
        </p:grpSpPr>
        <p:sp>
          <p:nvSpPr>
            <p:cNvPr id="971" name="Google Shape;971;p26"/>
            <p:cNvSpPr txBox="1"/>
            <p:nvPr/>
          </p:nvSpPr>
          <p:spPr>
            <a:xfrm>
              <a:off x="796300" y="3209544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972" name="Google Shape;972;p26"/>
            <p:cNvSpPr txBox="1"/>
            <p:nvPr/>
          </p:nvSpPr>
          <p:spPr>
            <a:xfrm>
              <a:off x="796300" y="3666750"/>
              <a:ext cx="1655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the closest planet to the Sun and the smallest one of them all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973" name="Google Shape;973;p26"/>
            <p:cNvSpPr txBox="1"/>
            <p:nvPr/>
          </p:nvSpPr>
          <p:spPr>
            <a:xfrm>
              <a:off x="796300" y="2571742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lt2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25%</a:t>
              </a:r>
              <a:endParaRPr sz="2200" b="1">
                <a:solidFill>
                  <a:schemeClr val="lt2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974" name="Google Shape;974;p26"/>
          <p:cNvCxnSpPr/>
          <p:nvPr/>
        </p:nvCxnSpPr>
        <p:spPr>
          <a:xfrm rot="10800000">
            <a:off x="1191577" y="323369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75" name="Google Shape;975;p26"/>
          <p:cNvGrpSpPr/>
          <p:nvPr/>
        </p:nvGrpSpPr>
        <p:grpSpPr>
          <a:xfrm>
            <a:off x="1557363" y="1362606"/>
            <a:ext cx="640057" cy="1143000"/>
            <a:chOff x="1557376" y="1362600"/>
            <a:chExt cx="640057" cy="1143000"/>
          </a:xfrm>
        </p:grpSpPr>
        <p:sp>
          <p:nvSpPr>
            <p:cNvPr id="976" name="Google Shape;976;p26"/>
            <p:cNvSpPr/>
            <p:nvPr/>
          </p:nvSpPr>
          <p:spPr>
            <a:xfrm>
              <a:off x="1557376" y="1362600"/>
              <a:ext cx="640057" cy="114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6"/>
            <p:cNvSpPr/>
            <p:nvPr/>
          </p:nvSpPr>
          <p:spPr>
            <a:xfrm>
              <a:off x="1603026" y="2194560"/>
              <a:ext cx="548700" cy="262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26"/>
          <p:cNvGrpSpPr/>
          <p:nvPr/>
        </p:nvGrpSpPr>
        <p:grpSpPr>
          <a:xfrm>
            <a:off x="3409389" y="2686211"/>
            <a:ext cx="2328576" cy="1917908"/>
            <a:chOff x="796300" y="2571742"/>
            <a:chExt cx="1655700" cy="1917908"/>
          </a:xfrm>
        </p:grpSpPr>
        <p:sp>
          <p:nvSpPr>
            <p:cNvPr id="979" name="Google Shape;979;p26"/>
            <p:cNvSpPr txBox="1"/>
            <p:nvPr/>
          </p:nvSpPr>
          <p:spPr>
            <a:xfrm>
              <a:off x="796300" y="3209544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980" name="Google Shape;980;p26"/>
            <p:cNvSpPr txBox="1"/>
            <p:nvPr/>
          </p:nvSpPr>
          <p:spPr>
            <a:xfrm>
              <a:off x="796300" y="3666750"/>
              <a:ext cx="1655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has a beautiful name and it’s the second planet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981" name="Google Shape;981;p26"/>
            <p:cNvSpPr txBox="1"/>
            <p:nvPr/>
          </p:nvSpPr>
          <p:spPr>
            <a:xfrm>
              <a:off x="796300" y="2571742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accent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50%</a:t>
              </a:r>
              <a:endParaRPr sz="2200" b="1">
                <a:solidFill>
                  <a:schemeClr val="accent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982" name="Google Shape;982;p26"/>
          <p:cNvCxnSpPr/>
          <p:nvPr/>
        </p:nvCxnSpPr>
        <p:spPr>
          <a:xfrm rot="10800000">
            <a:off x="3887877" y="323369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83" name="Google Shape;983;p26"/>
          <p:cNvGrpSpPr/>
          <p:nvPr/>
        </p:nvGrpSpPr>
        <p:grpSpPr>
          <a:xfrm>
            <a:off x="4253663" y="1362606"/>
            <a:ext cx="640200" cy="1143000"/>
            <a:chOff x="1557376" y="1362600"/>
            <a:chExt cx="640200" cy="1143000"/>
          </a:xfrm>
        </p:grpSpPr>
        <p:sp>
          <p:nvSpPr>
            <p:cNvPr id="984" name="Google Shape;984;p26"/>
            <p:cNvSpPr/>
            <p:nvPr/>
          </p:nvSpPr>
          <p:spPr>
            <a:xfrm>
              <a:off x="1557376" y="1362600"/>
              <a:ext cx="640200" cy="114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6"/>
            <p:cNvSpPr/>
            <p:nvPr/>
          </p:nvSpPr>
          <p:spPr>
            <a:xfrm>
              <a:off x="1603038" y="1931778"/>
              <a:ext cx="548700" cy="52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26"/>
          <p:cNvGrpSpPr/>
          <p:nvPr/>
        </p:nvGrpSpPr>
        <p:grpSpPr>
          <a:xfrm>
            <a:off x="6105689" y="2686211"/>
            <a:ext cx="2328576" cy="1917908"/>
            <a:chOff x="796300" y="2571742"/>
            <a:chExt cx="1655700" cy="1917908"/>
          </a:xfrm>
        </p:grpSpPr>
        <p:sp>
          <p:nvSpPr>
            <p:cNvPr id="987" name="Google Shape;987;p26"/>
            <p:cNvSpPr txBox="1"/>
            <p:nvPr/>
          </p:nvSpPr>
          <p:spPr>
            <a:xfrm>
              <a:off x="796300" y="3209544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988" name="Google Shape;988;p26"/>
            <p:cNvSpPr txBox="1"/>
            <p:nvPr/>
          </p:nvSpPr>
          <p:spPr>
            <a:xfrm>
              <a:off x="796300" y="3666750"/>
              <a:ext cx="1655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third planet and the only one that harbors life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  <p:sp>
          <p:nvSpPr>
            <p:cNvPr id="989" name="Google Shape;989;p26"/>
            <p:cNvSpPr txBox="1"/>
            <p:nvPr/>
          </p:nvSpPr>
          <p:spPr>
            <a:xfrm>
              <a:off x="796300" y="2571742"/>
              <a:ext cx="1655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chemeClr val="accent3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75%</a:t>
              </a:r>
              <a:endParaRPr sz="2200" b="1">
                <a:solidFill>
                  <a:schemeClr val="accent3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</p:grpSp>
      <p:cxnSp>
        <p:nvCxnSpPr>
          <p:cNvPr id="990" name="Google Shape;990;p26"/>
          <p:cNvCxnSpPr/>
          <p:nvPr/>
        </p:nvCxnSpPr>
        <p:spPr>
          <a:xfrm rot="10800000">
            <a:off x="6584177" y="3233696"/>
            <a:ext cx="137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1" name="Google Shape;991;p26"/>
          <p:cNvGrpSpPr/>
          <p:nvPr/>
        </p:nvGrpSpPr>
        <p:grpSpPr>
          <a:xfrm>
            <a:off x="6949963" y="1362606"/>
            <a:ext cx="640200" cy="1143000"/>
            <a:chOff x="1557376" y="1362600"/>
            <a:chExt cx="640200" cy="1143000"/>
          </a:xfrm>
        </p:grpSpPr>
        <p:sp>
          <p:nvSpPr>
            <p:cNvPr id="992" name="Google Shape;992;p26"/>
            <p:cNvSpPr/>
            <p:nvPr/>
          </p:nvSpPr>
          <p:spPr>
            <a:xfrm>
              <a:off x="1557376" y="1362600"/>
              <a:ext cx="640200" cy="11430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6"/>
            <p:cNvSpPr/>
            <p:nvPr/>
          </p:nvSpPr>
          <p:spPr>
            <a:xfrm>
              <a:off x="1603038" y="1671290"/>
              <a:ext cx="548700" cy="78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27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999" name="Google Shape;999;p27"/>
          <p:cNvGrpSpPr/>
          <p:nvPr/>
        </p:nvGrpSpPr>
        <p:grpSpPr>
          <a:xfrm>
            <a:off x="713100" y="1362600"/>
            <a:ext cx="2328600" cy="1005816"/>
            <a:chOff x="713100" y="1362600"/>
            <a:chExt cx="2328600" cy="1005816"/>
          </a:xfrm>
        </p:grpSpPr>
        <p:sp>
          <p:nvSpPr>
            <p:cNvPr id="1000" name="Google Shape;1000;p27"/>
            <p:cNvSpPr txBox="1"/>
            <p:nvPr/>
          </p:nvSpPr>
          <p:spPr>
            <a:xfrm>
              <a:off x="713100" y="1362600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001" name="Google Shape;1001;p27"/>
            <p:cNvSpPr txBox="1"/>
            <p:nvPr/>
          </p:nvSpPr>
          <p:spPr>
            <a:xfrm>
              <a:off x="713100" y="1728216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small and the closest planet to the Sun 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002" name="Google Shape;1002;p27"/>
          <p:cNvGrpSpPr/>
          <p:nvPr/>
        </p:nvGrpSpPr>
        <p:grpSpPr>
          <a:xfrm>
            <a:off x="713100" y="2480425"/>
            <a:ext cx="2328600" cy="1005816"/>
            <a:chOff x="713100" y="2480425"/>
            <a:chExt cx="2328600" cy="1005816"/>
          </a:xfrm>
        </p:grpSpPr>
        <p:sp>
          <p:nvSpPr>
            <p:cNvPr id="1003" name="Google Shape;1003;p27"/>
            <p:cNvSpPr txBox="1"/>
            <p:nvPr/>
          </p:nvSpPr>
          <p:spPr>
            <a:xfrm>
              <a:off x="713100" y="2480425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004" name="Google Shape;1004;p27"/>
            <p:cNvSpPr txBox="1"/>
            <p:nvPr/>
          </p:nvSpPr>
          <p:spPr>
            <a:xfrm>
              <a:off x="713100" y="2846041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is the second planet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005" name="Google Shape;1005;p27"/>
          <p:cNvGrpSpPr/>
          <p:nvPr/>
        </p:nvGrpSpPr>
        <p:grpSpPr>
          <a:xfrm>
            <a:off x="713100" y="3598250"/>
            <a:ext cx="2328600" cy="1005816"/>
            <a:chOff x="713100" y="2480425"/>
            <a:chExt cx="2328600" cy="1005816"/>
          </a:xfrm>
        </p:grpSpPr>
        <p:sp>
          <p:nvSpPr>
            <p:cNvPr id="1006" name="Google Shape;1006;p27"/>
            <p:cNvSpPr txBox="1"/>
            <p:nvPr/>
          </p:nvSpPr>
          <p:spPr>
            <a:xfrm>
              <a:off x="713100" y="2480425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007" name="Google Shape;1007;p27"/>
            <p:cNvSpPr txBox="1"/>
            <p:nvPr/>
          </p:nvSpPr>
          <p:spPr>
            <a:xfrm>
              <a:off x="713100" y="2846041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only planet that harbors life 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008" name="Google Shape;1008;p27"/>
          <p:cNvGrpSpPr/>
          <p:nvPr/>
        </p:nvGrpSpPr>
        <p:grpSpPr>
          <a:xfrm>
            <a:off x="6102125" y="1362600"/>
            <a:ext cx="2328600" cy="1005816"/>
            <a:chOff x="713100" y="1362600"/>
            <a:chExt cx="2328600" cy="1005816"/>
          </a:xfrm>
        </p:grpSpPr>
        <p:sp>
          <p:nvSpPr>
            <p:cNvPr id="1009" name="Google Shape;1009;p27"/>
            <p:cNvSpPr txBox="1"/>
            <p:nvPr/>
          </p:nvSpPr>
          <p:spPr>
            <a:xfrm>
              <a:off x="713100" y="1362600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010" name="Google Shape;1010;p27"/>
            <p:cNvSpPr txBox="1"/>
            <p:nvPr/>
          </p:nvSpPr>
          <p:spPr>
            <a:xfrm>
              <a:off x="713100" y="1728216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Despite being red, Mars is actually a cold place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011" name="Google Shape;1011;p27"/>
          <p:cNvGrpSpPr/>
          <p:nvPr/>
        </p:nvGrpSpPr>
        <p:grpSpPr>
          <a:xfrm>
            <a:off x="6102125" y="2480425"/>
            <a:ext cx="2328600" cy="1005816"/>
            <a:chOff x="713100" y="2480425"/>
            <a:chExt cx="2328600" cy="1005816"/>
          </a:xfrm>
        </p:grpSpPr>
        <p:sp>
          <p:nvSpPr>
            <p:cNvPr id="1012" name="Google Shape;1012;p27"/>
            <p:cNvSpPr txBox="1"/>
            <p:nvPr/>
          </p:nvSpPr>
          <p:spPr>
            <a:xfrm>
              <a:off x="713100" y="2480425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Jupiter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013" name="Google Shape;1013;p27"/>
            <p:cNvSpPr txBox="1"/>
            <p:nvPr/>
          </p:nvSpPr>
          <p:spPr>
            <a:xfrm>
              <a:off x="713100" y="2846041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Jupiter is the biggest planet of them all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014" name="Google Shape;1014;p27"/>
          <p:cNvGrpSpPr/>
          <p:nvPr/>
        </p:nvGrpSpPr>
        <p:grpSpPr>
          <a:xfrm>
            <a:off x="6102125" y="3598250"/>
            <a:ext cx="2328600" cy="1005816"/>
            <a:chOff x="713100" y="2480425"/>
            <a:chExt cx="2328600" cy="1005816"/>
          </a:xfrm>
        </p:grpSpPr>
        <p:sp>
          <p:nvSpPr>
            <p:cNvPr id="1015" name="Google Shape;1015;p27"/>
            <p:cNvSpPr txBox="1"/>
            <p:nvPr/>
          </p:nvSpPr>
          <p:spPr>
            <a:xfrm>
              <a:off x="713100" y="2480425"/>
              <a:ext cx="23286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Saturn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016" name="Google Shape;1016;p27"/>
            <p:cNvSpPr txBox="1"/>
            <p:nvPr/>
          </p:nvSpPr>
          <p:spPr>
            <a:xfrm>
              <a:off x="713100" y="2846041"/>
              <a:ext cx="2328600" cy="6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Saturn is composed of hydrogen and helium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grpSp>
        <p:nvGrpSpPr>
          <p:cNvPr id="1017" name="Google Shape;1017;p27"/>
          <p:cNvGrpSpPr/>
          <p:nvPr/>
        </p:nvGrpSpPr>
        <p:grpSpPr>
          <a:xfrm>
            <a:off x="3995984" y="1547738"/>
            <a:ext cx="1152033" cy="2871188"/>
            <a:chOff x="3995984" y="1547738"/>
            <a:chExt cx="1152033" cy="2871188"/>
          </a:xfrm>
        </p:grpSpPr>
        <p:sp>
          <p:nvSpPr>
            <p:cNvPr id="1018" name="Google Shape;1018;p27"/>
            <p:cNvSpPr/>
            <p:nvPr/>
          </p:nvSpPr>
          <p:spPr>
            <a:xfrm>
              <a:off x="4011511" y="2936717"/>
              <a:ext cx="1120705" cy="93502"/>
            </a:xfrm>
            <a:custGeom>
              <a:avLst/>
              <a:gdLst/>
              <a:ahLst/>
              <a:cxnLst/>
              <a:rect l="l" t="t" r="r" b="b"/>
              <a:pathLst>
                <a:path w="4114" h="345" extrusionOk="0">
                  <a:moveTo>
                    <a:pt x="173" y="0"/>
                  </a:moveTo>
                  <a:cubicBezTo>
                    <a:pt x="78" y="0"/>
                    <a:pt x="1" y="77"/>
                    <a:pt x="1" y="172"/>
                  </a:cubicBezTo>
                  <a:cubicBezTo>
                    <a:pt x="1" y="267"/>
                    <a:pt x="78" y="345"/>
                    <a:pt x="173" y="345"/>
                  </a:cubicBezTo>
                  <a:lnTo>
                    <a:pt x="3942" y="345"/>
                  </a:lnTo>
                  <a:cubicBezTo>
                    <a:pt x="4037" y="345"/>
                    <a:pt x="4113" y="267"/>
                    <a:pt x="4113" y="172"/>
                  </a:cubicBezTo>
                  <a:cubicBezTo>
                    <a:pt x="4113" y="77"/>
                    <a:pt x="4037" y="0"/>
                    <a:pt x="39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7"/>
            <p:cNvSpPr/>
            <p:nvPr/>
          </p:nvSpPr>
          <p:spPr>
            <a:xfrm>
              <a:off x="4086152" y="2692528"/>
              <a:ext cx="972785" cy="93502"/>
            </a:xfrm>
            <a:custGeom>
              <a:avLst/>
              <a:gdLst/>
              <a:ahLst/>
              <a:cxnLst/>
              <a:rect l="l" t="t" r="r" b="b"/>
              <a:pathLst>
                <a:path w="3571" h="345" extrusionOk="0">
                  <a:moveTo>
                    <a:pt x="169" y="0"/>
                  </a:moveTo>
                  <a:cubicBezTo>
                    <a:pt x="75" y="2"/>
                    <a:pt x="0" y="79"/>
                    <a:pt x="0" y="172"/>
                  </a:cubicBezTo>
                  <a:cubicBezTo>
                    <a:pt x="0" y="266"/>
                    <a:pt x="75" y="343"/>
                    <a:pt x="169" y="345"/>
                  </a:cubicBezTo>
                  <a:lnTo>
                    <a:pt x="3399" y="345"/>
                  </a:lnTo>
                  <a:cubicBezTo>
                    <a:pt x="3494" y="345"/>
                    <a:pt x="3570" y="268"/>
                    <a:pt x="3570" y="172"/>
                  </a:cubicBezTo>
                  <a:cubicBezTo>
                    <a:pt x="3570" y="77"/>
                    <a:pt x="3494" y="0"/>
                    <a:pt x="3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7"/>
            <p:cNvSpPr/>
            <p:nvPr/>
          </p:nvSpPr>
          <p:spPr>
            <a:xfrm>
              <a:off x="4298362" y="2448338"/>
              <a:ext cx="546732" cy="93502"/>
            </a:xfrm>
            <a:custGeom>
              <a:avLst/>
              <a:gdLst/>
              <a:ahLst/>
              <a:cxnLst/>
              <a:rect l="l" t="t" r="r" b="b"/>
              <a:pathLst>
                <a:path w="2007" h="345" extrusionOk="0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cubicBezTo>
                    <a:pt x="0" y="268"/>
                    <a:pt x="77" y="345"/>
                    <a:pt x="173" y="345"/>
                  </a:cubicBezTo>
                  <a:lnTo>
                    <a:pt x="1834" y="345"/>
                  </a:lnTo>
                  <a:cubicBezTo>
                    <a:pt x="1929" y="345"/>
                    <a:pt x="2007" y="268"/>
                    <a:pt x="2007" y="173"/>
                  </a:cubicBezTo>
                  <a:cubicBezTo>
                    <a:pt x="2007" y="77"/>
                    <a:pt x="1929" y="0"/>
                    <a:pt x="18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7"/>
            <p:cNvSpPr/>
            <p:nvPr/>
          </p:nvSpPr>
          <p:spPr>
            <a:xfrm>
              <a:off x="4011511" y="4275285"/>
              <a:ext cx="1120705" cy="93773"/>
            </a:xfrm>
            <a:custGeom>
              <a:avLst/>
              <a:gdLst/>
              <a:ahLst/>
              <a:cxnLst/>
              <a:rect l="l" t="t" r="r" b="b"/>
              <a:pathLst>
                <a:path w="4114" h="346" extrusionOk="0">
                  <a:moveTo>
                    <a:pt x="173" y="0"/>
                  </a:moveTo>
                  <a:cubicBezTo>
                    <a:pt x="78" y="0"/>
                    <a:pt x="1" y="77"/>
                    <a:pt x="1" y="172"/>
                  </a:cubicBezTo>
                  <a:cubicBezTo>
                    <a:pt x="1" y="267"/>
                    <a:pt x="78" y="345"/>
                    <a:pt x="173" y="345"/>
                  </a:cubicBezTo>
                  <a:lnTo>
                    <a:pt x="3942" y="345"/>
                  </a:lnTo>
                  <a:cubicBezTo>
                    <a:pt x="4037" y="345"/>
                    <a:pt x="4113" y="267"/>
                    <a:pt x="4113" y="172"/>
                  </a:cubicBezTo>
                  <a:cubicBezTo>
                    <a:pt x="4113" y="77"/>
                    <a:pt x="4037" y="0"/>
                    <a:pt x="39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7"/>
            <p:cNvSpPr/>
            <p:nvPr/>
          </p:nvSpPr>
          <p:spPr>
            <a:xfrm>
              <a:off x="4085063" y="4042750"/>
              <a:ext cx="973875" cy="93773"/>
            </a:xfrm>
            <a:custGeom>
              <a:avLst/>
              <a:gdLst/>
              <a:ahLst/>
              <a:cxnLst/>
              <a:rect l="l" t="t" r="r" b="b"/>
              <a:pathLst>
                <a:path w="3575" h="346" extrusionOk="0">
                  <a:moveTo>
                    <a:pt x="173" y="0"/>
                  </a:moveTo>
                  <a:cubicBezTo>
                    <a:pt x="77" y="0"/>
                    <a:pt x="0" y="77"/>
                    <a:pt x="0" y="172"/>
                  </a:cubicBezTo>
                  <a:cubicBezTo>
                    <a:pt x="0" y="267"/>
                    <a:pt x="77" y="345"/>
                    <a:pt x="173" y="345"/>
                  </a:cubicBezTo>
                  <a:lnTo>
                    <a:pt x="3403" y="345"/>
                  </a:lnTo>
                  <a:cubicBezTo>
                    <a:pt x="3498" y="345"/>
                    <a:pt x="3574" y="267"/>
                    <a:pt x="3574" y="172"/>
                  </a:cubicBezTo>
                  <a:cubicBezTo>
                    <a:pt x="3574" y="77"/>
                    <a:pt x="3498" y="0"/>
                    <a:pt x="3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7"/>
            <p:cNvSpPr/>
            <p:nvPr/>
          </p:nvSpPr>
          <p:spPr>
            <a:xfrm>
              <a:off x="4298362" y="3810215"/>
              <a:ext cx="546732" cy="93773"/>
            </a:xfrm>
            <a:custGeom>
              <a:avLst/>
              <a:gdLst/>
              <a:ahLst/>
              <a:cxnLst/>
              <a:rect l="l" t="t" r="r" b="b"/>
              <a:pathLst>
                <a:path w="2007" h="346" extrusionOk="0">
                  <a:moveTo>
                    <a:pt x="173" y="0"/>
                  </a:moveTo>
                  <a:cubicBezTo>
                    <a:pt x="78" y="0"/>
                    <a:pt x="0" y="77"/>
                    <a:pt x="0" y="172"/>
                  </a:cubicBezTo>
                  <a:cubicBezTo>
                    <a:pt x="0" y="267"/>
                    <a:pt x="78" y="345"/>
                    <a:pt x="173" y="345"/>
                  </a:cubicBezTo>
                  <a:lnTo>
                    <a:pt x="1834" y="345"/>
                  </a:lnTo>
                  <a:cubicBezTo>
                    <a:pt x="1929" y="345"/>
                    <a:pt x="2006" y="267"/>
                    <a:pt x="2007" y="172"/>
                  </a:cubicBezTo>
                  <a:cubicBezTo>
                    <a:pt x="2007" y="77"/>
                    <a:pt x="1929" y="0"/>
                    <a:pt x="18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7"/>
            <p:cNvSpPr/>
            <p:nvPr/>
          </p:nvSpPr>
          <p:spPr>
            <a:xfrm>
              <a:off x="4011511" y="1618475"/>
              <a:ext cx="1120705" cy="93773"/>
            </a:xfrm>
            <a:custGeom>
              <a:avLst/>
              <a:gdLst/>
              <a:ahLst/>
              <a:cxnLst/>
              <a:rect l="l" t="t" r="r" b="b"/>
              <a:pathLst>
                <a:path w="4114" h="346" extrusionOk="0">
                  <a:moveTo>
                    <a:pt x="173" y="1"/>
                  </a:moveTo>
                  <a:cubicBezTo>
                    <a:pt x="78" y="1"/>
                    <a:pt x="1" y="78"/>
                    <a:pt x="1" y="173"/>
                  </a:cubicBezTo>
                  <a:cubicBezTo>
                    <a:pt x="1" y="268"/>
                    <a:pt x="78" y="346"/>
                    <a:pt x="173" y="346"/>
                  </a:cubicBezTo>
                  <a:lnTo>
                    <a:pt x="3942" y="346"/>
                  </a:lnTo>
                  <a:cubicBezTo>
                    <a:pt x="4037" y="346"/>
                    <a:pt x="4113" y="268"/>
                    <a:pt x="4113" y="173"/>
                  </a:cubicBezTo>
                  <a:cubicBezTo>
                    <a:pt x="4113" y="78"/>
                    <a:pt x="4037" y="1"/>
                    <a:pt x="3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7"/>
            <p:cNvSpPr/>
            <p:nvPr/>
          </p:nvSpPr>
          <p:spPr>
            <a:xfrm>
              <a:off x="4086152" y="1851010"/>
              <a:ext cx="972785" cy="93773"/>
            </a:xfrm>
            <a:custGeom>
              <a:avLst/>
              <a:gdLst/>
              <a:ahLst/>
              <a:cxnLst/>
              <a:rect l="l" t="t" r="r" b="b"/>
              <a:pathLst>
                <a:path w="3571" h="346" extrusionOk="0">
                  <a:moveTo>
                    <a:pt x="169" y="1"/>
                  </a:moveTo>
                  <a:cubicBezTo>
                    <a:pt x="75" y="3"/>
                    <a:pt x="0" y="80"/>
                    <a:pt x="0" y="173"/>
                  </a:cubicBezTo>
                  <a:cubicBezTo>
                    <a:pt x="0" y="267"/>
                    <a:pt x="75" y="342"/>
                    <a:pt x="169" y="346"/>
                  </a:cubicBezTo>
                  <a:lnTo>
                    <a:pt x="3399" y="346"/>
                  </a:lnTo>
                  <a:cubicBezTo>
                    <a:pt x="3494" y="346"/>
                    <a:pt x="3570" y="268"/>
                    <a:pt x="3570" y="173"/>
                  </a:cubicBezTo>
                  <a:cubicBezTo>
                    <a:pt x="3570" y="78"/>
                    <a:pt x="3494" y="1"/>
                    <a:pt x="33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7"/>
            <p:cNvSpPr/>
            <p:nvPr/>
          </p:nvSpPr>
          <p:spPr>
            <a:xfrm>
              <a:off x="4299724" y="2083545"/>
              <a:ext cx="545642" cy="93773"/>
            </a:xfrm>
            <a:custGeom>
              <a:avLst/>
              <a:gdLst/>
              <a:ahLst/>
              <a:cxnLst/>
              <a:rect l="l" t="t" r="r" b="b"/>
              <a:pathLst>
                <a:path w="2003" h="346" extrusionOk="0">
                  <a:moveTo>
                    <a:pt x="168" y="1"/>
                  </a:moveTo>
                  <a:cubicBezTo>
                    <a:pt x="75" y="3"/>
                    <a:pt x="1" y="80"/>
                    <a:pt x="1" y="173"/>
                  </a:cubicBezTo>
                  <a:cubicBezTo>
                    <a:pt x="1" y="267"/>
                    <a:pt x="75" y="342"/>
                    <a:pt x="168" y="345"/>
                  </a:cubicBezTo>
                  <a:lnTo>
                    <a:pt x="1830" y="345"/>
                  </a:lnTo>
                  <a:cubicBezTo>
                    <a:pt x="1925" y="345"/>
                    <a:pt x="2003" y="268"/>
                    <a:pt x="2003" y="173"/>
                  </a:cubicBezTo>
                  <a:cubicBezTo>
                    <a:pt x="2002" y="77"/>
                    <a:pt x="1925" y="1"/>
                    <a:pt x="18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7"/>
            <p:cNvSpPr/>
            <p:nvPr/>
          </p:nvSpPr>
          <p:spPr>
            <a:xfrm>
              <a:off x="4078797" y="3180906"/>
              <a:ext cx="973058" cy="93773"/>
            </a:xfrm>
            <a:custGeom>
              <a:avLst/>
              <a:gdLst/>
              <a:ahLst/>
              <a:cxnLst/>
              <a:rect l="l" t="t" r="r" b="b"/>
              <a:pathLst>
                <a:path w="3572" h="346" extrusionOk="0">
                  <a:moveTo>
                    <a:pt x="3401" y="0"/>
                  </a:moveTo>
                  <a:cubicBezTo>
                    <a:pt x="3400" y="0"/>
                    <a:pt x="3399" y="0"/>
                    <a:pt x="3399" y="0"/>
                  </a:cubicBezTo>
                  <a:lnTo>
                    <a:pt x="169" y="0"/>
                  </a:lnTo>
                  <a:cubicBezTo>
                    <a:pt x="75" y="3"/>
                    <a:pt x="0" y="79"/>
                    <a:pt x="0" y="172"/>
                  </a:cubicBezTo>
                  <a:cubicBezTo>
                    <a:pt x="0" y="266"/>
                    <a:pt x="75" y="342"/>
                    <a:pt x="169" y="345"/>
                  </a:cubicBezTo>
                  <a:lnTo>
                    <a:pt x="3399" y="345"/>
                  </a:lnTo>
                  <a:cubicBezTo>
                    <a:pt x="3494" y="345"/>
                    <a:pt x="3571" y="267"/>
                    <a:pt x="3571" y="172"/>
                  </a:cubicBezTo>
                  <a:cubicBezTo>
                    <a:pt x="3571" y="78"/>
                    <a:pt x="3495" y="0"/>
                    <a:pt x="34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7"/>
            <p:cNvSpPr/>
            <p:nvPr/>
          </p:nvSpPr>
          <p:spPr>
            <a:xfrm>
              <a:off x="4268124" y="3424824"/>
              <a:ext cx="594949" cy="94044"/>
            </a:xfrm>
            <a:custGeom>
              <a:avLst/>
              <a:gdLst/>
              <a:ahLst/>
              <a:cxnLst/>
              <a:rect l="l" t="t" r="r" b="b"/>
              <a:pathLst>
                <a:path w="2184" h="347" extrusionOk="0">
                  <a:moveTo>
                    <a:pt x="173" y="1"/>
                  </a:moveTo>
                  <a:cubicBezTo>
                    <a:pt x="78" y="1"/>
                    <a:pt x="0" y="78"/>
                    <a:pt x="0" y="173"/>
                  </a:cubicBezTo>
                  <a:cubicBezTo>
                    <a:pt x="0" y="268"/>
                    <a:pt x="78" y="346"/>
                    <a:pt x="173" y="346"/>
                  </a:cubicBezTo>
                  <a:lnTo>
                    <a:pt x="2012" y="346"/>
                  </a:lnTo>
                  <a:cubicBezTo>
                    <a:pt x="2107" y="346"/>
                    <a:pt x="2184" y="268"/>
                    <a:pt x="2184" y="173"/>
                  </a:cubicBezTo>
                  <a:cubicBezTo>
                    <a:pt x="2184" y="78"/>
                    <a:pt x="2107" y="1"/>
                    <a:pt x="20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7"/>
            <p:cNvSpPr/>
            <p:nvPr/>
          </p:nvSpPr>
          <p:spPr>
            <a:xfrm>
              <a:off x="3995984" y="1548280"/>
              <a:ext cx="1152033" cy="2870646"/>
            </a:xfrm>
            <a:custGeom>
              <a:avLst/>
              <a:gdLst/>
              <a:ahLst/>
              <a:cxnLst/>
              <a:rect l="l" t="t" r="r" b="b"/>
              <a:pathLst>
                <a:path w="4229" h="10592" extrusionOk="0">
                  <a:moveTo>
                    <a:pt x="231" y="1"/>
                  </a:moveTo>
                  <a:cubicBezTo>
                    <a:pt x="103" y="1"/>
                    <a:pt x="1" y="103"/>
                    <a:pt x="1" y="230"/>
                  </a:cubicBezTo>
                  <a:cubicBezTo>
                    <a:pt x="1" y="1619"/>
                    <a:pt x="1010" y="2298"/>
                    <a:pt x="1987" y="2954"/>
                  </a:cubicBezTo>
                  <a:cubicBezTo>
                    <a:pt x="2903" y="3570"/>
                    <a:pt x="3770" y="4152"/>
                    <a:pt x="3770" y="5296"/>
                  </a:cubicBezTo>
                  <a:cubicBezTo>
                    <a:pt x="3770" y="6440"/>
                    <a:pt x="2903" y="7022"/>
                    <a:pt x="1987" y="7639"/>
                  </a:cubicBezTo>
                  <a:cubicBezTo>
                    <a:pt x="1010" y="8295"/>
                    <a:pt x="1" y="8973"/>
                    <a:pt x="1" y="10363"/>
                  </a:cubicBezTo>
                  <a:cubicBezTo>
                    <a:pt x="1" y="10489"/>
                    <a:pt x="103" y="10592"/>
                    <a:pt x="231" y="10592"/>
                  </a:cubicBezTo>
                  <a:cubicBezTo>
                    <a:pt x="357" y="10592"/>
                    <a:pt x="460" y="10489"/>
                    <a:pt x="460" y="10363"/>
                  </a:cubicBezTo>
                  <a:cubicBezTo>
                    <a:pt x="460" y="9218"/>
                    <a:pt x="1327" y="8636"/>
                    <a:pt x="2243" y="8020"/>
                  </a:cubicBezTo>
                  <a:cubicBezTo>
                    <a:pt x="3218" y="7363"/>
                    <a:pt x="4229" y="6685"/>
                    <a:pt x="4229" y="5296"/>
                  </a:cubicBezTo>
                  <a:cubicBezTo>
                    <a:pt x="4229" y="3907"/>
                    <a:pt x="3218" y="3228"/>
                    <a:pt x="2243" y="2572"/>
                  </a:cubicBezTo>
                  <a:cubicBezTo>
                    <a:pt x="1325" y="1955"/>
                    <a:pt x="460" y="1374"/>
                    <a:pt x="460" y="230"/>
                  </a:cubicBezTo>
                  <a:cubicBezTo>
                    <a:pt x="460" y="103"/>
                    <a:pt x="357" y="1"/>
                    <a:pt x="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7"/>
            <p:cNvSpPr/>
            <p:nvPr/>
          </p:nvSpPr>
          <p:spPr>
            <a:xfrm>
              <a:off x="3995984" y="1547738"/>
              <a:ext cx="1152033" cy="2871188"/>
            </a:xfrm>
            <a:custGeom>
              <a:avLst/>
              <a:gdLst/>
              <a:ahLst/>
              <a:cxnLst/>
              <a:rect l="l" t="t" r="r" b="b"/>
              <a:pathLst>
                <a:path w="4229" h="10594" extrusionOk="0">
                  <a:moveTo>
                    <a:pt x="3999" y="0"/>
                  </a:moveTo>
                  <a:cubicBezTo>
                    <a:pt x="3872" y="0"/>
                    <a:pt x="3770" y="104"/>
                    <a:pt x="3770" y="231"/>
                  </a:cubicBezTo>
                  <a:cubicBezTo>
                    <a:pt x="3770" y="1375"/>
                    <a:pt x="2903" y="1957"/>
                    <a:pt x="1987" y="2573"/>
                  </a:cubicBezTo>
                  <a:cubicBezTo>
                    <a:pt x="1010" y="3230"/>
                    <a:pt x="1" y="3909"/>
                    <a:pt x="1" y="5297"/>
                  </a:cubicBezTo>
                  <a:cubicBezTo>
                    <a:pt x="1" y="6687"/>
                    <a:pt x="1010" y="7365"/>
                    <a:pt x="1987" y="8022"/>
                  </a:cubicBezTo>
                  <a:cubicBezTo>
                    <a:pt x="2903" y="8638"/>
                    <a:pt x="3770" y="9220"/>
                    <a:pt x="3770" y="10365"/>
                  </a:cubicBezTo>
                  <a:cubicBezTo>
                    <a:pt x="3770" y="10491"/>
                    <a:pt x="3872" y="10594"/>
                    <a:pt x="3999" y="10594"/>
                  </a:cubicBezTo>
                  <a:cubicBezTo>
                    <a:pt x="4125" y="10594"/>
                    <a:pt x="4229" y="10491"/>
                    <a:pt x="4229" y="10365"/>
                  </a:cubicBezTo>
                  <a:cubicBezTo>
                    <a:pt x="4229" y="8975"/>
                    <a:pt x="3218" y="8297"/>
                    <a:pt x="2243" y="7641"/>
                  </a:cubicBezTo>
                  <a:cubicBezTo>
                    <a:pt x="1325" y="7024"/>
                    <a:pt x="460" y="6441"/>
                    <a:pt x="460" y="5297"/>
                  </a:cubicBezTo>
                  <a:cubicBezTo>
                    <a:pt x="460" y="4153"/>
                    <a:pt x="1327" y="3572"/>
                    <a:pt x="2243" y="2955"/>
                  </a:cubicBezTo>
                  <a:cubicBezTo>
                    <a:pt x="3218" y="2299"/>
                    <a:pt x="4229" y="1620"/>
                    <a:pt x="4229" y="231"/>
                  </a:cubicBezTo>
                  <a:cubicBezTo>
                    <a:pt x="4229" y="104"/>
                    <a:pt x="4125" y="0"/>
                    <a:pt x="39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" name="Google Shape;1031;p27"/>
          <p:cNvGrpSpPr/>
          <p:nvPr/>
        </p:nvGrpSpPr>
        <p:grpSpPr>
          <a:xfrm>
            <a:off x="5121983" y="2213759"/>
            <a:ext cx="457209" cy="419067"/>
            <a:chOff x="-357900" y="2348840"/>
            <a:chExt cx="1101177" cy="1013464"/>
          </a:xfrm>
        </p:grpSpPr>
        <p:sp>
          <p:nvSpPr>
            <p:cNvPr id="1032" name="Google Shape;1032;p27"/>
            <p:cNvSpPr/>
            <p:nvPr/>
          </p:nvSpPr>
          <p:spPr>
            <a:xfrm>
              <a:off x="139680" y="2732201"/>
              <a:ext cx="478651" cy="267092"/>
            </a:xfrm>
            <a:custGeom>
              <a:avLst/>
              <a:gdLst/>
              <a:ahLst/>
              <a:cxnLst/>
              <a:rect l="l" t="t" r="r" b="b"/>
              <a:pathLst>
                <a:path w="3034" h="1693" extrusionOk="0">
                  <a:moveTo>
                    <a:pt x="123" y="0"/>
                  </a:moveTo>
                  <a:cubicBezTo>
                    <a:pt x="43" y="0"/>
                    <a:pt x="0" y="88"/>
                    <a:pt x="57" y="153"/>
                  </a:cubicBezTo>
                  <a:cubicBezTo>
                    <a:pt x="228" y="346"/>
                    <a:pt x="492" y="460"/>
                    <a:pt x="716" y="580"/>
                  </a:cubicBezTo>
                  <a:cubicBezTo>
                    <a:pt x="957" y="709"/>
                    <a:pt x="1199" y="837"/>
                    <a:pt x="1444" y="958"/>
                  </a:cubicBezTo>
                  <a:cubicBezTo>
                    <a:pt x="1929" y="1199"/>
                    <a:pt x="2415" y="1435"/>
                    <a:pt x="2896" y="1684"/>
                  </a:cubicBezTo>
                  <a:cubicBezTo>
                    <a:pt x="2908" y="1690"/>
                    <a:pt x="2920" y="1693"/>
                    <a:pt x="2930" y="1693"/>
                  </a:cubicBezTo>
                  <a:cubicBezTo>
                    <a:pt x="2994" y="1693"/>
                    <a:pt x="3033" y="1597"/>
                    <a:pt x="2965" y="1558"/>
                  </a:cubicBezTo>
                  <a:cubicBezTo>
                    <a:pt x="2496" y="1287"/>
                    <a:pt x="2033" y="1009"/>
                    <a:pt x="1568" y="731"/>
                  </a:cubicBezTo>
                  <a:cubicBezTo>
                    <a:pt x="1338" y="595"/>
                    <a:pt x="1106" y="463"/>
                    <a:pt x="873" y="334"/>
                  </a:cubicBezTo>
                  <a:cubicBezTo>
                    <a:pt x="645" y="208"/>
                    <a:pt x="400" y="42"/>
                    <a:pt x="139" y="2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7"/>
            <p:cNvSpPr/>
            <p:nvPr/>
          </p:nvSpPr>
          <p:spPr>
            <a:xfrm>
              <a:off x="177542" y="2392225"/>
              <a:ext cx="347078" cy="419964"/>
            </a:xfrm>
            <a:custGeom>
              <a:avLst/>
              <a:gdLst/>
              <a:ahLst/>
              <a:cxnLst/>
              <a:rect l="l" t="t" r="r" b="b"/>
              <a:pathLst>
                <a:path w="2200" h="2662" extrusionOk="0">
                  <a:moveTo>
                    <a:pt x="2095" y="1"/>
                  </a:moveTo>
                  <a:cubicBezTo>
                    <a:pt x="2078" y="1"/>
                    <a:pt x="2060" y="5"/>
                    <a:pt x="2043" y="16"/>
                  </a:cubicBezTo>
                  <a:cubicBezTo>
                    <a:pt x="1822" y="151"/>
                    <a:pt x="1665" y="392"/>
                    <a:pt x="1508" y="591"/>
                  </a:cubicBezTo>
                  <a:cubicBezTo>
                    <a:pt x="1338" y="806"/>
                    <a:pt x="1171" y="1022"/>
                    <a:pt x="1009" y="1242"/>
                  </a:cubicBezTo>
                  <a:cubicBezTo>
                    <a:pt x="688" y="1679"/>
                    <a:pt x="369" y="2116"/>
                    <a:pt x="42" y="2547"/>
                  </a:cubicBezTo>
                  <a:cubicBezTo>
                    <a:pt x="0" y="2601"/>
                    <a:pt x="48" y="2662"/>
                    <a:pt x="101" y="2662"/>
                  </a:cubicBezTo>
                  <a:cubicBezTo>
                    <a:pt x="119" y="2662"/>
                    <a:pt x="138" y="2654"/>
                    <a:pt x="154" y="2635"/>
                  </a:cubicBezTo>
                  <a:cubicBezTo>
                    <a:pt x="501" y="2220"/>
                    <a:pt x="856" y="1814"/>
                    <a:pt x="1210" y="1405"/>
                  </a:cubicBezTo>
                  <a:cubicBezTo>
                    <a:pt x="1385" y="1201"/>
                    <a:pt x="1554" y="996"/>
                    <a:pt x="1722" y="789"/>
                  </a:cubicBezTo>
                  <a:cubicBezTo>
                    <a:pt x="1886" y="586"/>
                    <a:pt x="2092" y="374"/>
                    <a:pt x="2177" y="123"/>
                  </a:cubicBezTo>
                  <a:cubicBezTo>
                    <a:pt x="2199" y="57"/>
                    <a:pt x="2153" y="1"/>
                    <a:pt x="20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7"/>
            <p:cNvSpPr/>
            <p:nvPr/>
          </p:nvSpPr>
          <p:spPr>
            <a:xfrm>
              <a:off x="101344" y="2722262"/>
              <a:ext cx="275927" cy="640042"/>
            </a:xfrm>
            <a:custGeom>
              <a:avLst/>
              <a:gdLst/>
              <a:ahLst/>
              <a:cxnLst/>
              <a:rect l="l" t="t" r="r" b="b"/>
              <a:pathLst>
                <a:path w="1749" h="4057" extrusionOk="0">
                  <a:moveTo>
                    <a:pt x="464" y="1"/>
                  </a:moveTo>
                  <a:cubicBezTo>
                    <a:pt x="415" y="1"/>
                    <a:pt x="365" y="38"/>
                    <a:pt x="373" y="102"/>
                  </a:cubicBezTo>
                  <a:cubicBezTo>
                    <a:pt x="442" y="611"/>
                    <a:pt x="528" y="1118"/>
                    <a:pt x="597" y="1627"/>
                  </a:cubicBezTo>
                  <a:cubicBezTo>
                    <a:pt x="632" y="1879"/>
                    <a:pt x="668" y="2129"/>
                    <a:pt x="712" y="2379"/>
                  </a:cubicBezTo>
                  <a:cubicBezTo>
                    <a:pt x="715" y="2401"/>
                    <a:pt x="719" y="2420"/>
                    <a:pt x="723" y="2441"/>
                  </a:cubicBezTo>
                  <a:cubicBezTo>
                    <a:pt x="289" y="2524"/>
                    <a:pt x="1" y="2938"/>
                    <a:pt x="73" y="3374"/>
                  </a:cubicBezTo>
                  <a:cubicBezTo>
                    <a:pt x="124" y="3678"/>
                    <a:pt x="341" y="3929"/>
                    <a:pt x="636" y="4019"/>
                  </a:cubicBezTo>
                  <a:cubicBezTo>
                    <a:pt x="715" y="4044"/>
                    <a:pt x="797" y="4056"/>
                    <a:pt x="878" y="4056"/>
                  </a:cubicBezTo>
                  <a:cubicBezTo>
                    <a:pt x="1096" y="4056"/>
                    <a:pt x="1310" y="3968"/>
                    <a:pt x="1466" y="3805"/>
                  </a:cubicBezTo>
                  <a:cubicBezTo>
                    <a:pt x="1679" y="3584"/>
                    <a:pt x="1749" y="3260"/>
                    <a:pt x="1646" y="2969"/>
                  </a:cubicBezTo>
                  <a:cubicBezTo>
                    <a:pt x="1544" y="2677"/>
                    <a:pt x="1285" y="2470"/>
                    <a:pt x="980" y="2432"/>
                  </a:cubicBezTo>
                  <a:cubicBezTo>
                    <a:pt x="975" y="2407"/>
                    <a:pt x="973" y="2382"/>
                    <a:pt x="969" y="2357"/>
                  </a:cubicBezTo>
                  <a:cubicBezTo>
                    <a:pt x="929" y="2099"/>
                    <a:pt x="880" y="1844"/>
                    <a:pt x="830" y="1589"/>
                  </a:cubicBezTo>
                  <a:cubicBezTo>
                    <a:pt x="732" y="1085"/>
                    <a:pt x="650" y="577"/>
                    <a:pt x="551" y="73"/>
                  </a:cubicBezTo>
                  <a:cubicBezTo>
                    <a:pt x="541" y="24"/>
                    <a:pt x="503" y="1"/>
                    <a:pt x="4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7"/>
            <p:cNvSpPr/>
            <p:nvPr/>
          </p:nvSpPr>
          <p:spPr>
            <a:xfrm>
              <a:off x="-247309" y="2484831"/>
              <a:ext cx="427694" cy="284288"/>
            </a:xfrm>
            <a:custGeom>
              <a:avLst/>
              <a:gdLst/>
              <a:ahLst/>
              <a:cxnLst/>
              <a:rect l="l" t="t" r="r" b="b"/>
              <a:pathLst>
                <a:path w="2711" h="1802" extrusionOk="0">
                  <a:moveTo>
                    <a:pt x="150" y="0"/>
                  </a:moveTo>
                  <a:cubicBezTo>
                    <a:pt x="107" y="0"/>
                    <a:pt x="65" y="21"/>
                    <a:pt x="40" y="60"/>
                  </a:cubicBezTo>
                  <a:cubicBezTo>
                    <a:pt x="1" y="120"/>
                    <a:pt x="17" y="201"/>
                    <a:pt x="77" y="241"/>
                  </a:cubicBezTo>
                  <a:cubicBezTo>
                    <a:pt x="455" y="536"/>
                    <a:pt x="873" y="780"/>
                    <a:pt x="1278" y="1035"/>
                  </a:cubicBezTo>
                  <a:cubicBezTo>
                    <a:pt x="1683" y="1290"/>
                    <a:pt x="2101" y="1532"/>
                    <a:pt x="2509" y="1785"/>
                  </a:cubicBezTo>
                  <a:cubicBezTo>
                    <a:pt x="2527" y="1796"/>
                    <a:pt x="2546" y="1801"/>
                    <a:pt x="2563" y="1801"/>
                  </a:cubicBezTo>
                  <a:cubicBezTo>
                    <a:pt x="2650" y="1801"/>
                    <a:pt x="2710" y="1676"/>
                    <a:pt x="2620" y="1615"/>
                  </a:cubicBezTo>
                  <a:cubicBezTo>
                    <a:pt x="2222" y="1345"/>
                    <a:pt x="1832" y="1063"/>
                    <a:pt x="1434" y="795"/>
                  </a:cubicBezTo>
                  <a:cubicBezTo>
                    <a:pt x="1035" y="527"/>
                    <a:pt x="644" y="245"/>
                    <a:pt x="220" y="20"/>
                  </a:cubicBezTo>
                  <a:cubicBezTo>
                    <a:pt x="198" y="7"/>
                    <a:pt x="174" y="0"/>
                    <a:pt x="1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7"/>
            <p:cNvSpPr/>
            <p:nvPr/>
          </p:nvSpPr>
          <p:spPr>
            <a:xfrm>
              <a:off x="27985" y="2620348"/>
              <a:ext cx="298802" cy="271194"/>
            </a:xfrm>
            <a:custGeom>
              <a:avLst/>
              <a:gdLst/>
              <a:ahLst/>
              <a:cxnLst/>
              <a:rect l="l" t="t" r="r" b="b"/>
              <a:pathLst>
                <a:path w="1894" h="1719" extrusionOk="0">
                  <a:moveTo>
                    <a:pt x="970" y="1"/>
                  </a:moveTo>
                  <a:cubicBezTo>
                    <a:pt x="956" y="1"/>
                    <a:pt x="941" y="1"/>
                    <a:pt x="927" y="2"/>
                  </a:cubicBezTo>
                  <a:cubicBezTo>
                    <a:pt x="580" y="19"/>
                    <a:pt x="278" y="244"/>
                    <a:pt x="161" y="571"/>
                  </a:cubicBezTo>
                  <a:cubicBezTo>
                    <a:pt x="1" y="1017"/>
                    <a:pt x="234" y="1509"/>
                    <a:pt x="681" y="1669"/>
                  </a:cubicBezTo>
                  <a:cubicBezTo>
                    <a:pt x="775" y="1703"/>
                    <a:pt x="872" y="1719"/>
                    <a:pt x="969" y="1719"/>
                  </a:cubicBezTo>
                  <a:cubicBezTo>
                    <a:pt x="1208" y="1719"/>
                    <a:pt x="1440" y="1619"/>
                    <a:pt x="1607" y="1436"/>
                  </a:cubicBezTo>
                  <a:cubicBezTo>
                    <a:pt x="1839" y="1178"/>
                    <a:pt x="1894" y="806"/>
                    <a:pt x="1746" y="492"/>
                  </a:cubicBezTo>
                  <a:cubicBezTo>
                    <a:pt x="1603" y="191"/>
                    <a:pt x="1300" y="1"/>
                    <a:pt x="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7"/>
            <p:cNvSpPr/>
            <p:nvPr/>
          </p:nvSpPr>
          <p:spPr>
            <a:xfrm>
              <a:off x="-357900" y="2402164"/>
              <a:ext cx="253524" cy="229071"/>
            </a:xfrm>
            <a:custGeom>
              <a:avLst/>
              <a:gdLst/>
              <a:ahLst/>
              <a:cxnLst/>
              <a:rect l="l" t="t" r="r" b="b"/>
              <a:pathLst>
                <a:path w="1607" h="1452" extrusionOk="0">
                  <a:moveTo>
                    <a:pt x="823" y="0"/>
                  </a:moveTo>
                  <a:cubicBezTo>
                    <a:pt x="730" y="0"/>
                    <a:pt x="637" y="18"/>
                    <a:pt x="547" y="55"/>
                  </a:cubicBezTo>
                  <a:cubicBezTo>
                    <a:pt x="177" y="207"/>
                    <a:pt x="1" y="632"/>
                    <a:pt x="153" y="1002"/>
                  </a:cubicBezTo>
                  <a:cubicBezTo>
                    <a:pt x="264" y="1273"/>
                    <a:pt x="528" y="1451"/>
                    <a:pt x="822" y="1452"/>
                  </a:cubicBezTo>
                  <a:cubicBezTo>
                    <a:pt x="1116" y="1452"/>
                    <a:pt x="1380" y="1276"/>
                    <a:pt x="1493" y="1006"/>
                  </a:cubicBezTo>
                  <a:cubicBezTo>
                    <a:pt x="1606" y="734"/>
                    <a:pt x="1545" y="422"/>
                    <a:pt x="1338" y="213"/>
                  </a:cubicBezTo>
                  <a:cubicBezTo>
                    <a:pt x="1199" y="74"/>
                    <a:pt x="1013" y="0"/>
                    <a:pt x="8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7"/>
            <p:cNvSpPr/>
            <p:nvPr/>
          </p:nvSpPr>
          <p:spPr>
            <a:xfrm>
              <a:off x="447157" y="2836481"/>
              <a:ext cx="296120" cy="268827"/>
            </a:xfrm>
            <a:custGeom>
              <a:avLst/>
              <a:gdLst/>
              <a:ahLst/>
              <a:cxnLst/>
              <a:rect l="l" t="t" r="r" b="b"/>
              <a:pathLst>
                <a:path w="1877" h="1704" extrusionOk="0">
                  <a:moveTo>
                    <a:pt x="958" y="1"/>
                  </a:moveTo>
                  <a:cubicBezTo>
                    <a:pt x="944" y="1"/>
                    <a:pt x="931" y="1"/>
                    <a:pt x="917" y="2"/>
                  </a:cubicBezTo>
                  <a:cubicBezTo>
                    <a:pt x="574" y="19"/>
                    <a:pt x="274" y="242"/>
                    <a:pt x="159" y="566"/>
                  </a:cubicBezTo>
                  <a:cubicBezTo>
                    <a:pt x="1" y="1009"/>
                    <a:pt x="231" y="1496"/>
                    <a:pt x="674" y="1654"/>
                  </a:cubicBezTo>
                  <a:cubicBezTo>
                    <a:pt x="767" y="1687"/>
                    <a:pt x="864" y="1703"/>
                    <a:pt x="959" y="1703"/>
                  </a:cubicBezTo>
                  <a:cubicBezTo>
                    <a:pt x="1196" y="1703"/>
                    <a:pt x="1427" y="1604"/>
                    <a:pt x="1591" y="1423"/>
                  </a:cubicBezTo>
                  <a:cubicBezTo>
                    <a:pt x="1822" y="1168"/>
                    <a:pt x="1877" y="799"/>
                    <a:pt x="1729" y="488"/>
                  </a:cubicBezTo>
                  <a:cubicBezTo>
                    <a:pt x="1587" y="189"/>
                    <a:pt x="1287" y="1"/>
                    <a:pt x="9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7"/>
            <p:cNvSpPr/>
            <p:nvPr/>
          </p:nvSpPr>
          <p:spPr>
            <a:xfrm>
              <a:off x="380739" y="2348840"/>
              <a:ext cx="224812" cy="202883"/>
            </a:xfrm>
            <a:custGeom>
              <a:avLst/>
              <a:gdLst/>
              <a:ahLst/>
              <a:cxnLst/>
              <a:rect l="l" t="t" r="r" b="b"/>
              <a:pathLst>
                <a:path w="1425" h="1286" extrusionOk="0">
                  <a:moveTo>
                    <a:pt x="731" y="0"/>
                  </a:moveTo>
                  <a:cubicBezTo>
                    <a:pt x="644" y="0"/>
                    <a:pt x="556" y="18"/>
                    <a:pt x="473" y="54"/>
                  </a:cubicBezTo>
                  <a:cubicBezTo>
                    <a:pt x="149" y="197"/>
                    <a:pt x="1" y="576"/>
                    <a:pt x="143" y="902"/>
                  </a:cubicBezTo>
                  <a:cubicBezTo>
                    <a:pt x="246" y="1135"/>
                    <a:pt x="477" y="1285"/>
                    <a:pt x="732" y="1285"/>
                  </a:cubicBezTo>
                  <a:cubicBezTo>
                    <a:pt x="736" y="1285"/>
                    <a:pt x="741" y="1285"/>
                    <a:pt x="745" y="1285"/>
                  </a:cubicBezTo>
                  <a:cubicBezTo>
                    <a:pt x="1005" y="1280"/>
                    <a:pt x="1236" y="1118"/>
                    <a:pt x="1331" y="876"/>
                  </a:cubicBezTo>
                  <a:cubicBezTo>
                    <a:pt x="1425" y="634"/>
                    <a:pt x="1364" y="359"/>
                    <a:pt x="1176" y="179"/>
                  </a:cubicBezTo>
                  <a:cubicBezTo>
                    <a:pt x="1054" y="62"/>
                    <a:pt x="894" y="0"/>
                    <a:pt x="7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" name="Google Shape;1040;p27"/>
          <p:cNvGrpSpPr/>
          <p:nvPr/>
        </p:nvGrpSpPr>
        <p:grpSpPr>
          <a:xfrm rot="10800000">
            <a:off x="3564633" y="3315734"/>
            <a:ext cx="457209" cy="419067"/>
            <a:chOff x="-357900" y="2348840"/>
            <a:chExt cx="1101177" cy="1013464"/>
          </a:xfrm>
        </p:grpSpPr>
        <p:sp>
          <p:nvSpPr>
            <p:cNvPr id="1041" name="Google Shape;1041;p27"/>
            <p:cNvSpPr/>
            <p:nvPr/>
          </p:nvSpPr>
          <p:spPr>
            <a:xfrm>
              <a:off x="139680" y="2732201"/>
              <a:ext cx="478651" cy="267092"/>
            </a:xfrm>
            <a:custGeom>
              <a:avLst/>
              <a:gdLst/>
              <a:ahLst/>
              <a:cxnLst/>
              <a:rect l="l" t="t" r="r" b="b"/>
              <a:pathLst>
                <a:path w="3034" h="1693" extrusionOk="0">
                  <a:moveTo>
                    <a:pt x="123" y="0"/>
                  </a:moveTo>
                  <a:cubicBezTo>
                    <a:pt x="43" y="0"/>
                    <a:pt x="0" y="88"/>
                    <a:pt x="57" y="153"/>
                  </a:cubicBezTo>
                  <a:cubicBezTo>
                    <a:pt x="228" y="346"/>
                    <a:pt x="492" y="460"/>
                    <a:pt x="716" y="580"/>
                  </a:cubicBezTo>
                  <a:cubicBezTo>
                    <a:pt x="957" y="709"/>
                    <a:pt x="1199" y="837"/>
                    <a:pt x="1444" y="958"/>
                  </a:cubicBezTo>
                  <a:cubicBezTo>
                    <a:pt x="1929" y="1199"/>
                    <a:pt x="2415" y="1435"/>
                    <a:pt x="2896" y="1684"/>
                  </a:cubicBezTo>
                  <a:cubicBezTo>
                    <a:pt x="2908" y="1690"/>
                    <a:pt x="2920" y="1693"/>
                    <a:pt x="2930" y="1693"/>
                  </a:cubicBezTo>
                  <a:cubicBezTo>
                    <a:pt x="2994" y="1693"/>
                    <a:pt x="3033" y="1597"/>
                    <a:pt x="2965" y="1558"/>
                  </a:cubicBezTo>
                  <a:cubicBezTo>
                    <a:pt x="2496" y="1287"/>
                    <a:pt x="2033" y="1009"/>
                    <a:pt x="1568" y="731"/>
                  </a:cubicBezTo>
                  <a:cubicBezTo>
                    <a:pt x="1338" y="595"/>
                    <a:pt x="1106" y="463"/>
                    <a:pt x="873" y="334"/>
                  </a:cubicBezTo>
                  <a:cubicBezTo>
                    <a:pt x="645" y="208"/>
                    <a:pt x="400" y="42"/>
                    <a:pt x="139" y="2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7"/>
            <p:cNvSpPr/>
            <p:nvPr/>
          </p:nvSpPr>
          <p:spPr>
            <a:xfrm>
              <a:off x="177542" y="2392225"/>
              <a:ext cx="347078" cy="419964"/>
            </a:xfrm>
            <a:custGeom>
              <a:avLst/>
              <a:gdLst/>
              <a:ahLst/>
              <a:cxnLst/>
              <a:rect l="l" t="t" r="r" b="b"/>
              <a:pathLst>
                <a:path w="2200" h="2662" extrusionOk="0">
                  <a:moveTo>
                    <a:pt x="2095" y="1"/>
                  </a:moveTo>
                  <a:cubicBezTo>
                    <a:pt x="2078" y="1"/>
                    <a:pt x="2060" y="5"/>
                    <a:pt x="2043" y="16"/>
                  </a:cubicBezTo>
                  <a:cubicBezTo>
                    <a:pt x="1822" y="151"/>
                    <a:pt x="1665" y="392"/>
                    <a:pt x="1508" y="591"/>
                  </a:cubicBezTo>
                  <a:cubicBezTo>
                    <a:pt x="1338" y="806"/>
                    <a:pt x="1171" y="1022"/>
                    <a:pt x="1009" y="1242"/>
                  </a:cubicBezTo>
                  <a:cubicBezTo>
                    <a:pt x="688" y="1679"/>
                    <a:pt x="369" y="2116"/>
                    <a:pt x="42" y="2547"/>
                  </a:cubicBezTo>
                  <a:cubicBezTo>
                    <a:pt x="0" y="2601"/>
                    <a:pt x="48" y="2662"/>
                    <a:pt x="101" y="2662"/>
                  </a:cubicBezTo>
                  <a:cubicBezTo>
                    <a:pt x="119" y="2662"/>
                    <a:pt x="138" y="2654"/>
                    <a:pt x="154" y="2635"/>
                  </a:cubicBezTo>
                  <a:cubicBezTo>
                    <a:pt x="501" y="2220"/>
                    <a:pt x="856" y="1814"/>
                    <a:pt x="1210" y="1405"/>
                  </a:cubicBezTo>
                  <a:cubicBezTo>
                    <a:pt x="1385" y="1201"/>
                    <a:pt x="1554" y="996"/>
                    <a:pt x="1722" y="789"/>
                  </a:cubicBezTo>
                  <a:cubicBezTo>
                    <a:pt x="1886" y="586"/>
                    <a:pt x="2092" y="374"/>
                    <a:pt x="2177" y="123"/>
                  </a:cubicBezTo>
                  <a:cubicBezTo>
                    <a:pt x="2199" y="57"/>
                    <a:pt x="2153" y="1"/>
                    <a:pt x="20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7"/>
            <p:cNvSpPr/>
            <p:nvPr/>
          </p:nvSpPr>
          <p:spPr>
            <a:xfrm>
              <a:off x="101344" y="2722262"/>
              <a:ext cx="275927" cy="640042"/>
            </a:xfrm>
            <a:custGeom>
              <a:avLst/>
              <a:gdLst/>
              <a:ahLst/>
              <a:cxnLst/>
              <a:rect l="l" t="t" r="r" b="b"/>
              <a:pathLst>
                <a:path w="1749" h="4057" extrusionOk="0">
                  <a:moveTo>
                    <a:pt x="464" y="1"/>
                  </a:moveTo>
                  <a:cubicBezTo>
                    <a:pt x="415" y="1"/>
                    <a:pt x="365" y="38"/>
                    <a:pt x="373" y="102"/>
                  </a:cubicBezTo>
                  <a:cubicBezTo>
                    <a:pt x="442" y="611"/>
                    <a:pt x="528" y="1118"/>
                    <a:pt x="597" y="1627"/>
                  </a:cubicBezTo>
                  <a:cubicBezTo>
                    <a:pt x="632" y="1879"/>
                    <a:pt x="668" y="2129"/>
                    <a:pt x="712" y="2379"/>
                  </a:cubicBezTo>
                  <a:cubicBezTo>
                    <a:pt x="715" y="2401"/>
                    <a:pt x="719" y="2420"/>
                    <a:pt x="723" y="2441"/>
                  </a:cubicBezTo>
                  <a:cubicBezTo>
                    <a:pt x="289" y="2524"/>
                    <a:pt x="1" y="2938"/>
                    <a:pt x="73" y="3374"/>
                  </a:cubicBezTo>
                  <a:cubicBezTo>
                    <a:pt x="124" y="3678"/>
                    <a:pt x="341" y="3929"/>
                    <a:pt x="636" y="4019"/>
                  </a:cubicBezTo>
                  <a:cubicBezTo>
                    <a:pt x="715" y="4044"/>
                    <a:pt x="797" y="4056"/>
                    <a:pt x="878" y="4056"/>
                  </a:cubicBezTo>
                  <a:cubicBezTo>
                    <a:pt x="1096" y="4056"/>
                    <a:pt x="1310" y="3968"/>
                    <a:pt x="1466" y="3805"/>
                  </a:cubicBezTo>
                  <a:cubicBezTo>
                    <a:pt x="1679" y="3584"/>
                    <a:pt x="1749" y="3260"/>
                    <a:pt x="1646" y="2969"/>
                  </a:cubicBezTo>
                  <a:cubicBezTo>
                    <a:pt x="1544" y="2677"/>
                    <a:pt x="1285" y="2470"/>
                    <a:pt x="980" y="2432"/>
                  </a:cubicBezTo>
                  <a:cubicBezTo>
                    <a:pt x="975" y="2407"/>
                    <a:pt x="973" y="2382"/>
                    <a:pt x="969" y="2357"/>
                  </a:cubicBezTo>
                  <a:cubicBezTo>
                    <a:pt x="929" y="2099"/>
                    <a:pt x="880" y="1844"/>
                    <a:pt x="830" y="1589"/>
                  </a:cubicBezTo>
                  <a:cubicBezTo>
                    <a:pt x="732" y="1085"/>
                    <a:pt x="650" y="577"/>
                    <a:pt x="551" y="73"/>
                  </a:cubicBezTo>
                  <a:cubicBezTo>
                    <a:pt x="541" y="24"/>
                    <a:pt x="503" y="1"/>
                    <a:pt x="4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7"/>
            <p:cNvSpPr/>
            <p:nvPr/>
          </p:nvSpPr>
          <p:spPr>
            <a:xfrm>
              <a:off x="-247309" y="2484831"/>
              <a:ext cx="427694" cy="284288"/>
            </a:xfrm>
            <a:custGeom>
              <a:avLst/>
              <a:gdLst/>
              <a:ahLst/>
              <a:cxnLst/>
              <a:rect l="l" t="t" r="r" b="b"/>
              <a:pathLst>
                <a:path w="2711" h="1802" extrusionOk="0">
                  <a:moveTo>
                    <a:pt x="150" y="0"/>
                  </a:moveTo>
                  <a:cubicBezTo>
                    <a:pt x="107" y="0"/>
                    <a:pt x="65" y="21"/>
                    <a:pt x="40" y="60"/>
                  </a:cubicBezTo>
                  <a:cubicBezTo>
                    <a:pt x="1" y="120"/>
                    <a:pt x="17" y="201"/>
                    <a:pt x="77" y="241"/>
                  </a:cubicBezTo>
                  <a:cubicBezTo>
                    <a:pt x="455" y="536"/>
                    <a:pt x="873" y="780"/>
                    <a:pt x="1278" y="1035"/>
                  </a:cubicBezTo>
                  <a:cubicBezTo>
                    <a:pt x="1683" y="1290"/>
                    <a:pt x="2101" y="1532"/>
                    <a:pt x="2509" y="1785"/>
                  </a:cubicBezTo>
                  <a:cubicBezTo>
                    <a:pt x="2527" y="1796"/>
                    <a:pt x="2546" y="1801"/>
                    <a:pt x="2563" y="1801"/>
                  </a:cubicBezTo>
                  <a:cubicBezTo>
                    <a:pt x="2650" y="1801"/>
                    <a:pt x="2710" y="1676"/>
                    <a:pt x="2620" y="1615"/>
                  </a:cubicBezTo>
                  <a:cubicBezTo>
                    <a:pt x="2222" y="1345"/>
                    <a:pt x="1832" y="1063"/>
                    <a:pt x="1434" y="795"/>
                  </a:cubicBezTo>
                  <a:cubicBezTo>
                    <a:pt x="1035" y="527"/>
                    <a:pt x="644" y="245"/>
                    <a:pt x="220" y="20"/>
                  </a:cubicBezTo>
                  <a:cubicBezTo>
                    <a:pt x="198" y="7"/>
                    <a:pt x="174" y="0"/>
                    <a:pt x="1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7"/>
            <p:cNvSpPr/>
            <p:nvPr/>
          </p:nvSpPr>
          <p:spPr>
            <a:xfrm>
              <a:off x="27985" y="2620348"/>
              <a:ext cx="298802" cy="271194"/>
            </a:xfrm>
            <a:custGeom>
              <a:avLst/>
              <a:gdLst/>
              <a:ahLst/>
              <a:cxnLst/>
              <a:rect l="l" t="t" r="r" b="b"/>
              <a:pathLst>
                <a:path w="1894" h="1719" extrusionOk="0">
                  <a:moveTo>
                    <a:pt x="970" y="1"/>
                  </a:moveTo>
                  <a:cubicBezTo>
                    <a:pt x="956" y="1"/>
                    <a:pt x="941" y="1"/>
                    <a:pt x="927" y="2"/>
                  </a:cubicBezTo>
                  <a:cubicBezTo>
                    <a:pt x="580" y="19"/>
                    <a:pt x="278" y="244"/>
                    <a:pt x="161" y="571"/>
                  </a:cubicBezTo>
                  <a:cubicBezTo>
                    <a:pt x="1" y="1017"/>
                    <a:pt x="234" y="1509"/>
                    <a:pt x="681" y="1669"/>
                  </a:cubicBezTo>
                  <a:cubicBezTo>
                    <a:pt x="775" y="1703"/>
                    <a:pt x="872" y="1719"/>
                    <a:pt x="969" y="1719"/>
                  </a:cubicBezTo>
                  <a:cubicBezTo>
                    <a:pt x="1208" y="1719"/>
                    <a:pt x="1440" y="1619"/>
                    <a:pt x="1607" y="1436"/>
                  </a:cubicBezTo>
                  <a:cubicBezTo>
                    <a:pt x="1839" y="1178"/>
                    <a:pt x="1894" y="806"/>
                    <a:pt x="1746" y="492"/>
                  </a:cubicBezTo>
                  <a:cubicBezTo>
                    <a:pt x="1603" y="191"/>
                    <a:pt x="1300" y="1"/>
                    <a:pt x="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7"/>
            <p:cNvSpPr/>
            <p:nvPr/>
          </p:nvSpPr>
          <p:spPr>
            <a:xfrm>
              <a:off x="-357900" y="2402164"/>
              <a:ext cx="253524" cy="229071"/>
            </a:xfrm>
            <a:custGeom>
              <a:avLst/>
              <a:gdLst/>
              <a:ahLst/>
              <a:cxnLst/>
              <a:rect l="l" t="t" r="r" b="b"/>
              <a:pathLst>
                <a:path w="1607" h="1452" extrusionOk="0">
                  <a:moveTo>
                    <a:pt x="823" y="0"/>
                  </a:moveTo>
                  <a:cubicBezTo>
                    <a:pt x="730" y="0"/>
                    <a:pt x="637" y="18"/>
                    <a:pt x="547" y="55"/>
                  </a:cubicBezTo>
                  <a:cubicBezTo>
                    <a:pt x="177" y="207"/>
                    <a:pt x="1" y="632"/>
                    <a:pt x="153" y="1002"/>
                  </a:cubicBezTo>
                  <a:cubicBezTo>
                    <a:pt x="264" y="1273"/>
                    <a:pt x="528" y="1451"/>
                    <a:pt x="822" y="1452"/>
                  </a:cubicBezTo>
                  <a:cubicBezTo>
                    <a:pt x="1116" y="1452"/>
                    <a:pt x="1380" y="1276"/>
                    <a:pt x="1493" y="1006"/>
                  </a:cubicBezTo>
                  <a:cubicBezTo>
                    <a:pt x="1606" y="734"/>
                    <a:pt x="1545" y="422"/>
                    <a:pt x="1338" y="213"/>
                  </a:cubicBezTo>
                  <a:cubicBezTo>
                    <a:pt x="1199" y="74"/>
                    <a:pt x="1013" y="0"/>
                    <a:pt x="8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7"/>
            <p:cNvSpPr/>
            <p:nvPr/>
          </p:nvSpPr>
          <p:spPr>
            <a:xfrm>
              <a:off x="447157" y="2836481"/>
              <a:ext cx="296120" cy="268827"/>
            </a:xfrm>
            <a:custGeom>
              <a:avLst/>
              <a:gdLst/>
              <a:ahLst/>
              <a:cxnLst/>
              <a:rect l="l" t="t" r="r" b="b"/>
              <a:pathLst>
                <a:path w="1877" h="1704" extrusionOk="0">
                  <a:moveTo>
                    <a:pt x="958" y="1"/>
                  </a:moveTo>
                  <a:cubicBezTo>
                    <a:pt x="944" y="1"/>
                    <a:pt x="931" y="1"/>
                    <a:pt x="917" y="2"/>
                  </a:cubicBezTo>
                  <a:cubicBezTo>
                    <a:pt x="574" y="19"/>
                    <a:pt x="274" y="242"/>
                    <a:pt x="159" y="566"/>
                  </a:cubicBezTo>
                  <a:cubicBezTo>
                    <a:pt x="1" y="1009"/>
                    <a:pt x="231" y="1496"/>
                    <a:pt x="674" y="1654"/>
                  </a:cubicBezTo>
                  <a:cubicBezTo>
                    <a:pt x="767" y="1687"/>
                    <a:pt x="864" y="1703"/>
                    <a:pt x="959" y="1703"/>
                  </a:cubicBezTo>
                  <a:cubicBezTo>
                    <a:pt x="1196" y="1703"/>
                    <a:pt x="1427" y="1604"/>
                    <a:pt x="1591" y="1423"/>
                  </a:cubicBezTo>
                  <a:cubicBezTo>
                    <a:pt x="1822" y="1168"/>
                    <a:pt x="1877" y="799"/>
                    <a:pt x="1729" y="488"/>
                  </a:cubicBezTo>
                  <a:cubicBezTo>
                    <a:pt x="1587" y="189"/>
                    <a:pt x="1287" y="1"/>
                    <a:pt x="9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7"/>
            <p:cNvSpPr/>
            <p:nvPr/>
          </p:nvSpPr>
          <p:spPr>
            <a:xfrm>
              <a:off x="380739" y="2348840"/>
              <a:ext cx="224812" cy="202883"/>
            </a:xfrm>
            <a:custGeom>
              <a:avLst/>
              <a:gdLst/>
              <a:ahLst/>
              <a:cxnLst/>
              <a:rect l="l" t="t" r="r" b="b"/>
              <a:pathLst>
                <a:path w="1425" h="1286" extrusionOk="0">
                  <a:moveTo>
                    <a:pt x="731" y="0"/>
                  </a:moveTo>
                  <a:cubicBezTo>
                    <a:pt x="644" y="0"/>
                    <a:pt x="556" y="18"/>
                    <a:pt x="473" y="54"/>
                  </a:cubicBezTo>
                  <a:cubicBezTo>
                    <a:pt x="149" y="197"/>
                    <a:pt x="1" y="576"/>
                    <a:pt x="143" y="902"/>
                  </a:cubicBezTo>
                  <a:cubicBezTo>
                    <a:pt x="246" y="1135"/>
                    <a:pt x="477" y="1285"/>
                    <a:pt x="732" y="1285"/>
                  </a:cubicBezTo>
                  <a:cubicBezTo>
                    <a:pt x="736" y="1285"/>
                    <a:pt x="741" y="1285"/>
                    <a:pt x="745" y="1285"/>
                  </a:cubicBezTo>
                  <a:cubicBezTo>
                    <a:pt x="1005" y="1280"/>
                    <a:pt x="1236" y="1118"/>
                    <a:pt x="1331" y="876"/>
                  </a:cubicBezTo>
                  <a:cubicBezTo>
                    <a:pt x="1425" y="634"/>
                    <a:pt x="1364" y="359"/>
                    <a:pt x="1176" y="179"/>
                  </a:cubicBezTo>
                  <a:cubicBezTo>
                    <a:pt x="1054" y="62"/>
                    <a:pt x="894" y="0"/>
                    <a:pt x="7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49" name="Google Shape;1049;p27"/>
          <p:cNvCxnSpPr>
            <a:stCxn id="1000" idx="3"/>
          </p:cNvCxnSpPr>
          <p:nvPr/>
        </p:nvCxnSpPr>
        <p:spPr>
          <a:xfrm>
            <a:off x="3041700" y="1591200"/>
            <a:ext cx="1026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50" name="Google Shape;1050;p27"/>
          <p:cNvCxnSpPr>
            <a:stCxn id="1015" idx="1"/>
          </p:cNvCxnSpPr>
          <p:nvPr/>
        </p:nvCxnSpPr>
        <p:spPr>
          <a:xfrm rot="10800000">
            <a:off x="4771325" y="3826850"/>
            <a:ext cx="1330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51" name="Google Shape;1051;p27"/>
          <p:cNvCxnSpPr>
            <a:stCxn id="1009" idx="1"/>
          </p:cNvCxnSpPr>
          <p:nvPr/>
        </p:nvCxnSpPr>
        <p:spPr>
          <a:xfrm flipH="1">
            <a:off x="4572125" y="1591200"/>
            <a:ext cx="1530000" cy="694800"/>
          </a:xfrm>
          <a:prstGeom prst="bentConnector3">
            <a:avLst>
              <a:gd name="adj1" fmla="val 24114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52" name="Google Shape;1052;p27"/>
          <p:cNvCxnSpPr>
            <a:stCxn id="1003" idx="3"/>
          </p:cNvCxnSpPr>
          <p:nvPr/>
        </p:nvCxnSpPr>
        <p:spPr>
          <a:xfrm>
            <a:off x="3041700" y="2709025"/>
            <a:ext cx="1066500" cy="272100"/>
          </a:xfrm>
          <a:prstGeom prst="bentConnector3">
            <a:avLst>
              <a:gd name="adj1" fmla="val 3420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53" name="Google Shape;1053;p27"/>
          <p:cNvCxnSpPr>
            <a:stCxn id="1012" idx="1"/>
          </p:cNvCxnSpPr>
          <p:nvPr/>
        </p:nvCxnSpPr>
        <p:spPr>
          <a:xfrm flipH="1">
            <a:off x="4391525" y="2709025"/>
            <a:ext cx="1710600" cy="508500"/>
          </a:xfrm>
          <a:prstGeom prst="bentConnector3">
            <a:avLst>
              <a:gd name="adj1" fmla="val 21355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54" name="Google Shape;1054;p27"/>
          <p:cNvCxnSpPr>
            <a:stCxn id="1006" idx="3"/>
          </p:cNvCxnSpPr>
          <p:nvPr/>
        </p:nvCxnSpPr>
        <p:spPr>
          <a:xfrm>
            <a:off x="3041700" y="3826850"/>
            <a:ext cx="1528200" cy="499500"/>
          </a:xfrm>
          <a:prstGeom prst="bentConnector3">
            <a:avLst>
              <a:gd name="adj1" fmla="val 2410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28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Bachelor's Degree in Microbiology</a:t>
            </a:r>
            <a:endParaRPr/>
          </a:p>
        </p:txBody>
      </p:sp>
      <p:grpSp>
        <p:nvGrpSpPr>
          <p:cNvPr id="1060" name="Google Shape;1060;p28"/>
          <p:cNvGrpSpPr/>
          <p:nvPr/>
        </p:nvGrpSpPr>
        <p:grpSpPr>
          <a:xfrm>
            <a:off x="1453896" y="1362596"/>
            <a:ext cx="3974520" cy="548700"/>
            <a:chOff x="1453896" y="1362596"/>
            <a:chExt cx="3974520" cy="548700"/>
          </a:xfrm>
        </p:grpSpPr>
        <p:sp>
          <p:nvSpPr>
            <p:cNvPr id="1061" name="Google Shape;1061;p28"/>
            <p:cNvSpPr txBox="1"/>
            <p:nvPr/>
          </p:nvSpPr>
          <p:spPr>
            <a:xfrm>
              <a:off x="1453896" y="1362596"/>
              <a:ext cx="14631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Mercury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062" name="Google Shape;1062;p28"/>
            <p:cNvSpPr txBox="1"/>
            <p:nvPr/>
          </p:nvSpPr>
          <p:spPr>
            <a:xfrm>
              <a:off x="3099816" y="1362596"/>
              <a:ext cx="2328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Mercury is small and the closest planet to the Sun 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063" name="Google Shape;1063;p28"/>
          <p:cNvSpPr txBox="1"/>
          <p:nvPr/>
        </p:nvSpPr>
        <p:spPr>
          <a:xfrm>
            <a:off x="7699200" y="1362596"/>
            <a:ext cx="731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5/5</a:t>
            </a:r>
            <a:endParaRPr sz="20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064" name="Google Shape;1064;p28"/>
          <p:cNvSpPr/>
          <p:nvPr/>
        </p:nvSpPr>
        <p:spPr>
          <a:xfrm>
            <a:off x="5614416" y="1499846"/>
            <a:ext cx="274200" cy="274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28"/>
          <p:cNvSpPr/>
          <p:nvPr/>
        </p:nvSpPr>
        <p:spPr>
          <a:xfrm>
            <a:off x="6021324" y="1499846"/>
            <a:ext cx="274200" cy="274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28"/>
          <p:cNvSpPr/>
          <p:nvPr/>
        </p:nvSpPr>
        <p:spPr>
          <a:xfrm>
            <a:off x="6428232" y="1499846"/>
            <a:ext cx="274200" cy="274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28"/>
          <p:cNvSpPr/>
          <p:nvPr/>
        </p:nvSpPr>
        <p:spPr>
          <a:xfrm>
            <a:off x="6835140" y="1499846"/>
            <a:ext cx="274200" cy="274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28"/>
          <p:cNvSpPr/>
          <p:nvPr/>
        </p:nvSpPr>
        <p:spPr>
          <a:xfrm>
            <a:off x="7242048" y="1499846"/>
            <a:ext cx="274200" cy="274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9" name="Google Shape;1069;p28"/>
          <p:cNvGrpSpPr/>
          <p:nvPr/>
        </p:nvGrpSpPr>
        <p:grpSpPr>
          <a:xfrm>
            <a:off x="740529" y="4055440"/>
            <a:ext cx="493791" cy="548650"/>
            <a:chOff x="3273725" y="2681300"/>
            <a:chExt cx="308600" cy="349325"/>
          </a:xfrm>
        </p:grpSpPr>
        <p:sp>
          <p:nvSpPr>
            <p:cNvPr id="1070" name="Google Shape;1070;p28"/>
            <p:cNvSpPr/>
            <p:nvPr/>
          </p:nvSpPr>
          <p:spPr>
            <a:xfrm>
              <a:off x="3295575" y="2723525"/>
              <a:ext cx="266300" cy="264875"/>
            </a:xfrm>
            <a:custGeom>
              <a:avLst/>
              <a:gdLst/>
              <a:ahLst/>
              <a:cxnLst/>
              <a:rect l="l" t="t" r="r" b="b"/>
              <a:pathLst>
                <a:path w="10652" h="10595" extrusionOk="0">
                  <a:moveTo>
                    <a:pt x="5331" y="1614"/>
                  </a:moveTo>
                  <a:cubicBezTo>
                    <a:pt x="5595" y="1614"/>
                    <a:pt x="5860" y="1665"/>
                    <a:pt x="6113" y="1770"/>
                  </a:cubicBezTo>
                  <a:cubicBezTo>
                    <a:pt x="6878" y="2087"/>
                    <a:pt x="7377" y="2833"/>
                    <a:pt x="7377" y="3661"/>
                  </a:cubicBezTo>
                  <a:cubicBezTo>
                    <a:pt x="7377" y="4791"/>
                    <a:pt x="6461" y="5707"/>
                    <a:pt x="5331" y="5708"/>
                  </a:cubicBezTo>
                  <a:cubicBezTo>
                    <a:pt x="4503" y="5708"/>
                    <a:pt x="3757" y="5210"/>
                    <a:pt x="3440" y="4445"/>
                  </a:cubicBezTo>
                  <a:cubicBezTo>
                    <a:pt x="3123" y="3680"/>
                    <a:pt x="3298" y="2799"/>
                    <a:pt x="3884" y="2214"/>
                  </a:cubicBezTo>
                  <a:cubicBezTo>
                    <a:pt x="4275" y="1822"/>
                    <a:pt x="4799" y="1614"/>
                    <a:pt x="5331" y="1614"/>
                  </a:cubicBezTo>
                  <a:close/>
                  <a:moveTo>
                    <a:pt x="9014" y="4889"/>
                  </a:moveTo>
                  <a:lnTo>
                    <a:pt x="9014" y="5708"/>
                  </a:lnTo>
                  <a:lnTo>
                    <a:pt x="8196" y="5708"/>
                  </a:lnTo>
                  <a:lnTo>
                    <a:pt x="8196" y="4889"/>
                  </a:lnTo>
                  <a:close/>
                  <a:moveTo>
                    <a:pt x="3284" y="5708"/>
                  </a:moveTo>
                  <a:lnTo>
                    <a:pt x="3284" y="6526"/>
                  </a:lnTo>
                  <a:lnTo>
                    <a:pt x="2466" y="6526"/>
                  </a:lnTo>
                  <a:lnTo>
                    <a:pt x="2466" y="5708"/>
                  </a:lnTo>
                  <a:close/>
                  <a:moveTo>
                    <a:pt x="6150" y="6526"/>
                  </a:moveTo>
                  <a:cubicBezTo>
                    <a:pt x="6308" y="6526"/>
                    <a:pt x="6467" y="6557"/>
                    <a:pt x="6619" y="6619"/>
                  </a:cubicBezTo>
                  <a:cubicBezTo>
                    <a:pt x="7077" y="6810"/>
                    <a:pt x="7377" y="7257"/>
                    <a:pt x="7377" y="7754"/>
                  </a:cubicBezTo>
                  <a:cubicBezTo>
                    <a:pt x="7378" y="8432"/>
                    <a:pt x="6830" y="8981"/>
                    <a:pt x="6152" y="8981"/>
                  </a:cubicBezTo>
                  <a:cubicBezTo>
                    <a:pt x="6151" y="8981"/>
                    <a:pt x="6150" y="8981"/>
                    <a:pt x="6149" y="8981"/>
                  </a:cubicBezTo>
                  <a:cubicBezTo>
                    <a:pt x="5652" y="8981"/>
                    <a:pt x="5205" y="8682"/>
                    <a:pt x="5014" y="8224"/>
                  </a:cubicBezTo>
                  <a:cubicBezTo>
                    <a:pt x="4824" y="7765"/>
                    <a:pt x="4930" y="7237"/>
                    <a:pt x="5281" y="6886"/>
                  </a:cubicBezTo>
                  <a:cubicBezTo>
                    <a:pt x="5516" y="6651"/>
                    <a:pt x="5830" y="6526"/>
                    <a:pt x="6150" y="6526"/>
                  </a:cubicBezTo>
                  <a:close/>
                  <a:moveTo>
                    <a:pt x="3939" y="1"/>
                  </a:moveTo>
                  <a:lnTo>
                    <a:pt x="1450" y="1663"/>
                  </a:lnTo>
                  <a:cubicBezTo>
                    <a:pt x="1578" y="1899"/>
                    <a:pt x="1645" y="2164"/>
                    <a:pt x="1647" y="2433"/>
                  </a:cubicBezTo>
                  <a:cubicBezTo>
                    <a:pt x="1647" y="3333"/>
                    <a:pt x="910" y="4071"/>
                    <a:pt x="9" y="4071"/>
                  </a:cubicBezTo>
                  <a:lnTo>
                    <a:pt x="1" y="4071"/>
                  </a:lnTo>
                  <a:lnTo>
                    <a:pt x="9" y="6526"/>
                  </a:lnTo>
                  <a:cubicBezTo>
                    <a:pt x="912" y="6532"/>
                    <a:pt x="1641" y="7262"/>
                    <a:pt x="1647" y="8163"/>
                  </a:cubicBezTo>
                  <a:cubicBezTo>
                    <a:pt x="1647" y="8433"/>
                    <a:pt x="1576" y="8699"/>
                    <a:pt x="1442" y="8933"/>
                  </a:cubicBezTo>
                  <a:lnTo>
                    <a:pt x="3939" y="10594"/>
                  </a:lnTo>
                  <a:cubicBezTo>
                    <a:pt x="4225" y="10120"/>
                    <a:pt x="4741" y="9801"/>
                    <a:pt x="5331" y="9801"/>
                  </a:cubicBezTo>
                  <a:cubicBezTo>
                    <a:pt x="5904" y="9801"/>
                    <a:pt x="6436" y="10103"/>
                    <a:pt x="6731" y="10594"/>
                  </a:cubicBezTo>
                  <a:lnTo>
                    <a:pt x="9219" y="8933"/>
                  </a:lnTo>
                  <a:cubicBezTo>
                    <a:pt x="9084" y="8699"/>
                    <a:pt x="9014" y="8433"/>
                    <a:pt x="9014" y="8163"/>
                  </a:cubicBezTo>
                  <a:cubicBezTo>
                    <a:pt x="9014" y="7262"/>
                    <a:pt x="9752" y="6526"/>
                    <a:pt x="10652" y="6526"/>
                  </a:cubicBezTo>
                  <a:lnTo>
                    <a:pt x="10652" y="4071"/>
                  </a:lnTo>
                  <a:cubicBezTo>
                    <a:pt x="9750" y="4071"/>
                    <a:pt x="9014" y="3333"/>
                    <a:pt x="9014" y="2433"/>
                  </a:cubicBezTo>
                  <a:cubicBezTo>
                    <a:pt x="9016" y="2164"/>
                    <a:pt x="9083" y="1899"/>
                    <a:pt x="9212" y="1663"/>
                  </a:cubicBezTo>
                  <a:lnTo>
                    <a:pt x="6722" y="1"/>
                  </a:lnTo>
                  <a:cubicBezTo>
                    <a:pt x="6436" y="476"/>
                    <a:pt x="5920" y="796"/>
                    <a:pt x="5331" y="796"/>
                  </a:cubicBezTo>
                  <a:cubicBezTo>
                    <a:pt x="4741" y="796"/>
                    <a:pt x="4225" y="476"/>
                    <a:pt x="3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1" name="Google Shape;1071;p28"/>
            <p:cNvSpPr/>
            <p:nvPr/>
          </p:nvSpPr>
          <p:spPr>
            <a:xfrm>
              <a:off x="3395700" y="2784350"/>
              <a:ext cx="63850" cy="61425"/>
            </a:xfrm>
            <a:custGeom>
              <a:avLst/>
              <a:gdLst/>
              <a:ahLst/>
              <a:cxnLst/>
              <a:rect l="l" t="t" r="r" b="b"/>
              <a:pathLst>
                <a:path w="2554" h="2457" extrusionOk="0">
                  <a:moveTo>
                    <a:pt x="1326" y="0"/>
                  </a:moveTo>
                  <a:cubicBezTo>
                    <a:pt x="829" y="0"/>
                    <a:pt x="381" y="300"/>
                    <a:pt x="191" y="758"/>
                  </a:cubicBezTo>
                  <a:cubicBezTo>
                    <a:pt x="1" y="1216"/>
                    <a:pt x="106" y="1745"/>
                    <a:pt x="456" y="2096"/>
                  </a:cubicBezTo>
                  <a:cubicBezTo>
                    <a:pt x="692" y="2331"/>
                    <a:pt x="1006" y="2456"/>
                    <a:pt x="1326" y="2456"/>
                  </a:cubicBezTo>
                  <a:cubicBezTo>
                    <a:pt x="1484" y="2456"/>
                    <a:pt x="1644" y="2426"/>
                    <a:pt x="1796" y="2363"/>
                  </a:cubicBezTo>
                  <a:cubicBezTo>
                    <a:pt x="2254" y="2172"/>
                    <a:pt x="2554" y="1725"/>
                    <a:pt x="2554" y="1228"/>
                  </a:cubicBezTo>
                  <a:cubicBezTo>
                    <a:pt x="2554" y="549"/>
                    <a:pt x="2004" y="0"/>
                    <a:pt x="1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2" name="Google Shape;1072;p28"/>
            <p:cNvSpPr/>
            <p:nvPr/>
          </p:nvSpPr>
          <p:spPr>
            <a:xfrm>
              <a:off x="3435600" y="2907125"/>
              <a:ext cx="23950" cy="20500"/>
            </a:xfrm>
            <a:custGeom>
              <a:avLst/>
              <a:gdLst/>
              <a:ahLst/>
              <a:cxnLst/>
              <a:rect l="l" t="t" r="r" b="b"/>
              <a:pathLst>
                <a:path w="958" h="820" extrusionOk="0">
                  <a:moveTo>
                    <a:pt x="548" y="0"/>
                  </a:moveTo>
                  <a:cubicBezTo>
                    <a:pt x="183" y="0"/>
                    <a:pt x="1" y="441"/>
                    <a:pt x="259" y="699"/>
                  </a:cubicBezTo>
                  <a:cubicBezTo>
                    <a:pt x="342" y="783"/>
                    <a:pt x="445" y="820"/>
                    <a:pt x="546" y="820"/>
                  </a:cubicBezTo>
                  <a:cubicBezTo>
                    <a:pt x="756" y="820"/>
                    <a:pt x="958" y="657"/>
                    <a:pt x="958" y="410"/>
                  </a:cubicBezTo>
                  <a:cubicBezTo>
                    <a:pt x="958" y="183"/>
                    <a:pt x="774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3" name="Google Shape;1073;p28"/>
            <p:cNvSpPr/>
            <p:nvPr/>
          </p:nvSpPr>
          <p:spPr>
            <a:xfrm>
              <a:off x="3273725" y="2763850"/>
              <a:ext cx="42575" cy="40975"/>
            </a:xfrm>
            <a:custGeom>
              <a:avLst/>
              <a:gdLst/>
              <a:ahLst/>
              <a:cxnLst/>
              <a:rect l="l" t="t" r="r" b="b"/>
              <a:pathLst>
                <a:path w="1703" h="1639" extrusionOk="0">
                  <a:moveTo>
                    <a:pt x="883" y="1"/>
                  </a:moveTo>
                  <a:cubicBezTo>
                    <a:pt x="552" y="1"/>
                    <a:pt x="254" y="201"/>
                    <a:pt x="127" y="507"/>
                  </a:cubicBezTo>
                  <a:cubicBezTo>
                    <a:pt x="1" y="813"/>
                    <a:pt x="71" y="1165"/>
                    <a:pt x="304" y="1399"/>
                  </a:cubicBezTo>
                  <a:cubicBezTo>
                    <a:pt x="461" y="1555"/>
                    <a:pt x="670" y="1639"/>
                    <a:pt x="884" y="1639"/>
                  </a:cubicBezTo>
                  <a:cubicBezTo>
                    <a:pt x="989" y="1639"/>
                    <a:pt x="1096" y="1618"/>
                    <a:pt x="1197" y="1577"/>
                  </a:cubicBezTo>
                  <a:cubicBezTo>
                    <a:pt x="1502" y="1449"/>
                    <a:pt x="1703" y="1151"/>
                    <a:pt x="1703" y="820"/>
                  </a:cubicBezTo>
                  <a:cubicBezTo>
                    <a:pt x="1703" y="368"/>
                    <a:pt x="1336" y="1"/>
                    <a:pt x="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4" name="Google Shape;1074;p28"/>
            <p:cNvSpPr/>
            <p:nvPr/>
          </p:nvSpPr>
          <p:spPr>
            <a:xfrm>
              <a:off x="3273725" y="2907125"/>
              <a:ext cx="42575" cy="40950"/>
            </a:xfrm>
            <a:custGeom>
              <a:avLst/>
              <a:gdLst/>
              <a:ahLst/>
              <a:cxnLst/>
              <a:rect l="l" t="t" r="r" b="b"/>
              <a:pathLst>
                <a:path w="1703" h="1638" extrusionOk="0">
                  <a:moveTo>
                    <a:pt x="883" y="0"/>
                  </a:moveTo>
                  <a:cubicBezTo>
                    <a:pt x="552" y="0"/>
                    <a:pt x="254" y="201"/>
                    <a:pt x="127" y="506"/>
                  </a:cubicBezTo>
                  <a:cubicBezTo>
                    <a:pt x="1" y="812"/>
                    <a:pt x="71" y="1163"/>
                    <a:pt x="304" y="1398"/>
                  </a:cubicBezTo>
                  <a:cubicBezTo>
                    <a:pt x="461" y="1555"/>
                    <a:pt x="670" y="1638"/>
                    <a:pt x="884" y="1638"/>
                  </a:cubicBezTo>
                  <a:cubicBezTo>
                    <a:pt x="989" y="1638"/>
                    <a:pt x="1096" y="1617"/>
                    <a:pt x="1197" y="1576"/>
                  </a:cubicBezTo>
                  <a:cubicBezTo>
                    <a:pt x="1502" y="1448"/>
                    <a:pt x="1703" y="1150"/>
                    <a:pt x="1703" y="819"/>
                  </a:cubicBezTo>
                  <a:cubicBezTo>
                    <a:pt x="1703" y="367"/>
                    <a:pt x="1336" y="0"/>
                    <a:pt x="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5" name="Google Shape;1075;p28"/>
            <p:cNvSpPr/>
            <p:nvPr/>
          </p:nvSpPr>
          <p:spPr>
            <a:xfrm>
              <a:off x="3408200" y="2988700"/>
              <a:ext cx="41300" cy="41925"/>
            </a:xfrm>
            <a:custGeom>
              <a:avLst/>
              <a:gdLst/>
              <a:ahLst/>
              <a:cxnLst/>
              <a:rect l="l" t="t" r="r" b="b"/>
              <a:pathLst>
                <a:path w="1652" h="1677" extrusionOk="0">
                  <a:moveTo>
                    <a:pt x="826" y="0"/>
                  </a:moveTo>
                  <a:cubicBezTo>
                    <a:pt x="369" y="0"/>
                    <a:pt x="1" y="374"/>
                    <a:pt x="7" y="831"/>
                  </a:cubicBezTo>
                  <a:cubicBezTo>
                    <a:pt x="7" y="1282"/>
                    <a:pt x="373" y="1676"/>
                    <a:pt x="826" y="1676"/>
                  </a:cubicBezTo>
                  <a:cubicBezTo>
                    <a:pt x="1277" y="1676"/>
                    <a:pt x="1644" y="1282"/>
                    <a:pt x="1644" y="831"/>
                  </a:cubicBezTo>
                  <a:cubicBezTo>
                    <a:pt x="1651" y="374"/>
                    <a:pt x="1283" y="0"/>
                    <a:pt x="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6" name="Google Shape;1076;p28"/>
            <p:cNvSpPr/>
            <p:nvPr/>
          </p:nvSpPr>
          <p:spPr>
            <a:xfrm>
              <a:off x="3539750" y="2907125"/>
              <a:ext cx="42575" cy="40950"/>
            </a:xfrm>
            <a:custGeom>
              <a:avLst/>
              <a:gdLst/>
              <a:ahLst/>
              <a:cxnLst/>
              <a:rect l="l" t="t" r="r" b="b"/>
              <a:pathLst>
                <a:path w="1703" h="1638" extrusionOk="0">
                  <a:moveTo>
                    <a:pt x="885" y="0"/>
                  </a:moveTo>
                  <a:cubicBezTo>
                    <a:pt x="554" y="0"/>
                    <a:pt x="254" y="201"/>
                    <a:pt x="128" y="506"/>
                  </a:cubicBezTo>
                  <a:cubicBezTo>
                    <a:pt x="1" y="812"/>
                    <a:pt x="71" y="1165"/>
                    <a:pt x="306" y="1398"/>
                  </a:cubicBezTo>
                  <a:cubicBezTo>
                    <a:pt x="462" y="1555"/>
                    <a:pt x="672" y="1638"/>
                    <a:pt x="885" y="1638"/>
                  </a:cubicBezTo>
                  <a:cubicBezTo>
                    <a:pt x="991" y="1638"/>
                    <a:pt x="1097" y="1617"/>
                    <a:pt x="1198" y="1576"/>
                  </a:cubicBezTo>
                  <a:cubicBezTo>
                    <a:pt x="1503" y="1448"/>
                    <a:pt x="1703" y="1150"/>
                    <a:pt x="1703" y="819"/>
                  </a:cubicBezTo>
                  <a:cubicBezTo>
                    <a:pt x="1703" y="367"/>
                    <a:pt x="1337" y="0"/>
                    <a:pt x="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7" name="Google Shape;1077;p28"/>
            <p:cNvSpPr/>
            <p:nvPr/>
          </p:nvSpPr>
          <p:spPr>
            <a:xfrm>
              <a:off x="3539750" y="2763850"/>
              <a:ext cx="42575" cy="40975"/>
            </a:xfrm>
            <a:custGeom>
              <a:avLst/>
              <a:gdLst/>
              <a:ahLst/>
              <a:cxnLst/>
              <a:rect l="l" t="t" r="r" b="b"/>
              <a:pathLst>
                <a:path w="1703" h="1639" extrusionOk="0">
                  <a:moveTo>
                    <a:pt x="885" y="1"/>
                  </a:moveTo>
                  <a:cubicBezTo>
                    <a:pt x="554" y="1"/>
                    <a:pt x="254" y="201"/>
                    <a:pt x="128" y="507"/>
                  </a:cubicBezTo>
                  <a:cubicBezTo>
                    <a:pt x="1" y="813"/>
                    <a:pt x="71" y="1165"/>
                    <a:pt x="306" y="1399"/>
                  </a:cubicBezTo>
                  <a:cubicBezTo>
                    <a:pt x="462" y="1555"/>
                    <a:pt x="672" y="1639"/>
                    <a:pt x="885" y="1639"/>
                  </a:cubicBezTo>
                  <a:cubicBezTo>
                    <a:pt x="991" y="1639"/>
                    <a:pt x="1097" y="1618"/>
                    <a:pt x="1198" y="1577"/>
                  </a:cubicBezTo>
                  <a:cubicBezTo>
                    <a:pt x="1503" y="1449"/>
                    <a:pt x="1703" y="1151"/>
                    <a:pt x="1703" y="820"/>
                  </a:cubicBezTo>
                  <a:cubicBezTo>
                    <a:pt x="1703" y="368"/>
                    <a:pt x="1336" y="1"/>
                    <a:pt x="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8" name="Google Shape;1078;p28"/>
            <p:cNvSpPr/>
            <p:nvPr/>
          </p:nvSpPr>
          <p:spPr>
            <a:xfrm>
              <a:off x="3408175" y="2681300"/>
              <a:ext cx="41325" cy="41975"/>
            </a:xfrm>
            <a:custGeom>
              <a:avLst/>
              <a:gdLst/>
              <a:ahLst/>
              <a:cxnLst/>
              <a:rect l="l" t="t" r="r" b="b"/>
              <a:pathLst>
                <a:path w="1653" h="1679" extrusionOk="0">
                  <a:moveTo>
                    <a:pt x="827" y="1"/>
                  </a:moveTo>
                  <a:cubicBezTo>
                    <a:pt x="374" y="1"/>
                    <a:pt x="8" y="395"/>
                    <a:pt x="8" y="847"/>
                  </a:cubicBezTo>
                  <a:cubicBezTo>
                    <a:pt x="0" y="1304"/>
                    <a:pt x="370" y="1678"/>
                    <a:pt x="827" y="1678"/>
                  </a:cubicBezTo>
                  <a:cubicBezTo>
                    <a:pt x="1283" y="1678"/>
                    <a:pt x="1652" y="1304"/>
                    <a:pt x="1645" y="847"/>
                  </a:cubicBezTo>
                  <a:cubicBezTo>
                    <a:pt x="1645" y="395"/>
                    <a:pt x="1278" y="1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79" name="Google Shape;1079;p28"/>
          <p:cNvGrpSpPr/>
          <p:nvPr/>
        </p:nvGrpSpPr>
        <p:grpSpPr>
          <a:xfrm>
            <a:off x="713100" y="1362626"/>
            <a:ext cx="548650" cy="548641"/>
            <a:chOff x="1753325" y="2681350"/>
            <a:chExt cx="349325" cy="349275"/>
          </a:xfrm>
        </p:grpSpPr>
        <p:sp>
          <p:nvSpPr>
            <p:cNvPr id="1080" name="Google Shape;1080;p28"/>
            <p:cNvSpPr/>
            <p:nvPr/>
          </p:nvSpPr>
          <p:spPr>
            <a:xfrm>
              <a:off x="1753325" y="2681350"/>
              <a:ext cx="349325" cy="349275"/>
            </a:xfrm>
            <a:custGeom>
              <a:avLst/>
              <a:gdLst/>
              <a:ahLst/>
              <a:cxnLst/>
              <a:rect l="l" t="t" r="r" b="b"/>
              <a:pathLst>
                <a:path w="13973" h="13971" extrusionOk="0">
                  <a:moveTo>
                    <a:pt x="7395" y="3301"/>
                  </a:moveTo>
                  <a:lnTo>
                    <a:pt x="7395" y="4120"/>
                  </a:lnTo>
                  <a:lnTo>
                    <a:pt x="6577" y="4120"/>
                  </a:lnTo>
                  <a:lnTo>
                    <a:pt x="6577" y="3301"/>
                  </a:lnTo>
                  <a:close/>
                  <a:moveTo>
                    <a:pt x="5497" y="3587"/>
                  </a:moveTo>
                  <a:lnTo>
                    <a:pt x="5905" y="4299"/>
                  </a:lnTo>
                  <a:lnTo>
                    <a:pt x="5202" y="4709"/>
                  </a:lnTo>
                  <a:lnTo>
                    <a:pt x="4792" y="3997"/>
                  </a:lnTo>
                  <a:lnTo>
                    <a:pt x="5497" y="3587"/>
                  </a:lnTo>
                  <a:close/>
                  <a:moveTo>
                    <a:pt x="8477" y="3587"/>
                  </a:moveTo>
                  <a:lnTo>
                    <a:pt x="9180" y="3997"/>
                  </a:lnTo>
                  <a:lnTo>
                    <a:pt x="8771" y="4709"/>
                  </a:lnTo>
                  <a:lnTo>
                    <a:pt x="8067" y="4301"/>
                  </a:lnTo>
                  <a:lnTo>
                    <a:pt x="8477" y="3587"/>
                  </a:lnTo>
                  <a:close/>
                  <a:moveTo>
                    <a:pt x="3999" y="4791"/>
                  </a:moveTo>
                  <a:lnTo>
                    <a:pt x="4711" y="5200"/>
                  </a:lnTo>
                  <a:lnTo>
                    <a:pt x="4301" y="5904"/>
                  </a:lnTo>
                  <a:lnTo>
                    <a:pt x="3589" y="5495"/>
                  </a:lnTo>
                  <a:lnTo>
                    <a:pt x="3999" y="4791"/>
                  </a:lnTo>
                  <a:close/>
                  <a:moveTo>
                    <a:pt x="9974" y="4791"/>
                  </a:moveTo>
                  <a:lnTo>
                    <a:pt x="10384" y="5495"/>
                  </a:lnTo>
                  <a:lnTo>
                    <a:pt x="9672" y="5904"/>
                  </a:lnTo>
                  <a:lnTo>
                    <a:pt x="9262" y="5200"/>
                  </a:lnTo>
                  <a:lnTo>
                    <a:pt x="9974" y="4791"/>
                  </a:lnTo>
                  <a:close/>
                  <a:moveTo>
                    <a:pt x="4122" y="6576"/>
                  </a:moveTo>
                  <a:lnTo>
                    <a:pt x="4122" y="7394"/>
                  </a:lnTo>
                  <a:lnTo>
                    <a:pt x="3303" y="7394"/>
                  </a:lnTo>
                  <a:lnTo>
                    <a:pt x="3303" y="6576"/>
                  </a:lnTo>
                  <a:close/>
                  <a:moveTo>
                    <a:pt x="10670" y="6576"/>
                  </a:moveTo>
                  <a:lnTo>
                    <a:pt x="10670" y="7395"/>
                  </a:lnTo>
                  <a:lnTo>
                    <a:pt x="9852" y="7395"/>
                  </a:lnTo>
                  <a:lnTo>
                    <a:pt x="9852" y="6576"/>
                  </a:lnTo>
                  <a:close/>
                  <a:moveTo>
                    <a:pt x="6986" y="4938"/>
                  </a:moveTo>
                  <a:cubicBezTo>
                    <a:pt x="7518" y="4938"/>
                    <a:pt x="8042" y="5146"/>
                    <a:pt x="8434" y="5537"/>
                  </a:cubicBezTo>
                  <a:cubicBezTo>
                    <a:pt x="9018" y="6123"/>
                    <a:pt x="9193" y="7003"/>
                    <a:pt x="8877" y="7768"/>
                  </a:cubicBezTo>
                  <a:cubicBezTo>
                    <a:pt x="8560" y="8532"/>
                    <a:pt x="7814" y="9031"/>
                    <a:pt x="6987" y="9031"/>
                  </a:cubicBezTo>
                  <a:cubicBezTo>
                    <a:pt x="5857" y="9031"/>
                    <a:pt x="4940" y="8115"/>
                    <a:pt x="4940" y="6985"/>
                  </a:cubicBezTo>
                  <a:lnTo>
                    <a:pt x="4940" y="6985"/>
                  </a:lnTo>
                  <a:cubicBezTo>
                    <a:pt x="4940" y="6157"/>
                    <a:pt x="5439" y="5411"/>
                    <a:pt x="6203" y="5094"/>
                  </a:cubicBezTo>
                  <a:cubicBezTo>
                    <a:pt x="6456" y="4989"/>
                    <a:pt x="6722" y="4938"/>
                    <a:pt x="6986" y="4938"/>
                  </a:cubicBezTo>
                  <a:close/>
                  <a:moveTo>
                    <a:pt x="4301" y="8065"/>
                  </a:moveTo>
                  <a:lnTo>
                    <a:pt x="4711" y="8770"/>
                  </a:lnTo>
                  <a:lnTo>
                    <a:pt x="3999" y="9179"/>
                  </a:lnTo>
                  <a:lnTo>
                    <a:pt x="3589" y="8475"/>
                  </a:lnTo>
                  <a:lnTo>
                    <a:pt x="4301" y="8065"/>
                  </a:lnTo>
                  <a:close/>
                  <a:moveTo>
                    <a:pt x="9672" y="8065"/>
                  </a:moveTo>
                  <a:lnTo>
                    <a:pt x="10384" y="8475"/>
                  </a:lnTo>
                  <a:lnTo>
                    <a:pt x="9974" y="9179"/>
                  </a:lnTo>
                  <a:lnTo>
                    <a:pt x="9262" y="8770"/>
                  </a:lnTo>
                  <a:lnTo>
                    <a:pt x="9672" y="8065"/>
                  </a:lnTo>
                  <a:close/>
                  <a:moveTo>
                    <a:pt x="5202" y="9260"/>
                  </a:moveTo>
                  <a:lnTo>
                    <a:pt x="5905" y="9670"/>
                  </a:lnTo>
                  <a:lnTo>
                    <a:pt x="5497" y="10382"/>
                  </a:lnTo>
                  <a:lnTo>
                    <a:pt x="4792" y="9974"/>
                  </a:lnTo>
                  <a:lnTo>
                    <a:pt x="5202" y="9260"/>
                  </a:lnTo>
                  <a:close/>
                  <a:moveTo>
                    <a:pt x="8771" y="9260"/>
                  </a:moveTo>
                  <a:lnTo>
                    <a:pt x="9180" y="9974"/>
                  </a:lnTo>
                  <a:lnTo>
                    <a:pt x="8477" y="10382"/>
                  </a:lnTo>
                  <a:lnTo>
                    <a:pt x="8067" y="9670"/>
                  </a:lnTo>
                  <a:lnTo>
                    <a:pt x="8771" y="9260"/>
                  </a:lnTo>
                  <a:close/>
                  <a:moveTo>
                    <a:pt x="7395" y="9850"/>
                  </a:moveTo>
                  <a:lnTo>
                    <a:pt x="7395" y="10668"/>
                  </a:lnTo>
                  <a:lnTo>
                    <a:pt x="6577" y="10668"/>
                  </a:lnTo>
                  <a:lnTo>
                    <a:pt x="6577" y="9850"/>
                  </a:lnTo>
                  <a:close/>
                  <a:moveTo>
                    <a:pt x="5758" y="0"/>
                  </a:moveTo>
                  <a:lnTo>
                    <a:pt x="5758" y="818"/>
                  </a:lnTo>
                  <a:lnTo>
                    <a:pt x="6577" y="818"/>
                  </a:lnTo>
                  <a:lnTo>
                    <a:pt x="6577" y="1681"/>
                  </a:lnTo>
                  <a:cubicBezTo>
                    <a:pt x="5923" y="1729"/>
                    <a:pt x="5284" y="1901"/>
                    <a:pt x="4695" y="2188"/>
                  </a:cubicBezTo>
                  <a:lnTo>
                    <a:pt x="4689" y="2188"/>
                  </a:lnTo>
                  <a:lnTo>
                    <a:pt x="4271" y="1463"/>
                  </a:lnTo>
                  <a:lnTo>
                    <a:pt x="4980" y="1055"/>
                  </a:lnTo>
                  <a:lnTo>
                    <a:pt x="4570" y="346"/>
                  </a:lnTo>
                  <a:lnTo>
                    <a:pt x="2444" y="1573"/>
                  </a:lnTo>
                  <a:lnTo>
                    <a:pt x="2854" y="2282"/>
                  </a:lnTo>
                  <a:lnTo>
                    <a:pt x="3562" y="1873"/>
                  </a:lnTo>
                  <a:lnTo>
                    <a:pt x="3982" y="2599"/>
                  </a:lnTo>
                  <a:cubicBezTo>
                    <a:pt x="3443" y="2974"/>
                    <a:pt x="2974" y="3441"/>
                    <a:pt x="2599" y="3980"/>
                  </a:cubicBezTo>
                  <a:lnTo>
                    <a:pt x="1874" y="3562"/>
                  </a:lnTo>
                  <a:lnTo>
                    <a:pt x="2283" y="2852"/>
                  </a:lnTo>
                  <a:lnTo>
                    <a:pt x="1575" y="2443"/>
                  </a:lnTo>
                  <a:lnTo>
                    <a:pt x="346" y="4570"/>
                  </a:lnTo>
                  <a:lnTo>
                    <a:pt x="1055" y="4978"/>
                  </a:lnTo>
                  <a:lnTo>
                    <a:pt x="1465" y="4271"/>
                  </a:lnTo>
                  <a:lnTo>
                    <a:pt x="2189" y="4689"/>
                  </a:lnTo>
                  <a:lnTo>
                    <a:pt x="2189" y="4693"/>
                  </a:lnTo>
                  <a:cubicBezTo>
                    <a:pt x="1903" y="5283"/>
                    <a:pt x="1730" y="5922"/>
                    <a:pt x="1682" y="6576"/>
                  </a:cubicBezTo>
                  <a:lnTo>
                    <a:pt x="818" y="6576"/>
                  </a:lnTo>
                  <a:lnTo>
                    <a:pt x="818" y="5758"/>
                  </a:lnTo>
                  <a:lnTo>
                    <a:pt x="0" y="5758"/>
                  </a:lnTo>
                  <a:lnTo>
                    <a:pt x="0" y="8213"/>
                  </a:lnTo>
                  <a:lnTo>
                    <a:pt x="818" y="8213"/>
                  </a:lnTo>
                  <a:lnTo>
                    <a:pt x="818" y="7395"/>
                  </a:lnTo>
                  <a:lnTo>
                    <a:pt x="1681" y="7395"/>
                  </a:lnTo>
                  <a:cubicBezTo>
                    <a:pt x="1730" y="8048"/>
                    <a:pt x="1901" y="8687"/>
                    <a:pt x="2189" y="9277"/>
                  </a:cubicBezTo>
                  <a:lnTo>
                    <a:pt x="2189" y="9282"/>
                  </a:lnTo>
                  <a:lnTo>
                    <a:pt x="1465" y="9700"/>
                  </a:lnTo>
                  <a:lnTo>
                    <a:pt x="1055" y="8992"/>
                  </a:lnTo>
                  <a:lnTo>
                    <a:pt x="346" y="9401"/>
                  </a:lnTo>
                  <a:lnTo>
                    <a:pt x="1573" y="11528"/>
                  </a:lnTo>
                  <a:lnTo>
                    <a:pt x="2283" y="11118"/>
                  </a:lnTo>
                  <a:lnTo>
                    <a:pt x="1874" y="10409"/>
                  </a:lnTo>
                  <a:lnTo>
                    <a:pt x="2599" y="9991"/>
                  </a:lnTo>
                  <a:cubicBezTo>
                    <a:pt x="2974" y="10529"/>
                    <a:pt x="3441" y="10996"/>
                    <a:pt x="3980" y="11372"/>
                  </a:cubicBezTo>
                  <a:lnTo>
                    <a:pt x="3562" y="12098"/>
                  </a:lnTo>
                  <a:lnTo>
                    <a:pt x="2853" y="11688"/>
                  </a:lnTo>
                  <a:lnTo>
                    <a:pt x="2443" y="12397"/>
                  </a:lnTo>
                  <a:lnTo>
                    <a:pt x="4570" y="13625"/>
                  </a:lnTo>
                  <a:lnTo>
                    <a:pt x="4980" y="12916"/>
                  </a:lnTo>
                  <a:lnTo>
                    <a:pt x="4271" y="12508"/>
                  </a:lnTo>
                  <a:lnTo>
                    <a:pt x="4689" y="11783"/>
                  </a:lnTo>
                  <a:lnTo>
                    <a:pt x="4694" y="11783"/>
                  </a:lnTo>
                  <a:cubicBezTo>
                    <a:pt x="5284" y="12069"/>
                    <a:pt x="5923" y="12241"/>
                    <a:pt x="6576" y="12290"/>
                  </a:cubicBezTo>
                  <a:lnTo>
                    <a:pt x="6576" y="13152"/>
                  </a:lnTo>
                  <a:lnTo>
                    <a:pt x="5758" y="13152"/>
                  </a:lnTo>
                  <a:lnTo>
                    <a:pt x="5758" y="13970"/>
                  </a:lnTo>
                  <a:lnTo>
                    <a:pt x="8215" y="13970"/>
                  </a:lnTo>
                  <a:lnTo>
                    <a:pt x="8215" y="13152"/>
                  </a:lnTo>
                  <a:lnTo>
                    <a:pt x="7397" y="13152"/>
                  </a:lnTo>
                  <a:lnTo>
                    <a:pt x="7397" y="12290"/>
                  </a:lnTo>
                  <a:cubicBezTo>
                    <a:pt x="8049" y="12233"/>
                    <a:pt x="8686" y="12061"/>
                    <a:pt x="9279" y="11783"/>
                  </a:cubicBezTo>
                  <a:lnTo>
                    <a:pt x="9705" y="12511"/>
                  </a:lnTo>
                  <a:lnTo>
                    <a:pt x="8993" y="12920"/>
                  </a:lnTo>
                  <a:lnTo>
                    <a:pt x="9402" y="13624"/>
                  </a:lnTo>
                  <a:lnTo>
                    <a:pt x="11530" y="12396"/>
                  </a:lnTo>
                  <a:lnTo>
                    <a:pt x="11121" y="11693"/>
                  </a:lnTo>
                  <a:lnTo>
                    <a:pt x="10408" y="12102"/>
                  </a:lnTo>
                  <a:lnTo>
                    <a:pt x="9991" y="11373"/>
                  </a:lnTo>
                  <a:cubicBezTo>
                    <a:pt x="10530" y="10998"/>
                    <a:pt x="10998" y="10529"/>
                    <a:pt x="11375" y="9989"/>
                  </a:cubicBezTo>
                  <a:lnTo>
                    <a:pt x="12103" y="10408"/>
                  </a:lnTo>
                  <a:lnTo>
                    <a:pt x="11694" y="11120"/>
                  </a:lnTo>
                  <a:lnTo>
                    <a:pt x="12398" y="11529"/>
                  </a:lnTo>
                  <a:lnTo>
                    <a:pt x="13625" y="9401"/>
                  </a:lnTo>
                  <a:lnTo>
                    <a:pt x="12922" y="8991"/>
                  </a:lnTo>
                  <a:lnTo>
                    <a:pt x="12512" y="9703"/>
                  </a:lnTo>
                  <a:lnTo>
                    <a:pt x="11783" y="9277"/>
                  </a:lnTo>
                  <a:cubicBezTo>
                    <a:pt x="12068" y="8687"/>
                    <a:pt x="12237" y="8048"/>
                    <a:pt x="12283" y="7395"/>
                  </a:cubicBezTo>
                  <a:lnTo>
                    <a:pt x="13154" y="7395"/>
                  </a:lnTo>
                  <a:lnTo>
                    <a:pt x="13154" y="8213"/>
                  </a:lnTo>
                  <a:lnTo>
                    <a:pt x="13972" y="8213"/>
                  </a:lnTo>
                  <a:lnTo>
                    <a:pt x="13972" y="5758"/>
                  </a:lnTo>
                  <a:lnTo>
                    <a:pt x="13153" y="5758"/>
                  </a:lnTo>
                  <a:lnTo>
                    <a:pt x="13153" y="6576"/>
                  </a:lnTo>
                  <a:lnTo>
                    <a:pt x="12283" y="6576"/>
                  </a:lnTo>
                  <a:cubicBezTo>
                    <a:pt x="12237" y="5922"/>
                    <a:pt x="12067" y="5283"/>
                    <a:pt x="11783" y="4693"/>
                  </a:cubicBezTo>
                  <a:lnTo>
                    <a:pt x="12512" y="4268"/>
                  </a:lnTo>
                  <a:lnTo>
                    <a:pt x="12922" y="4980"/>
                  </a:lnTo>
                  <a:lnTo>
                    <a:pt x="13625" y="4572"/>
                  </a:lnTo>
                  <a:lnTo>
                    <a:pt x="12398" y="2441"/>
                  </a:lnTo>
                  <a:lnTo>
                    <a:pt x="11693" y="2851"/>
                  </a:lnTo>
                  <a:lnTo>
                    <a:pt x="12103" y="3563"/>
                  </a:lnTo>
                  <a:lnTo>
                    <a:pt x="11374" y="3980"/>
                  </a:lnTo>
                  <a:cubicBezTo>
                    <a:pt x="10998" y="3441"/>
                    <a:pt x="10530" y="2973"/>
                    <a:pt x="9991" y="2597"/>
                  </a:cubicBezTo>
                  <a:lnTo>
                    <a:pt x="10408" y="1868"/>
                  </a:lnTo>
                  <a:lnTo>
                    <a:pt x="11120" y="2278"/>
                  </a:lnTo>
                  <a:lnTo>
                    <a:pt x="11530" y="1573"/>
                  </a:lnTo>
                  <a:lnTo>
                    <a:pt x="9401" y="347"/>
                  </a:lnTo>
                  <a:lnTo>
                    <a:pt x="8993" y="1050"/>
                  </a:lnTo>
                  <a:lnTo>
                    <a:pt x="9705" y="1460"/>
                  </a:lnTo>
                  <a:lnTo>
                    <a:pt x="9279" y="2188"/>
                  </a:lnTo>
                  <a:cubicBezTo>
                    <a:pt x="8686" y="1910"/>
                    <a:pt x="8049" y="1738"/>
                    <a:pt x="7395" y="1681"/>
                  </a:cubicBezTo>
                  <a:lnTo>
                    <a:pt x="7395" y="818"/>
                  </a:lnTo>
                  <a:lnTo>
                    <a:pt x="8215" y="818"/>
                  </a:lnTo>
                  <a:lnTo>
                    <a:pt x="82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1" name="Google Shape;1081;p28"/>
            <p:cNvSpPr/>
            <p:nvPr/>
          </p:nvSpPr>
          <p:spPr>
            <a:xfrm>
              <a:off x="1894850" y="2825275"/>
              <a:ext cx="63850" cy="61400"/>
            </a:xfrm>
            <a:custGeom>
              <a:avLst/>
              <a:gdLst/>
              <a:ahLst/>
              <a:cxnLst/>
              <a:rect l="l" t="t" r="r" b="b"/>
              <a:pathLst>
                <a:path w="2554" h="2456" extrusionOk="0">
                  <a:moveTo>
                    <a:pt x="1326" y="1"/>
                  </a:moveTo>
                  <a:cubicBezTo>
                    <a:pt x="829" y="1"/>
                    <a:pt x="382" y="299"/>
                    <a:pt x="191" y="758"/>
                  </a:cubicBezTo>
                  <a:cubicBezTo>
                    <a:pt x="1" y="1217"/>
                    <a:pt x="107" y="1745"/>
                    <a:pt x="458" y="2096"/>
                  </a:cubicBezTo>
                  <a:cubicBezTo>
                    <a:pt x="693" y="2331"/>
                    <a:pt x="1007" y="2456"/>
                    <a:pt x="1326" y="2456"/>
                  </a:cubicBezTo>
                  <a:cubicBezTo>
                    <a:pt x="1484" y="2456"/>
                    <a:pt x="1644" y="2425"/>
                    <a:pt x="1796" y="2363"/>
                  </a:cubicBezTo>
                  <a:cubicBezTo>
                    <a:pt x="2254" y="2172"/>
                    <a:pt x="2554" y="1724"/>
                    <a:pt x="2554" y="1228"/>
                  </a:cubicBezTo>
                  <a:cubicBezTo>
                    <a:pt x="2554" y="549"/>
                    <a:pt x="2004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082" name="Google Shape;1082;p28"/>
          <p:cNvSpPr/>
          <p:nvPr/>
        </p:nvSpPr>
        <p:spPr>
          <a:xfrm>
            <a:off x="719961" y="3157832"/>
            <a:ext cx="534927" cy="548650"/>
          </a:xfrm>
          <a:custGeom>
            <a:avLst/>
            <a:gdLst/>
            <a:ahLst/>
            <a:cxnLst/>
            <a:rect l="l" t="t" r="r" b="b"/>
            <a:pathLst>
              <a:path w="13674" h="13973" extrusionOk="0">
                <a:moveTo>
                  <a:pt x="7245" y="4940"/>
                </a:moveTo>
                <a:lnTo>
                  <a:pt x="7245" y="5758"/>
                </a:lnTo>
                <a:lnTo>
                  <a:pt x="6427" y="5758"/>
                </a:lnTo>
                <a:lnTo>
                  <a:pt x="6427" y="4940"/>
                </a:lnTo>
                <a:close/>
                <a:moveTo>
                  <a:pt x="5266" y="5611"/>
                </a:moveTo>
                <a:lnTo>
                  <a:pt x="5978" y="6020"/>
                </a:lnTo>
                <a:lnTo>
                  <a:pt x="5568" y="6724"/>
                </a:lnTo>
                <a:lnTo>
                  <a:pt x="4856" y="6315"/>
                </a:lnTo>
                <a:lnTo>
                  <a:pt x="5266" y="5611"/>
                </a:lnTo>
                <a:close/>
                <a:moveTo>
                  <a:pt x="8407" y="5612"/>
                </a:moveTo>
                <a:lnTo>
                  <a:pt x="8817" y="6315"/>
                </a:lnTo>
                <a:lnTo>
                  <a:pt x="8105" y="6725"/>
                </a:lnTo>
                <a:lnTo>
                  <a:pt x="7697" y="6020"/>
                </a:lnTo>
                <a:lnTo>
                  <a:pt x="8407" y="5612"/>
                </a:lnTo>
                <a:close/>
                <a:moveTo>
                  <a:pt x="7245" y="6577"/>
                </a:moveTo>
                <a:lnTo>
                  <a:pt x="7245" y="7395"/>
                </a:lnTo>
                <a:lnTo>
                  <a:pt x="6427" y="7395"/>
                </a:lnTo>
                <a:lnTo>
                  <a:pt x="6427" y="6577"/>
                </a:lnTo>
                <a:close/>
                <a:moveTo>
                  <a:pt x="5568" y="7248"/>
                </a:moveTo>
                <a:lnTo>
                  <a:pt x="5978" y="7953"/>
                </a:lnTo>
                <a:lnTo>
                  <a:pt x="5266" y="8361"/>
                </a:lnTo>
                <a:lnTo>
                  <a:pt x="4856" y="7658"/>
                </a:lnTo>
                <a:lnTo>
                  <a:pt x="5568" y="7248"/>
                </a:lnTo>
                <a:close/>
                <a:moveTo>
                  <a:pt x="8105" y="7248"/>
                </a:moveTo>
                <a:lnTo>
                  <a:pt x="8817" y="7658"/>
                </a:lnTo>
                <a:lnTo>
                  <a:pt x="8409" y="8361"/>
                </a:lnTo>
                <a:lnTo>
                  <a:pt x="7697" y="7953"/>
                </a:lnTo>
                <a:lnTo>
                  <a:pt x="8105" y="7248"/>
                </a:lnTo>
                <a:close/>
                <a:moveTo>
                  <a:pt x="7245" y="8213"/>
                </a:moveTo>
                <a:lnTo>
                  <a:pt x="7245" y="9033"/>
                </a:lnTo>
                <a:lnTo>
                  <a:pt x="6427" y="9033"/>
                </a:lnTo>
                <a:lnTo>
                  <a:pt x="6427" y="8213"/>
                </a:lnTo>
                <a:close/>
                <a:moveTo>
                  <a:pt x="5493" y="1"/>
                </a:moveTo>
                <a:lnTo>
                  <a:pt x="5044" y="681"/>
                </a:lnTo>
                <a:lnTo>
                  <a:pt x="6427" y="1607"/>
                </a:lnTo>
                <a:lnTo>
                  <a:pt x="6427" y="2608"/>
                </a:lnTo>
                <a:cubicBezTo>
                  <a:pt x="6084" y="3042"/>
                  <a:pt x="5584" y="3459"/>
                  <a:pt x="4995" y="3804"/>
                </a:cubicBezTo>
                <a:cubicBezTo>
                  <a:pt x="4413" y="4139"/>
                  <a:pt x="3799" y="4360"/>
                  <a:pt x="3250" y="4442"/>
                </a:cubicBezTo>
                <a:lnTo>
                  <a:pt x="2269" y="3877"/>
                </a:lnTo>
                <a:lnTo>
                  <a:pt x="2161" y="2215"/>
                </a:lnTo>
                <a:lnTo>
                  <a:pt x="1343" y="2264"/>
                </a:lnTo>
                <a:lnTo>
                  <a:pt x="1449" y="3877"/>
                </a:lnTo>
                <a:lnTo>
                  <a:pt x="1" y="4589"/>
                </a:lnTo>
                <a:lnTo>
                  <a:pt x="369" y="5325"/>
                </a:lnTo>
                <a:lnTo>
                  <a:pt x="1859" y="4589"/>
                </a:lnTo>
                <a:lnTo>
                  <a:pt x="2833" y="5146"/>
                </a:lnTo>
                <a:cubicBezTo>
                  <a:pt x="3038" y="5669"/>
                  <a:pt x="3153" y="6317"/>
                  <a:pt x="3153" y="6987"/>
                </a:cubicBezTo>
                <a:cubicBezTo>
                  <a:pt x="3153" y="7659"/>
                  <a:pt x="3038" y="8305"/>
                  <a:pt x="2833" y="8829"/>
                </a:cubicBezTo>
                <a:lnTo>
                  <a:pt x="1859" y="9385"/>
                </a:lnTo>
                <a:lnTo>
                  <a:pt x="369" y="8649"/>
                </a:lnTo>
                <a:lnTo>
                  <a:pt x="1" y="9385"/>
                </a:lnTo>
                <a:lnTo>
                  <a:pt x="1449" y="10097"/>
                </a:lnTo>
                <a:lnTo>
                  <a:pt x="1343" y="11710"/>
                </a:lnTo>
                <a:lnTo>
                  <a:pt x="2161" y="11759"/>
                </a:lnTo>
                <a:lnTo>
                  <a:pt x="2269" y="10097"/>
                </a:lnTo>
                <a:lnTo>
                  <a:pt x="3250" y="9533"/>
                </a:lnTo>
                <a:cubicBezTo>
                  <a:pt x="3799" y="9614"/>
                  <a:pt x="4413" y="9835"/>
                  <a:pt x="4995" y="10172"/>
                </a:cubicBezTo>
                <a:cubicBezTo>
                  <a:pt x="5584" y="10516"/>
                  <a:pt x="6084" y="10932"/>
                  <a:pt x="6427" y="11366"/>
                </a:cubicBezTo>
                <a:lnTo>
                  <a:pt x="6427" y="12368"/>
                </a:lnTo>
                <a:lnTo>
                  <a:pt x="5044" y="13293"/>
                </a:lnTo>
                <a:lnTo>
                  <a:pt x="5493" y="13972"/>
                </a:lnTo>
                <a:lnTo>
                  <a:pt x="6837" y="13080"/>
                </a:lnTo>
                <a:lnTo>
                  <a:pt x="8179" y="13972"/>
                </a:lnTo>
                <a:lnTo>
                  <a:pt x="8631" y="13293"/>
                </a:lnTo>
                <a:lnTo>
                  <a:pt x="7247" y="12368"/>
                </a:lnTo>
                <a:lnTo>
                  <a:pt x="7247" y="11366"/>
                </a:lnTo>
                <a:cubicBezTo>
                  <a:pt x="7591" y="10932"/>
                  <a:pt x="8089" y="10516"/>
                  <a:pt x="8679" y="10172"/>
                </a:cubicBezTo>
                <a:cubicBezTo>
                  <a:pt x="9261" y="9835"/>
                  <a:pt x="9874" y="9614"/>
                  <a:pt x="10423" y="9533"/>
                </a:cubicBezTo>
                <a:lnTo>
                  <a:pt x="11405" y="10097"/>
                </a:lnTo>
                <a:lnTo>
                  <a:pt x="11511" y="11759"/>
                </a:lnTo>
                <a:lnTo>
                  <a:pt x="12329" y="11710"/>
                </a:lnTo>
                <a:lnTo>
                  <a:pt x="12223" y="10097"/>
                </a:lnTo>
                <a:lnTo>
                  <a:pt x="13673" y="9385"/>
                </a:lnTo>
                <a:lnTo>
                  <a:pt x="13304" y="8649"/>
                </a:lnTo>
                <a:lnTo>
                  <a:pt x="11815" y="9385"/>
                </a:lnTo>
                <a:lnTo>
                  <a:pt x="10840" y="8828"/>
                </a:lnTo>
                <a:cubicBezTo>
                  <a:pt x="10636" y="8305"/>
                  <a:pt x="10522" y="7658"/>
                  <a:pt x="10522" y="6987"/>
                </a:cubicBezTo>
                <a:cubicBezTo>
                  <a:pt x="10522" y="6315"/>
                  <a:pt x="10636" y="5669"/>
                  <a:pt x="10840" y="5145"/>
                </a:cubicBezTo>
                <a:lnTo>
                  <a:pt x="11815" y="4588"/>
                </a:lnTo>
                <a:lnTo>
                  <a:pt x="13304" y="5325"/>
                </a:lnTo>
                <a:lnTo>
                  <a:pt x="13673" y="4588"/>
                </a:lnTo>
                <a:lnTo>
                  <a:pt x="12223" y="3876"/>
                </a:lnTo>
                <a:lnTo>
                  <a:pt x="12329" y="2264"/>
                </a:lnTo>
                <a:lnTo>
                  <a:pt x="11511" y="2214"/>
                </a:lnTo>
                <a:lnTo>
                  <a:pt x="11405" y="3876"/>
                </a:lnTo>
                <a:lnTo>
                  <a:pt x="10423" y="4442"/>
                </a:lnTo>
                <a:cubicBezTo>
                  <a:pt x="9874" y="4358"/>
                  <a:pt x="9261" y="4138"/>
                  <a:pt x="8679" y="3803"/>
                </a:cubicBezTo>
                <a:cubicBezTo>
                  <a:pt x="8089" y="3459"/>
                  <a:pt x="7591" y="3041"/>
                  <a:pt x="7247" y="2608"/>
                </a:cubicBezTo>
                <a:lnTo>
                  <a:pt x="7247" y="1605"/>
                </a:lnTo>
                <a:lnTo>
                  <a:pt x="8631" y="681"/>
                </a:lnTo>
                <a:lnTo>
                  <a:pt x="8179" y="1"/>
                </a:lnTo>
                <a:lnTo>
                  <a:pt x="6837" y="893"/>
                </a:lnTo>
                <a:lnTo>
                  <a:pt x="549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083" name="Google Shape;1083;p28"/>
          <p:cNvGrpSpPr/>
          <p:nvPr/>
        </p:nvGrpSpPr>
        <p:grpSpPr>
          <a:xfrm>
            <a:off x="733680" y="2260228"/>
            <a:ext cx="507490" cy="548646"/>
            <a:chOff x="3267750" y="1563150"/>
            <a:chExt cx="322175" cy="349300"/>
          </a:xfrm>
        </p:grpSpPr>
        <p:sp>
          <p:nvSpPr>
            <p:cNvPr id="1084" name="Google Shape;1084;p28"/>
            <p:cNvSpPr/>
            <p:nvPr/>
          </p:nvSpPr>
          <p:spPr>
            <a:xfrm>
              <a:off x="3415125" y="1809425"/>
              <a:ext cx="23975" cy="20525"/>
            </a:xfrm>
            <a:custGeom>
              <a:avLst/>
              <a:gdLst/>
              <a:ahLst/>
              <a:cxnLst/>
              <a:rect l="l" t="t" r="r" b="b"/>
              <a:pathLst>
                <a:path w="959" h="821" extrusionOk="0">
                  <a:moveTo>
                    <a:pt x="549" y="1"/>
                  </a:moveTo>
                  <a:cubicBezTo>
                    <a:pt x="184" y="1"/>
                    <a:pt x="0" y="442"/>
                    <a:pt x="260" y="700"/>
                  </a:cubicBezTo>
                  <a:cubicBezTo>
                    <a:pt x="343" y="783"/>
                    <a:pt x="445" y="820"/>
                    <a:pt x="546" y="820"/>
                  </a:cubicBezTo>
                  <a:cubicBezTo>
                    <a:pt x="756" y="820"/>
                    <a:pt x="958" y="656"/>
                    <a:pt x="957" y="409"/>
                  </a:cubicBezTo>
                  <a:lnTo>
                    <a:pt x="957" y="409"/>
                  </a:lnTo>
                  <a:lnTo>
                    <a:pt x="959" y="410"/>
                  </a:lnTo>
                  <a:cubicBezTo>
                    <a:pt x="959" y="184"/>
                    <a:pt x="775" y="1"/>
                    <a:pt x="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5" name="Google Shape;1085;p28"/>
            <p:cNvSpPr/>
            <p:nvPr/>
          </p:nvSpPr>
          <p:spPr>
            <a:xfrm>
              <a:off x="3415125" y="1645700"/>
              <a:ext cx="23950" cy="20500"/>
            </a:xfrm>
            <a:custGeom>
              <a:avLst/>
              <a:gdLst/>
              <a:ahLst/>
              <a:cxnLst/>
              <a:rect l="l" t="t" r="r" b="b"/>
              <a:pathLst>
                <a:path w="958" h="820" extrusionOk="0">
                  <a:moveTo>
                    <a:pt x="549" y="0"/>
                  </a:moveTo>
                  <a:cubicBezTo>
                    <a:pt x="184" y="0"/>
                    <a:pt x="0" y="441"/>
                    <a:pt x="258" y="699"/>
                  </a:cubicBezTo>
                  <a:cubicBezTo>
                    <a:pt x="342" y="782"/>
                    <a:pt x="444" y="820"/>
                    <a:pt x="544" y="820"/>
                  </a:cubicBezTo>
                  <a:cubicBezTo>
                    <a:pt x="755" y="820"/>
                    <a:pt x="957" y="656"/>
                    <a:pt x="957" y="410"/>
                  </a:cubicBezTo>
                  <a:cubicBezTo>
                    <a:pt x="957" y="183"/>
                    <a:pt x="774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6" name="Google Shape;1086;p28"/>
            <p:cNvSpPr/>
            <p:nvPr/>
          </p:nvSpPr>
          <p:spPr>
            <a:xfrm>
              <a:off x="3346225" y="1686600"/>
              <a:ext cx="23475" cy="20525"/>
            </a:xfrm>
            <a:custGeom>
              <a:avLst/>
              <a:gdLst/>
              <a:ahLst/>
              <a:cxnLst/>
              <a:rect l="l" t="t" r="r" b="b"/>
              <a:pathLst>
                <a:path w="939" h="821" extrusionOk="0">
                  <a:moveTo>
                    <a:pt x="467" y="0"/>
                  </a:moveTo>
                  <a:cubicBezTo>
                    <a:pt x="331" y="0"/>
                    <a:pt x="195" y="66"/>
                    <a:pt x="115" y="205"/>
                  </a:cubicBezTo>
                  <a:cubicBezTo>
                    <a:pt x="0" y="401"/>
                    <a:pt x="67" y="652"/>
                    <a:pt x="264" y="765"/>
                  </a:cubicBezTo>
                  <a:cubicBezTo>
                    <a:pt x="331" y="804"/>
                    <a:pt x="401" y="821"/>
                    <a:pt x="468" y="821"/>
                  </a:cubicBezTo>
                  <a:cubicBezTo>
                    <a:pt x="719" y="821"/>
                    <a:pt x="938" y="581"/>
                    <a:pt x="864" y="304"/>
                  </a:cubicBezTo>
                  <a:cubicBezTo>
                    <a:pt x="811" y="106"/>
                    <a:pt x="640" y="0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7" name="Google Shape;1087;p28"/>
            <p:cNvSpPr/>
            <p:nvPr/>
          </p:nvSpPr>
          <p:spPr>
            <a:xfrm>
              <a:off x="3488050" y="1768475"/>
              <a:ext cx="23425" cy="20525"/>
            </a:xfrm>
            <a:custGeom>
              <a:avLst/>
              <a:gdLst/>
              <a:ahLst/>
              <a:cxnLst/>
              <a:rect l="l" t="t" r="r" b="b"/>
              <a:pathLst>
                <a:path w="937" h="821" extrusionOk="0">
                  <a:moveTo>
                    <a:pt x="465" y="1"/>
                  </a:moveTo>
                  <a:cubicBezTo>
                    <a:pt x="329" y="1"/>
                    <a:pt x="193" y="66"/>
                    <a:pt x="113" y="205"/>
                  </a:cubicBezTo>
                  <a:cubicBezTo>
                    <a:pt x="0" y="401"/>
                    <a:pt x="67" y="652"/>
                    <a:pt x="262" y="765"/>
                  </a:cubicBezTo>
                  <a:cubicBezTo>
                    <a:pt x="329" y="803"/>
                    <a:pt x="399" y="821"/>
                    <a:pt x="467" y="821"/>
                  </a:cubicBezTo>
                  <a:cubicBezTo>
                    <a:pt x="718" y="821"/>
                    <a:pt x="937" y="581"/>
                    <a:pt x="862" y="303"/>
                  </a:cubicBezTo>
                  <a:cubicBezTo>
                    <a:pt x="809" y="107"/>
                    <a:pt x="638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8" name="Google Shape;1088;p28"/>
            <p:cNvSpPr/>
            <p:nvPr/>
          </p:nvSpPr>
          <p:spPr>
            <a:xfrm>
              <a:off x="3267750" y="1563150"/>
              <a:ext cx="322175" cy="349300"/>
            </a:xfrm>
            <a:custGeom>
              <a:avLst/>
              <a:gdLst/>
              <a:ahLst/>
              <a:cxnLst/>
              <a:rect l="l" t="t" r="r" b="b"/>
              <a:pathLst>
                <a:path w="12887" h="13972" extrusionOk="0">
                  <a:moveTo>
                    <a:pt x="6441" y="2484"/>
                  </a:moveTo>
                  <a:cubicBezTo>
                    <a:pt x="6442" y="2484"/>
                    <a:pt x="6443" y="2484"/>
                    <a:pt x="6444" y="2484"/>
                  </a:cubicBezTo>
                  <a:cubicBezTo>
                    <a:pt x="6941" y="2484"/>
                    <a:pt x="7388" y="2782"/>
                    <a:pt x="7579" y="3242"/>
                  </a:cubicBezTo>
                  <a:cubicBezTo>
                    <a:pt x="7768" y="3700"/>
                    <a:pt x="7663" y="4229"/>
                    <a:pt x="7312" y="4580"/>
                  </a:cubicBezTo>
                  <a:cubicBezTo>
                    <a:pt x="7078" y="4814"/>
                    <a:pt x="6764" y="4939"/>
                    <a:pt x="6445" y="4939"/>
                  </a:cubicBezTo>
                  <a:cubicBezTo>
                    <a:pt x="6286" y="4939"/>
                    <a:pt x="6126" y="4908"/>
                    <a:pt x="5974" y="4845"/>
                  </a:cubicBezTo>
                  <a:cubicBezTo>
                    <a:pt x="5514" y="4656"/>
                    <a:pt x="5216" y="4207"/>
                    <a:pt x="5216" y="3712"/>
                  </a:cubicBezTo>
                  <a:cubicBezTo>
                    <a:pt x="5215" y="3034"/>
                    <a:pt x="5764" y="2484"/>
                    <a:pt x="6441" y="2484"/>
                  </a:cubicBezTo>
                  <a:close/>
                  <a:moveTo>
                    <a:pt x="3610" y="4121"/>
                  </a:moveTo>
                  <a:cubicBezTo>
                    <a:pt x="3819" y="4121"/>
                    <a:pt x="4031" y="4174"/>
                    <a:pt x="4225" y="4285"/>
                  </a:cubicBezTo>
                  <a:cubicBezTo>
                    <a:pt x="4619" y="4505"/>
                    <a:pt x="4831" y="4922"/>
                    <a:pt x="4831" y="5349"/>
                  </a:cubicBezTo>
                  <a:cubicBezTo>
                    <a:pt x="4832" y="5564"/>
                    <a:pt x="4775" y="5776"/>
                    <a:pt x="4668" y="5962"/>
                  </a:cubicBezTo>
                  <a:cubicBezTo>
                    <a:pt x="4443" y="6358"/>
                    <a:pt x="4031" y="6576"/>
                    <a:pt x="3608" y="6576"/>
                  </a:cubicBezTo>
                  <a:cubicBezTo>
                    <a:pt x="3400" y="6576"/>
                    <a:pt x="3189" y="6523"/>
                    <a:pt x="2997" y="6412"/>
                  </a:cubicBezTo>
                  <a:cubicBezTo>
                    <a:pt x="2407" y="6075"/>
                    <a:pt x="2204" y="5322"/>
                    <a:pt x="2548" y="4735"/>
                  </a:cubicBezTo>
                  <a:cubicBezTo>
                    <a:pt x="2772" y="4340"/>
                    <a:pt x="3185" y="4121"/>
                    <a:pt x="3610" y="4121"/>
                  </a:cubicBezTo>
                  <a:close/>
                  <a:moveTo>
                    <a:pt x="9276" y="4120"/>
                  </a:moveTo>
                  <a:cubicBezTo>
                    <a:pt x="9702" y="4120"/>
                    <a:pt x="10119" y="4342"/>
                    <a:pt x="10341" y="4735"/>
                  </a:cubicBezTo>
                  <a:cubicBezTo>
                    <a:pt x="10683" y="5322"/>
                    <a:pt x="10481" y="6075"/>
                    <a:pt x="9889" y="6412"/>
                  </a:cubicBezTo>
                  <a:cubicBezTo>
                    <a:pt x="9697" y="6525"/>
                    <a:pt x="9487" y="6578"/>
                    <a:pt x="9281" y="6578"/>
                  </a:cubicBezTo>
                  <a:cubicBezTo>
                    <a:pt x="8857" y="6578"/>
                    <a:pt x="8446" y="6354"/>
                    <a:pt x="8220" y="5962"/>
                  </a:cubicBezTo>
                  <a:cubicBezTo>
                    <a:pt x="7878" y="5376"/>
                    <a:pt x="8076" y="4626"/>
                    <a:pt x="8662" y="4285"/>
                  </a:cubicBezTo>
                  <a:cubicBezTo>
                    <a:pt x="8848" y="4176"/>
                    <a:pt x="9060" y="4120"/>
                    <a:pt x="9276" y="4120"/>
                  </a:cubicBezTo>
                  <a:close/>
                  <a:moveTo>
                    <a:pt x="6854" y="6577"/>
                  </a:moveTo>
                  <a:lnTo>
                    <a:pt x="6854" y="7395"/>
                  </a:lnTo>
                  <a:lnTo>
                    <a:pt x="6034" y="7395"/>
                  </a:lnTo>
                  <a:lnTo>
                    <a:pt x="6034" y="6577"/>
                  </a:lnTo>
                  <a:close/>
                  <a:moveTo>
                    <a:pt x="9281" y="7395"/>
                  </a:moveTo>
                  <a:cubicBezTo>
                    <a:pt x="9488" y="7395"/>
                    <a:pt x="9698" y="7448"/>
                    <a:pt x="9889" y="7558"/>
                  </a:cubicBezTo>
                  <a:cubicBezTo>
                    <a:pt x="10481" y="7895"/>
                    <a:pt x="10683" y="8650"/>
                    <a:pt x="10341" y="9237"/>
                  </a:cubicBezTo>
                  <a:cubicBezTo>
                    <a:pt x="10115" y="9632"/>
                    <a:pt x="9702" y="9850"/>
                    <a:pt x="9277" y="9850"/>
                  </a:cubicBezTo>
                  <a:cubicBezTo>
                    <a:pt x="9068" y="9850"/>
                    <a:pt x="8856" y="9797"/>
                    <a:pt x="8662" y="9687"/>
                  </a:cubicBezTo>
                  <a:cubicBezTo>
                    <a:pt x="8076" y="9346"/>
                    <a:pt x="7878" y="8594"/>
                    <a:pt x="8220" y="8009"/>
                  </a:cubicBezTo>
                  <a:cubicBezTo>
                    <a:pt x="8445" y="7614"/>
                    <a:pt x="8858" y="7395"/>
                    <a:pt x="9281" y="7395"/>
                  </a:cubicBezTo>
                  <a:close/>
                  <a:moveTo>
                    <a:pt x="3607" y="7396"/>
                  </a:moveTo>
                  <a:cubicBezTo>
                    <a:pt x="4030" y="7396"/>
                    <a:pt x="4442" y="7615"/>
                    <a:pt x="4668" y="8009"/>
                  </a:cubicBezTo>
                  <a:cubicBezTo>
                    <a:pt x="5009" y="8595"/>
                    <a:pt x="4811" y="9347"/>
                    <a:pt x="4225" y="9688"/>
                  </a:cubicBezTo>
                  <a:cubicBezTo>
                    <a:pt x="4031" y="9799"/>
                    <a:pt x="3819" y="9851"/>
                    <a:pt x="3610" y="9851"/>
                  </a:cubicBezTo>
                  <a:cubicBezTo>
                    <a:pt x="3185" y="9851"/>
                    <a:pt x="2771" y="9633"/>
                    <a:pt x="2548" y="9237"/>
                  </a:cubicBezTo>
                  <a:cubicBezTo>
                    <a:pt x="2204" y="8651"/>
                    <a:pt x="2406" y="7896"/>
                    <a:pt x="2997" y="7560"/>
                  </a:cubicBezTo>
                  <a:cubicBezTo>
                    <a:pt x="3189" y="7449"/>
                    <a:pt x="3399" y="7396"/>
                    <a:pt x="3607" y="7396"/>
                  </a:cubicBezTo>
                  <a:close/>
                  <a:moveTo>
                    <a:pt x="6441" y="9032"/>
                  </a:moveTo>
                  <a:cubicBezTo>
                    <a:pt x="6442" y="9032"/>
                    <a:pt x="6443" y="9032"/>
                    <a:pt x="6444" y="9032"/>
                  </a:cubicBezTo>
                  <a:cubicBezTo>
                    <a:pt x="6941" y="9032"/>
                    <a:pt x="7388" y="9332"/>
                    <a:pt x="7579" y="9790"/>
                  </a:cubicBezTo>
                  <a:cubicBezTo>
                    <a:pt x="7768" y="10248"/>
                    <a:pt x="7663" y="10777"/>
                    <a:pt x="7312" y="11128"/>
                  </a:cubicBezTo>
                  <a:cubicBezTo>
                    <a:pt x="7077" y="11363"/>
                    <a:pt x="6763" y="11488"/>
                    <a:pt x="6443" y="11488"/>
                  </a:cubicBezTo>
                  <a:cubicBezTo>
                    <a:pt x="6285" y="11488"/>
                    <a:pt x="6126" y="11457"/>
                    <a:pt x="5974" y="11394"/>
                  </a:cubicBezTo>
                  <a:cubicBezTo>
                    <a:pt x="5514" y="11204"/>
                    <a:pt x="5216" y="10757"/>
                    <a:pt x="5216" y="10260"/>
                  </a:cubicBezTo>
                  <a:cubicBezTo>
                    <a:pt x="5215" y="9582"/>
                    <a:pt x="5764" y="9032"/>
                    <a:pt x="6441" y="9032"/>
                  </a:cubicBezTo>
                  <a:close/>
                  <a:moveTo>
                    <a:pt x="6443" y="0"/>
                  </a:moveTo>
                  <a:cubicBezTo>
                    <a:pt x="5643" y="0"/>
                    <a:pt x="4843" y="472"/>
                    <a:pt x="4192" y="1415"/>
                  </a:cubicBezTo>
                  <a:cubicBezTo>
                    <a:pt x="3865" y="1890"/>
                    <a:pt x="3341" y="2220"/>
                    <a:pt x="2768" y="2262"/>
                  </a:cubicBezTo>
                  <a:cubicBezTo>
                    <a:pt x="1646" y="2361"/>
                    <a:pt x="836" y="2786"/>
                    <a:pt x="419" y="3507"/>
                  </a:cubicBezTo>
                  <a:cubicBezTo>
                    <a:pt x="0" y="4227"/>
                    <a:pt x="33" y="5144"/>
                    <a:pt x="516" y="6159"/>
                  </a:cubicBezTo>
                  <a:cubicBezTo>
                    <a:pt x="763" y="6683"/>
                    <a:pt x="763" y="7289"/>
                    <a:pt x="516" y="7812"/>
                  </a:cubicBezTo>
                  <a:cubicBezTo>
                    <a:pt x="33" y="8827"/>
                    <a:pt x="0" y="9744"/>
                    <a:pt x="419" y="10465"/>
                  </a:cubicBezTo>
                  <a:cubicBezTo>
                    <a:pt x="836" y="11185"/>
                    <a:pt x="1646" y="11611"/>
                    <a:pt x="2768" y="11708"/>
                  </a:cubicBezTo>
                  <a:cubicBezTo>
                    <a:pt x="3341" y="11750"/>
                    <a:pt x="3865" y="12079"/>
                    <a:pt x="4192" y="12555"/>
                  </a:cubicBezTo>
                  <a:cubicBezTo>
                    <a:pt x="4831" y="13480"/>
                    <a:pt x="5609" y="13972"/>
                    <a:pt x="6444" y="13972"/>
                  </a:cubicBezTo>
                  <a:cubicBezTo>
                    <a:pt x="7279" y="13972"/>
                    <a:pt x="8056" y="13480"/>
                    <a:pt x="8695" y="12555"/>
                  </a:cubicBezTo>
                  <a:cubicBezTo>
                    <a:pt x="9023" y="12079"/>
                    <a:pt x="9546" y="11750"/>
                    <a:pt x="10119" y="11708"/>
                  </a:cubicBezTo>
                  <a:cubicBezTo>
                    <a:pt x="11240" y="11611"/>
                    <a:pt x="12051" y="11185"/>
                    <a:pt x="12468" y="10465"/>
                  </a:cubicBezTo>
                  <a:cubicBezTo>
                    <a:pt x="12886" y="9744"/>
                    <a:pt x="12853" y="8827"/>
                    <a:pt x="12371" y="7812"/>
                  </a:cubicBezTo>
                  <a:cubicBezTo>
                    <a:pt x="12124" y="7289"/>
                    <a:pt x="12124" y="6683"/>
                    <a:pt x="12371" y="6159"/>
                  </a:cubicBezTo>
                  <a:cubicBezTo>
                    <a:pt x="12853" y="5144"/>
                    <a:pt x="12886" y="4227"/>
                    <a:pt x="12468" y="3507"/>
                  </a:cubicBezTo>
                  <a:cubicBezTo>
                    <a:pt x="12051" y="2786"/>
                    <a:pt x="11240" y="2361"/>
                    <a:pt x="10119" y="2262"/>
                  </a:cubicBezTo>
                  <a:cubicBezTo>
                    <a:pt x="9546" y="2220"/>
                    <a:pt x="9023" y="1890"/>
                    <a:pt x="8695" y="1415"/>
                  </a:cubicBezTo>
                  <a:cubicBezTo>
                    <a:pt x="8044" y="472"/>
                    <a:pt x="7243" y="0"/>
                    <a:pt x="6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9" name="Google Shape;1089;p28"/>
            <p:cNvSpPr/>
            <p:nvPr/>
          </p:nvSpPr>
          <p:spPr>
            <a:xfrm>
              <a:off x="3486775" y="1686575"/>
              <a:ext cx="26000" cy="20525"/>
            </a:xfrm>
            <a:custGeom>
              <a:avLst/>
              <a:gdLst/>
              <a:ahLst/>
              <a:cxnLst/>
              <a:rect l="l" t="t" r="r" b="b"/>
              <a:pathLst>
                <a:path w="1040" h="821" extrusionOk="0">
                  <a:moveTo>
                    <a:pt x="515" y="1"/>
                  </a:moveTo>
                  <a:cubicBezTo>
                    <a:pt x="215" y="1"/>
                    <a:pt x="0" y="334"/>
                    <a:pt x="164" y="616"/>
                  </a:cubicBezTo>
                  <a:cubicBezTo>
                    <a:pt x="240" y="747"/>
                    <a:pt x="377" y="821"/>
                    <a:pt x="519" y="821"/>
                  </a:cubicBezTo>
                  <a:cubicBezTo>
                    <a:pt x="588" y="821"/>
                    <a:pt x="658" y="803"/>
                    <a:pt x="723" y="766"/>
                  </a:cubicBezTo>
                  <a:cubicBezTo>
                    <a:pt x="1040" y="584"/>
                    <a:pt x="976" y="110"/>
                    <a:pt x="624" y="15"/>
                  </a:cubicBezTo>
                  <a:cubicBezTo>
                    <a:pt x="587" y="5"/>
                    <a:pt x="550" y="1"/>
                    <a:pt x="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0" name="Google Shape;1090;p28"/>
            <p:cNvSpPr/>
            <p:nvPr/>
          </p:nvSpPr>
          <p:spPr>
            <a:xfrm>
              <a:off x="3344975" y="1768450"/>
              <a:ext cx="26025" cy="20525"/>
            </a:xfrm>
            <a:custGeom>
              <a:avLst/>
              <a:gdLst/>
              <a:ahLst/>
              <a:cxnLst/>
              <a:rect l="l" t="t" r="r" b="b"/>
              <a:pathLst>
                <a:path w="1041" h="821" extrusionOk="0">
                  <a:moveTo>
                    <a:pt x="515" y="0"/>
                  </a:moveTo>
                  <a:cubicBezTo>
                    <a:pt x="216" y="0"/>
                    <a:pt x="1" y="334"/>
                    <a:pt x="165" y="615"/>
                  </a:cubicBezTo>
                  <a:cubicBezTo>
                    <a:pt x="241" y="747"/>
                    <a:pt x="379" y="821"/>
                    <a:pt x="520" y="821"/>
                  </a:cubicBezTo>
                  <a:cubicBezTo>
                    <a:pt x="589" y="821"/>
                    <a:pt x="659" y="803"/>
                    <a:pt x="723" y="766"/>
                  </a:cubicBezTo>
                  <a:cubicBezTo>
                    <a:pt x="1040" y="582"/>
                    <a:pt x="977" y="110"/>
                    <a:pt x="625" y="15"/>
                  </a:cubicBezTo>
                  <a:cubicBezTo>
                    <a:pt x="587" y="5"/>
                    <a:pt x="551" y="0"/>
                    <a:pt x="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91" name="Google Shape;1091;p28"/>
          <p:cNvGrpSpPr/>
          <p:nvPr/>
        </p:nvGrpSpPr>
        <p:grpSpPr>
          <a:xfrm>
            <a:off x="1453896" y="2260196"/>
            <a:ext cx="3974520" cy="548700"/>
            <a:chOff x="1453896" y="1362596"/>
            <a:chExt cx="3974520" cy="548700"/>
          </a:xfrm>
        </p:grpSpPr>
        <p:sp>
          <p:nvSpPr>
            <p:cNvPr id="1092" name="Google Shape;1092;p28"/>
            <p:cNvSpPr txBox="1"/>
            <p:nvPr/>
          </p:nvSpPr>
          <p:spPr>
            <a:xfrm>
              <a:off x="1453896" y="1362596"/>
              <a:ext cx="14631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Venus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093" name="Google Shape;1093;p28"/>
            <p:cNvSpPr txBox="1"/>
            <p:nvPr/>
          </p:nvSpPr>
          <p:spPr>
            <a:xfrm>
              <a:off x="3099816" y="1362596"/>
              <a:ext cx="2328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Venus is the second planet from the Sun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094" name="Google Shape;1094;p28"/>
          <p:cNvSpPr txBox="1"/>
          <p:nvPr/>
        </p:nvSpPr>
        <p:spPr>
          <a:xfrm>
            <a:off x="7699200" y="2260196"/>
            <a:ext cx="731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3/5</a:t>
            </a:r>
            <a:endParaRPr sz="20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095" name="Google Shape;1095;p28"/>
          <p:cNvSpPr/>
          <p:nvPr/>
        </p:nvSpPr>
        <p:spPr>
          <a:xfrm>
            <a:off x="5614416" y="2397446"/>
            <a:ext cx="274200" cy="274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28"/>
          <p:cNvSpPr/>
          <p:nvPr/>
        </p:nvSpPr>
        <p:spPr>
          <a:xfrm>
            <a:off x="6021324" y="2397446"/>
            <a:ext cx="274200" cy="274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28"/>
          <p:cNvSpPr/>
          <p:nvPr/>
        </p:nvSpPr>
        <p:spPr>
          <a:xfrm>
            <a:off x="6428232" y="2397446"/>
            <a:ext cx="274200" cy="274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28"/>
          <p:cNvSpPr/>
          <p:nvPr/>
        </p:nvSpPr>
        <p:spPr>
          <a:xfrm>
            <a:off x="6835140" y="2397446"/>
            <a:ext cx="274200" cy="274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28"/>
          <p:cNvSpPr/>
          <p:nvPr/>
        </p:nvSpPr>
        <p:spPr>
          <a:xfrm>
            <a:off x="7242048" y="2397446"/>
            <a:ext cx="274200" cy="274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0" name="Google Shape;1100;p28"/>
          <p:cNvGrpSpPr/>
          <p:nvPr/>
        </p:nvGrpSpPr>
        <p:grpSpPr>
          <a:xfrm>
            <a:off x="1453896" y="3157796"/>
            <a:ext cx="3974520" cy="548700"/>
            <a:chOff x="1453896" y="1362596"/>
            <a:chExt cx="3974520" cy="548700"/>
          </a:xfrm>
        </p:grpSpPr>
        <p:sp>
          <p:nvSpPr>
            <p:cNvPr id="1101" name="Google Shape;1101;p28"/>
            <p:cNvSpPr txBox="1"/>
            <p:nvPr/>
          </p:nvSpPr>
          <p:spPr>
            <a:xfrm>
              <a:off x="1453896" y="1362596"/>
              <a:ext cx="14631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Earth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102" name="Google Shape;1102;p28"/>
            <p:cNvSpPr txBox="1"/>
            <p:nvPr/>
          </p:nvSpPr>
          <p:spPr>
            <a:xfrm>
              <a:off x="3099816" y="1362596"/>
              <a:ext cx="2328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Earth is the only planet that harbors life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103" name="Google Shape;1103;p28"/>
          <p:cNvSpPr txBox="1"/>
          <p:nvPr/>
        </p:nvSpPr>
        <p:spPr>
          <a:xfrm>
            <a:off x="7699200" y="3157796"/>
            <a:ext cx="731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2/5</a:t>
            </a:r>
            <a:endParaRPr sz="20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104" name="Google Shape;1104;p28"/>
          <p:cNvSpPr/>
          <p:nvPr/>
        </p:nvSpPr>
        <p:spPr>
          <a:xfrm>
            <a:off x="5614416" y="3295046"/>
            <a:ext cx="274200" cy="274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28"/>
          <p:cNvSpPr/>
          <p:nvPr/>
        </p:nvSpPr>
        <p:spPr>
          <a:xfrm>
            <a:off x="6021324" y="3295046"/>
            <a:ext cx="274200" cy="2742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28"/>
          <p:cNvSpPr/>
          <p:nvPr/>
        </p:nvSpPr>
        <p:spPr>
          <a:xfrm>
            <a:off x="6428232" y="3295046"/>
            <a:ext cx="274200" cy="274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28"/>
          <p:cNvSpPr/>
          <p:nvPr/>
        </p:nvSpPr>
        <p:spPr>
          <a:xfrm>
            <a:off x="6835140" y="3295046"/>
            <a:ext cx="274200" cy="274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" name="Google Shape;1108;p28"/>
          <p:cNvSpPr/>
          <p:nvPr/>
        </p:nvSpPr>
        <p:spPr>
          <a:xfrm>
            <a:off x="7242048" y="3295046"/>
            <a:ext cx="274200" cy="274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9" name="Google Shape;1109;p28"/>
          <p:cNvGrpSpPr/>
          <p:nvPr/>
        </p:nvGrpSpPr>
        <p:grpSpPr>
          <a:xfrm>
            <a:off x="1453896" y="4055396"/>
            <a:ext cx="3974520" cy="548700"/>
            <a:chOff x="1453896" y="1362596"/>
            <a:chExt cx="3974520" cy="548700"/>
          </a:xfrm>
        </p:grpSpPr>
        <p:sp>
          <p:nvSpPr>
            <p:cNvPr id="1110" name="Google Shape;1110;p28"/>
            <p:cNvSpPr txBox="1"/>
            <p:nvPr/>
          </p:nvSpPr>
          <p:spPr>
            <a:xfrm>
              <a:off x="1453896" y="1362596"/>
              <a:ext cx="14631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chemeClr val="dk1"/>
                  </a:solidFill>
                  <a:latin typeface="BIZ UDPGothic"/>
                  <a:ea typeface="BIZ UDPGothic"/>
                  <a:cs typeface="BIZ UDPGothic"/>
                  <a:sym typeface="BIZ UDPGothic"/>
                </a:rPr>
                <a:t>Mars</a:t>
              </a:r>
              <a:endParaRPr sz="22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endParaRPr>
            </a:p>
          </p:txBody>
        </p:sp>
        <p:sp>
          <p:nvSpPr>
            <p:cNvPr id="1111" name="Google Shape;1111;p28"/>
            <p:cNvSpPr txBox="1"/>
            <p:nvPr/>
          </p:nvSpPr>
          <p:spPr>
            <a:xfrm>
              <a:off x="3099816" y="1362596"/>
              <a:ext cx="2328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Despite being red, Mars is actually a cold place</a:t>
              </a:r>
              <a:endParaRPr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endParaRPr>
            </a:p>
          </p:txBody>
        </p:sp>
      </p:grpSp>
      <p:sp>
        <p:nvSpPr>
          <p:cNvPr id="1112" name="Google Shape;1112;p28"/>
          <p:cNvSpPr txBox="1"/>
          <p:nvPr/>
        </p:nvSpPr>
        <p:spPr>
          <a:xfrm>
            <a:off x="7699200" y="4055396"/>
            <a:ext cx="731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rPr>
              <a:t>0/5</a:t>
            </a:r>
            <a:endParaRPr sz="2000">
              <a:solidFill>
                <a:schemeClr val="dk1"/>
              </a:solidFill>
              <a:latin typeface="BIZ UDPGothic"/>
              <a:ea typeface="BIZ UDPGothic"/>
              <a:cs typeface="BIZ UDPGothic"/>
              <a:sym typeface="BIZ UDPGothic"/>
            </a:endParaRPr>
          </a:p>
        </p:txBody>
      </p:sp>
      <p:sp>
        <p:nvSpPr>
          <p:cNvPr id="1113" name="Google Shape;1113;p28"/>
          <p:cNvSpPr/>
          <p:nvPr/>
        </p:nvSpPr>
        <p:spPr>
          <a:xfrm>
            <a:off x="5614416" y="4192646"/>
            <a:ext cx="274200" cy="274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28"/>
          <p:cNvSpPr/>
          <p:nvPr/>
        </p:nvSpPr>
        <p:spPr>
          <a:xfrm>
            <a:off x="6021324" y="4192646"/>
            <a:ext cx="274200" cy="274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28"/>
          <p:cNvSpPr/>
          <p:nvPr/>
        </p:nvSpPr>
        <p:spPr>
          <a:xfrm>
            <a:off x="6428232" y="4192646"/>
            <a:ext cx="274200" cy="274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28"/>
          <p:cNvSpPr/>
          <p:nvPr/>
        </p:nvSpPr>
        <p:spPr>
          <a:xfrm>
            <a:off x="6835140" y="4192646"/>
            <a:ext cx="274200" cy="274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28"/>
          <p:cNvSpPr/>
          <p:nvPr/>
        </p:nvSpPr>
        <p:spPr>
          <a:xfrm>
            <a:off x="7242048" y="4192646"/>
            <a:ext cx="274200" cy="274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achelor's Degree in Microbiology Infographics by Slidesgo">
  <a:themeElements>
    <a:clrScheme name="Simple Light">
      <a:dk1>
        <a:srgbClr val="263339"/>
      </a:dk1>
      <a:lt1>
        <a:srgbClr val="EBEBEB"/>
      </a:lt1>
      <a:dk2>
        <a:srgbClr val="FFFFFF"/>
      </a:dk2>
      <a:lt2>
        <a:srgbClr val="A6CDE4"/>
      </a:lt2>
      <a:accent1>
        <a:srgbClr val="E8B0C3"/>
      </a:accent1>
      <a:accent2>
        <a:srgbClr val="DC93AB"/>
      </a:accent2>
      <a:accent3>
        <a:srgbClr val="9182B5"/>
      </a:accent3>
      <a:accent4>
        <a:srgbClr val="B7A8D2"/>
      </a:accent4>
      <a:accent5>
        <a:srgbClr val="BEDDC0"/>
      </a:accent5>
      <a:accent6>
        <a:srgbClr val="98CDAB"/>
      </a:accent6>
      <a:hlink>
        <a:srgbClr val="2633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2527</Words>
  <Application>Microsoft Office PowerPoint</Application>
  <PresentationFormat>On-screen Show (16:9)</PresentationFormat>
  <Paragraphs>448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7" baseType="lpstr">
      <vt:lpstr>Proxima Nova</vt:lpstr>
      <vt:lpstr>Raleway</vt:lpstr>
      <vt:lpstr>Proxima Nova Semibold</vt:lpstr>
      <vt:lpstr>Arial</vt:lpstr>
      <vt:lpstr>Nunito Light</vt:lpstr>
      <vt:lpstr>Raleway Medium</vt:lpstr>
      <vt:lpstr>Archivo Black</vt:lpstr>
      <vt:lpstr>Consolas</vt:lpstr>
      <vt:lpstr>BIZ UDPGothic</vt:lpstr>
      <vt:lpstr>Bachelor's Degree in Microbiology Infographics by Slidesgo</vt:lpstr>
      <vt:lpstr>Slidesgo Final Pages</vt:lpstr>
      <vt:lpstr>Security Information</vt:lpstr>
      <vt:lpstr>About This Course</vt:lpstr>
      <vt:lpstr>About This Course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Bachelor's Degree in Microbiology</vt:lpstr>
      <vt:lpstr>PowerPoint Presentation</vt:lpstr>
      <vt:lpstr>PowerPoint Presentation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Information</dc:title>
  <cp:lastModifiedBy>ahmad t</cp:lastModifiedBy>
  <cp:revision>6</cp:revision>
  <dcterms:modified xsi:type="dcterms:W3CDTF">2023-07-19T10:29:51Z</dcterms:modified>
</cp:coreProperties>
</file>